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8894-6314-4452-A64D-96C2B1D078A8}" type="datetimeFigureOut">
              <a:rPr lang="lv-LV" smtClean="0"/>
              <a:t>2017.07.25.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0C1D-C10A-4F1F-BBA3-FCC41EFAE47E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8894-6314-4452-A64D-96C2B1D078A8}" type="datetimeFigureOut">
              <a:rPr lang="lv-LV" smtClean="0"/>
              <a:t>2017.07.25.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0C1D-C10A-4F1F-BBA3-FCC41EFAE47E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8894-6314-4452-A64D-96C2B1D078A8}" type="datetimeFigureOut">
              <a:rPr lang="lv-LV" smtClean="0"/>
              <a:t>2017.07.25.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0C1D-C10A-4F1F-BBA3-FCC41EFAE47E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8894-6314-4452-A64D-96C2B1D078A8}" type="datetimeFigureOut">
              <a:rPr lang="lv-LV" smtClean="0"/>
              <a:t>2017.07.25.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0C1D-C10A-4F1F-BBA3-FCC41EFAE47E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8894-6314-4452-A64D-96C2B1D078A8}" type="datetimeFigureOut">
              <a:rPr lang="lv-LV" smtClean="0"/>
              <a:t>2017.07.25.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0C1D-C10A-4F1F-BBA3-FCC41EFAE47E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8894-6314-4452-A64D-96C2B1D078A8}" type="datetimeFigureOut">
              <a:rPr lang="lv-LV" smtClean="0"/>
              <a:t>2017.07.25.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0C1D-C10A-4F1F-BBA3-FCC41EFAE47E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8894-6314-4452-A64D-96C2B1D078A8}" type="datetimeFigureOut">
              <a:rPr lang="lv-LV" smtClean="0"/>
              <a:t>2017.07.25.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0C1D-C10A-4F1F-BBA3-FCC41EFAE47E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8894-6314-4452-A64D-96C2B1D078A8}" type="datetimeFigureOut">
              <a:rPr lang="lv-LV" smtClean="0"/>
              <a:t>2017.07.25.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0C1D-C10A-4F1F-BBA3-FCC41EFAE47E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8894-6314-4452-A64D-96C2B1D078A8}" type="datetimeFigureOut">
              <a:rPr lang="lv-LV" smtClean="0"/>
              <a:t>2017.07.25.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0C1D-C10A-4F1F-BBA3-FCC41EFAE47E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8894-6314-4452-A64D-96C2B1D078A8}" type="datetimeFigureOut">
              <a:rPr lang="lv-LV" smtClean="0"/>
              <a:t>2017.07.25.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D0C1D-C10A-4F1F-BBA3-FCC41EFAE47E}" type="slidenum">
              <a:rPr lang="lv-LV" smtClean="0"/>
              <a:t>‹#›</a:t>
            </a:fld>
            <a:endParaRPr lang="lv-LV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88894-6314-4452-A64D-96C2B1D078A8}" type="datetimeFigureOut">
              <a:rPr lang="lv-LV" smtClean="0"/>
              <a:t>2017.07.25.</a:t>
            </a:fld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DD0C1D-C10A-4F1F-BBA3-FCC41EFAE47E}" type="slidenum">
              <a:rPr lang="lv-LV" smtClean="0"/>
              <a:t>‹#›</a:t>
            </a:fld>
            <a:endParaRPr lang="lv-LV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BDD0C1D-C10A-4F1F-BBA3-FCC41EFAE47E}" type="slidenum">
              <a:rPr lang="lv-LV" smtClean="0"/>
              <a:t>‹#›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BD88894-6314-4452-A64D-96C2B1D078A8}" type="datetimeFigureOut">
              <a:rPr lang="lv-LV" smtClean="0"/>
              <a:t>2017.07.25.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navudargumi.lv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ginta.gotfridsone@kurzemesregions.l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3528391"/>
          </a:xfrm>
        </p:spPr>
        <p:txBody>
          <a:bodyPr>
            <a:normAutofit/>
          </a:bodyPr>
          <a:lstStyle/>
          <a:p>
            <a:r>
              <a:rPr lang="lv-LV" sz="3600" b="1" dirty="0"/>
              <a:t>Pārskats par Latvijas simtgades pasākuma “Reģionu dienas” aktivitāti “Dāvana Latvijai – elektroniskai ainavu dārgumu krātuve vakar, šodien, rīt””</a:t>
            </a:r>
            <a:r>
              <a:rPr lang="lv-LV" sz="3600" dirty="0"/>
              <a:t/>
            </a:r>
            <a:br>
              <a:rPr lang="lv-LV" sz="3600" dirty="0"/>
            </a:br>
            <a:endParaRPr lang="lv-LV" sz="36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471" y="4509121"/>
            <a:ext cx="9200983" cy="234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6744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8229600" cy="247687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lv-LV" sz="2800" dirty="0"/>
              <a:t>Organizē </a:t>
            </a:r>
            <a:r>
              <a:rPr lang="lv-LV" sz="2800" b="1" dirty="0"/>
              <a:t>Vides aizsardzības un reģionālās attīstības ministrija </a:t>
            </a:r>
            <a:r>
              <a:rPr lang="lv-LV" sz="2800" dirty="0"/>
              <a:t>(VARAM) sadarbībā ar Latvijas Nacionālā bibliotēku (LNB), pašvaldību publiskajām bibliotēkām, plānošanas reģioniem un starpinstitucionālo ainavu ekspertu padomi.</a:t>
            </a:r>
          </a:p>
          <a:p>
            <a:endParaRPr lang="lv-LV" sz="2800" dirty="0"/>
          </a:p>
        </p:txBody>
      </p:sp>
    </p:spTree>
    <p:extLst>
      <p:ext uri="{BB962C8B-B14F-4D97-AF65-F5344CB8AC3E}">
        <p14:creationId xmlns:p14="http://schemas.microsoft.com/office/powerpoint/2010/main" val="3868484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Aktivitātes norise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lv-LV" b="1" dirty="0" smtClean="0"/>
              <a:t>1. posms</a:t>
            </a:r>
            <a:r>
              <a:rPr lang="lv-LV" dirty="0" smtClean="0"/>
              <a:t> </a:t>
            </a:r>
            <a:r>
              <a:rPr lang="lv-LV" dirty="0"/>
              <a:t>no 2017. gada 15. jūnija līdz 2018. gada 14. februārim</a:t>
            </a:r>
          </a:p>
          <a:p>
            <a:pPr lvl="1"/>
            <a:r>
              <a:rPr lang="lv-LV" dirty="0"/>
              <a:t>ainavu dārgumu </a:t>
            </a:r>
            <a:r>
              <a:rPr lang="lv-LV" dirty="0" smtClean="0"/>
              <a:t>pieteikšana</a:t>
            </a:r>
            <a:endParaRPr lang="lv-LV" dirty="0"/>
          </a:p>
          <a:p>
            <a:pPr lvl="1"/>
            <a:r>
              <a:rPr lang="lv-LV" dirty="0"/>
              <a:t>ainavu dārgumu krātuvē iekļaujamo ainavu dārgumu </a:t>
            </a:r>
            <a:r>
              <a:rPr lang="lv-LV" dirty="0" smtClean="0"/>
              <a:t>identificēšana</a:t>
            </a:r>
            <a:endParaRPr lang="lv-LV" dirty="0"/>
          </a:p>
          <a:p>
            <a:pPr lvl="1"/>
            <a:r>
              <a:rPr lang="lv-LV" dirty="0"/>
              <a:t>papildus informācijas iesniegšana par ainavu dārgumu krātuvē iekļautajiem ainavu </a:t>
            </a:r>
            <a:r>
              <a:rPr lang="lv-LV" dirty="0" smtClean="0"/>
              <a:t>dārgumiem</a:t>
            </a:r>
            <a:endParaRPr lang="lv-LV" dirty="0"/>
          </a:p>
          <a:p>
            <a:pPr marL="0" lvl="0" indent="0">
              <a:buNone/>
            </a:pPr>
            <a:r>
              <a:rPr lang="lv-LV" b="1" dirty="0" smtClean="0"/>
              <a:t>2. posms </a:t>
            </a:r>
            <a:r>
              <a:rPr lang="lv-LV" dirty="0"/>
              <a:t>no 2018. gada 15. februāra līdz 14. augustam</a:t>
            </a:r>
          </a:p>
          <a:p>
            <a:pPr lvl="1"/>
            <a:r>
              <a:rPr lang="lv-LV" dirty="0"/>
              <a:t>ainavu dārgumu krātuves </a:t>
            </a:r>
            <a:r>
              <a:rPr lang="lv-LV" dirty="0" smtClean="0"/>
              <a:t>izveide</a:t>
            </a:r>
            <a:endParaRPr lang="lv-LV" dirty="0"/>
          </a:p>
          <a:p>
            <a:pPr lvl="1"/>
            <a:r>
              <a:rPr lang="lv-LV" dirty="0"/>
              <a:t>Ainavu balvas nacionālā </a:t>
            </a:r>
            <a:r>
              <a:rPr lang="lv-LV" dirty="0" smtClean="0"/>
              <a:t>atlase</a:t>
            </a:r>
            <a:endParaRPr lang="lv-LV" dirty="0"/>
          </a:p>
          <a:p>
            <a:pPr marL="0" lvl="0" indent="0">
              <a:buNone/>
            </a:pPr>
            <a:r>
              <a:rPr lang="lv-LV" b="1" dirty="0" smtClean="0"/>
              <a:t>3. posms</a:t>
            </a:r>
            <a:r>
              <a:rPr lang="lv-LV" dirty="0" smtClean="0"/>
              <a:t> </a:t>
            </a:r>
            <a:r>
              <a:rPr lang="lv-LV" dirty="0"/>
              <a:t>no 2018. gada 15. </a:t>
            </a:r>
            <a:r>
              <a:rPr lang="lv-LV" dirty="0" smtClean="0"/>
              <a:t>augusta līdz </a:t>
            </a:r>
            <a:r>
              <a:rPr lang="lv-LV" dirty="0"/>
              <a:t>15. decembrim</a:t>
            </a:r>
          </a:p>
          <a:p>
            <a:pPr lvl="1"/>
            <a:r>
              <a:rPr lang="lv-LV" dirty="0" smtClean="0"/>
              <a:t>izstādes</a:t>
            </a:r>
            <a:endParaRPr lang="lv-LV" dirty="0"/>
          </a:p>
          <a:p>
            <a:pPr lvl="1"/>
            <a:r>
              <a:rPr lang="lv-LV" dirty="0"/>
              <a:t>noslēguma </a:t>
            </a:r>
            <a:r>
              <a:rPr lang="lv-LV" dirty="0" smtClean="0"/>
              <a:t>pasākums</a:t>
            </a:r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06797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Šī brīža aktivitātes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lv-LV" dirty="0" smtClean="0"/>
              <a:t>Pieteikšanas laikā (15.06.-15.07.) kopumā saņemti </a:t>
            </a:r>
            <a:r>
              <a:rPr lang="lv-LV" dirty="0" smtClean="0"/>
              <a:t>928 </a:t>
            </a:r>
            <a:r>
              <a:rPr lang="lv-LV" dirty="0" smtClean="0"/>
              <a:t>ainavu dārgumu pieteikumi</a:t>
            </a:r>
          </a:p>
          <a:p>
            <a:pPr lvl="1"/>
            <a:r>
              <a:rPr lang="lv-LV" b="1" smtClean="0"/>
              <a:t>130 </a:t>
            </a:r>
            <a:r>
              <a:rPr lang="lv-LV" b="1" dirty="0" smtClean="0"/>
              <a:t>Kurzemes plānošanas reģionā</a:t>
            </a:r>
          </a:p>
          <a:p>
            <a:r>
              <a:rPr lang="lv-LV" dirty="0" smtClean="0"/>
              <a:t>Izveidots balsošanas saraksts (32 vienības) un «rezerves» saraksts (15 vienības)</a:t>
            </a:r>
          </a:p>
          <a:p>
            <a:pPr lvl="1"/>
            <a:r>
              <a:rPr lang="lv-LV" dirty="0" smtClean="0"/>
              <a:t>pamatojums pieteikumā</a:t>
            </a:r>
          </a:p>
          <a:p>
            <a:pPr lvl="1"/>
            <a:r>
              <a:rPr lang="lv-LV" dirty="0" smtClean="0"/>
              <a:t>unikalitāte</a:t>
            </a:r>
          </a:p>
          <a:p>
            <a:pPr lvl="1"/>
            <a:r>
              <a:rPr lang="lv-LV" dirty="0" smtClean="0"/>
              <a:t>tipiskums</a:t>
            </a:r>
          </a:p>
          <a:p>
            <a:pPr lvl="1"/>
            <a:r>
              <a:rPr lang="lv-LV" dirty="0" smtClean="0"/>
              <a:t>nozīmīgums nacionālā, reģionālā un vietējā līmenī</a:t>
            </a:r>
          </a:p>
          <a:p>
            <a:pPr lvl="1"/>
            <a:r>
              <a:rPr lang="lv-LV" dirty="0" smtClean="0"/>
              <a:t>daudzveidība</a:t>
            </a:r>
          </a:p>
          <a:p>
            <a:pPr lvl="1"/>
            <a:r>
              <a:rPr lang="lv-LV" dirty="0" smtClean="0"/>
              <a:t>atbalsta grupas vērtējums</a:t>
            </a:r>
          </a:p>
          <a:p>
            <a:r>
              <a:rPr lang="lv-LV" dirty="0" smtClean="0"/>
              <a:t>Aktivitātes popularizēšana</a:t>
            </a:r>
          </a:p>
          <a:p>
            <a:endParaRPr lang="lv-LV" dirty="0" smtClean="0"/>
          </a:p>
        </p:txBody>
      </p:sp>
    </p:spTree>
    <p:extLst>
      <p:ext uri="{BB962C8B-B14F-4D97-AF65-F5344CB8AC3E}">
        <p14:creationId xmlns:p14="http://schemas.microsoft.com/office/powerpoint/2010/main" val="1352008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Tuvākās aktivitātes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Balsošanas saraksta apstiprināšana (Ainavu ekspertu padome)</a:t>
            </a:r>
          </a:p>
          <a:p>
            <a:r>
              <a:rPr lang="lv-LV" dirty="0" smtClean="0"/>
              <a:t>Sabiedrības balsošanas uzsākšana vietnē </a:t>
            </a:r>
            <a:r>
              <a:rPr lang="lv-LV" dirty="0" err="1" smtClean="0">
                <a:hlinkClick r:id="rId2"/>
              </a:rPr>
              <a:t>www.ainavudargumi.lv</a:t>
            </a:r>
            <a:r>
              <a:rPr lang="lv-LV" dirty="0" smtClean="0"/>
              <a:t> (15.08. – 15.10.)</a:t>
            </a:r>
          </a:p>
          <a:p>
            <a:r>
              <a:rPr lang="lv-LV" dirty="0" smtClean="0"/>
              <a:t>Papildus informācijas vākšana par 10 ainavu dārgumiem, kuri tiks iekļauti elektroniskajā ainavu dārgumu krātuvē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62900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1628800"/>
            <a:ext cx="5626968" cy="1143000"/>
          </a:xfrm>
        </p:spPr>
        <p:txBody>
          <a:bodyPr/>
          <a:lstStyle/>
          <a:p>
            <a:pPr algn="ctr"/>
            <a:r>
              <a:rPr lang="lv-LV" dirty="0" smtClean="0"/>
              <a:t>Paldies par uzmanību!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62" y="4334436"/>
            <a:ext cx="8229600" cy="25202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lv-LV" dirty="0" smtClean="0"/>
          </a:p>
          <a:p>
            <a:pPr marL="0" indent="0" algn="ctr">
              <a:buNone/>
            </a:pPr>
            <a:endParaRPr lang="lv-LV" dirty="0"/>
          </a:p>
          <a:p>
            <a:pPr marL="0" indent="0" algn="ctr">
              <a:buNone/>
            </a:pPr>
            <a:r>
              <a:rPr lang="lv-LV" b="1" dirty="0" smtClean="0"/>
              <a:t>Kontaktinformācija:</a:t>
            </a:r>
          </a:p>
          <a:p>
            <a:pPr marL="0" indent="0" algn="ctr">
              <a:buNone/>
            </a:pPr>
            <a:r>
              <a:rPr lang="lv-LV" dirty="0" smtClean="0"/>
              <a:t>Ginta </a:t>
            </a:r>
            <a:r>
              <a:rPr lang="lv-LV" dirty="0" err="1" smtClean="0"/>
              <a:t>Gotfridsone</a:t>
            </a:r>
            <a:endParaRPr lang="lv-LV" dirty="0" smtClean="0"/>
          </a:p>
          <a:p>
            <a:pPr marL="0" indent="0" algn="ctr">
              <a:buNone/>
            </a:pPr>
            <a:r>
              <a:rPr lang="lv-LV" dirty="0" err="1">
                <a:hlinkClick r:id="rId2"/>
              </a:rPr>
              <a:t>g</a:t>
            </a:r>
            <a:r>
              <a:rPr lang="lv-LV" dirty="0" err="1" smtClean="0">
                <a:hlinkClick r:id="rId2"/>
              </a:rPr>
              <a:t>inta.gotfridsone@kurzemesregions.lv</a:t>
            </a:r>
            <a:endParaRPr lang="lv-LV" dirty="0" smtClean="0"/>
          </a:p>
          <a:p>
            <a:pPr marL="0" indent="0" algn="ctr">
              <a:buNone/>
            </a:pPr>
            <a:r>
              <a:rPr lang="lv-LV" dirty="0" smtClean="0"/>
              <a:t>63321324; 26105155</a:t>
            </a:r>
          </a:p>
        </p:txBody>
      </p:sp>
    </p:spTree>
    <p:extLst>
      <p:ext uri="{BB962C8B-B14F-4D97-AF65-F5344CB8AC3E}">
        <p14:creationId xmlns:p14="http://schemas.microsoft.com/office/powerpoint/2010/main" val="4319655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23</TotalTime>
  <Words>233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Pārskats par Latvijas simtgades pasākuma “Reģionu dienas” aktivitāti “Dāvana Latvijai – elektroniskai ainavu dārgumu krātuve vakar, šodien, rīt”” </vt:lpstr>
      <vt:lpstr>PowerPoint Presentation</vt:lpstr>
      <vt:lpstr>Aktivitātes norise</vt:lpstr>
      <vt:lpstr>Šī brīža aktivitātes</vt:lpstr>
      <vt:lpstr>Tuvākās aktivitātes</vt:lpstr>
      <vt:lpstr>Paldies par uzmanību!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Pārskats par Latvijas simtgades pasākuma “Reģionu dienas” aktivitāti “Dāvana Latvijai – elektroniskai ainavu dārgumu krātuve vakar, šodien, rīt””</dc:title>
  <dc:creator>KPR</dc:creator>
  <cp:lastModifiedBy>KPR</cp:lastModifiedBy>
  <cp:revision>4</cp:revision>
  <dcterms:created xsi:type="dcterms:W3CDTF">2017-07-25T08:42:07Z</dcterms:created>
  <dcterms:modified xsi:type="dcterms:W3CDTF">2017-07-25T11:03:46Z</dcterms:modified>
</cp:coreProperties>
</file>