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FA045-F15E-4137-B757-C3F82600083B}" type="datetimeFigureOut">
              <a:rPr lang="lt-LT" smtClean="0"/>
              <a:t>2018-11-14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3CDE7-1B89-4523-AE2C-759CCDD0F8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19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6BC6B-DB91-4668-9278-360E9724580F}" type="slidenum">
              <a:rPr kumimoji="0" lang="ba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a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4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6BC6B-DB91-4668-9278-360E9724580F}" type="slidenum">
              <a:rPr kumimoji="0" lang="ba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a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4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6BC6B-DB91-4668-9278-360E9724580F}" type="slidenum">
              <a:rPr kumimoji="0" lang="ba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a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42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6BC6B-DB91-4668-9278-360E9724580F}" type="slidenum">
              <a:rPr kumimoji="0" lang="ba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a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26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6BC6B-DB91-4668-9278-360E9724580F}" type="slidenum">
              <a:rPr kumimoji="0" lang="ba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a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3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6E0-7AF3-47B4-ACAC-C05FCC4A400C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6F2E-8ABE-4C99-908D-184B8D40F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864F-A735-4070-9BDC-F267444AE924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3567-3BAB-40D6-9B6C-E5131E8D8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6344-294E-43D0-8E9A-6C66C8B576EE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B766-DDEC-408D-9149-E6A082673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9CB0-AA7D-4B7B-BEDF-D2F5E39913C2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C6F0-6F09-4596-80DA-06B30149D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3E6-A95B-4297-ADEF-3C3441725FE1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BDC6-23FA-4894-827D-17B016D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452D-CAFF-4FAA-A2A6-7B3A43E89358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FC9C-0C31-41C9-A679-593A40560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1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0D91-9467-435E-8B94-C4D696B78D96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CEB9-8E7D-4F15-BF7A-ED841EAD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9F38-955F-4B70-A53E-096835D58B9B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EF49-E1C4-4DEA-8054-E44EDADFE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D49A-450F-42FF-BA03-C9E27AC75DF3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B9FB-F63B-4E5B-8970-27E0E8F49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E15B-07C3-48D5-8272-ADD3BEFA3A77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8748-B98E-4D8B-8A79-9BC6CA020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7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38F5-8452-4CE4-A964-D2AFBA1B477A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ADED-F91B-4989-9D46-486FB540A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5D28D7-7C40-4FC2-83A0-AB037D589CF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3273F4-8EA9-4DF1-B825-00965E9C7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6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01027" y="2944376"/>
            <a:ext cx="6408711" cy="1944216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in clean environment - a better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b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lt-LT" sz="28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28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brownfields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lt-LT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lt-LT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Kaunas City</a:t>
            </a:r>
            <a:br>
              <a:rPr lang="lt-LT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lt-LT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 </a:t>
            </a:r>
            <a:r>
              <a:rPr lang="lt-LT" sz="28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lt-LT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1" y="5353396"/>
            <a:ext cx="4191240" cy="12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23593" y="188640"/>
            <a:ext cx="7345561" cy="1008111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</a:pPr>
            <a:r>
              <a:rPr lang="lt-L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</a:t>
            </a:r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24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Brownfields</a:t>
            </a:r>
            <a:br>
              <a:rPr lang="lt-LT" sz="2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806003" y="1113624"/>
            <a:ext cx="65757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KAUNAS 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Population 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</a:t>
            </a:r>
            <a:r>
              <a:rPr lang="en-US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30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Located </a:t>
            </a: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centre </a:t>
            </a: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Lithuania</a:t>
            </a:r>
            <a:endParaRPr lang="en-US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Historical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City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t-LT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lt-L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t-LT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</a:t>
            </a:r>
            <a:r>
              <a:rPr lang="lt-L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</a:t>
            </a:r>
            <a:endParaRPr lang="lt-LT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neglected urban sites that require environmental regeneration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3" y="5042301"/>
            <a:ext cx="3707808" cy="1141684"/>
          </a:xfrm>
          <a:prstGeom prst="rect">
            <a:avLst/>
          </a:prstGeom>
        </p:spPr>
      </p:pic>
      <p:graphicFrame>
        <p:nvGraphicFramePr>
          <p:cNvPr id="3" name="Objekta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32784"/>
              </p:ext>
            </p:extLst>
          </p:nvPr>
        </p:nvGraphicFramePr>
        <p:xfrm>
          <a:off x="92075" y="92075"/>
          <a:ext cx="13906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6" imgW="1390680" imgH="514800" progId="Package">
                  <p:embed/>
                </p:oleObj>
              </mc:Choice>
              <mc:Fallback>
                <p:oleObj name="Packager Shell Object" showAsIcon="1" r:id="rId6" imgW="139068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3906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aveikslėlis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76" y="738311"/>
            <a:ext cx="4179768" cy="234763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6" y="3353635"/>
            <a:ext cx="4185917" cy="24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2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23593" y="188640"/>
            <a:ext cx="7345561" cy="720080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</a:pPr>
            <a:r>
              <a:rPr lang="lt-L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</a:t>
            </a:r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24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Brownfields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778592" y="1196751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1" y="5211115"/>
            <a:ext cx="3512739" cy="1081620"/>
          </a:xfrm>
          <a:prstGeom prst="rect">
            <a:avLst/>
          </a:prstGeom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95796" y="3391593"/>
            <a:ext cx="9886604" cy="2734571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864524" y="1014153"/>
            <a:ext cx="998358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lt-L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5 - Kaunas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</a:t>
            </a:r>
            <a:endParaRPr lang="lt-LT" sz="17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sz="17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implemeneting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financed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endParaRPr lang="lt-LT" sz="17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sz="17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lt-LT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Recently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Kaunas has participated in similar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themed EU projects: AT-FORT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lt-LT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evitalised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fortresses);</a:t>
            </a:r>
            <a:r>
              <a:rPr lang="lt-LT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(Abandoned Military Sites);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Baltic Fort Route</a:t>
            </a:r>
            <a:r>
              <a:rPr lang="lt-L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(Trans-national Fortress Cooperation)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ReMiDo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(Sustainable</a:t>
            </a:r>
            <a:r>
              <a:rPr lang="lt-LT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reintegration of post-soviet military areas</a:t>
            </a:r>
            <a:r>
              <a:rPr lang="lt-LT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sz="17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V-A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Latvia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Lithuania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Cross-border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Heritage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Tourism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CIRCUIT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lt-LT" sz="17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above mentioned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Kaunas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Fortress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remains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lt-LT" sz="17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constructed</a:t>
            </a:r>
            <a:r>
              <a:rPr lang="lt-LT" sz="1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1882 – 1915)</a:t>
            </a:r>
          </a:p>
          <a:p>
            <a:endParaRPr lang="lt-LT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t-LT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t-LT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45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23593" y="188640"/>
            <a:ext cx="7345561" cy="720080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</a:pPr>
            <a:r>
              <a:rPr lang="lt-L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</a:t>
            </a:r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24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Brownfields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778592" y="1196751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6" y="5140971"/>
            <a:ext cx="3672524" cy="1130820"/>
          </a:xfrm>
          <a:prstGeom prst="rect">
            <a:avLst/>
          </a:prstGeom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95796" y="3391593"/>
            <a:ext cx="9886604" cy="2734571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512915" y="1596158"/>
            <a:ext cx="9035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t-LT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Regenerat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neglected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polluted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petrol products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stadium 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(10400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sq.m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Kaunas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Fortress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artillery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barracks</a:t>
            </a:r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5" y="3273094"/>
            <a:ext cx="3133579" cy="176263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918" y="3175822"/>
            <a:ext cx="3306378" cy="185991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171" y="3298920"/>
            <a:ext cx="3109884" cy="1749378"/>
          </a:xfrm>
          <a:prstGeom prst="rect">
            <a:avLst/>
          </a:prstGeom>
        </p:spPr>
      </p:pic>
      <p:sp>
        <p:nvSpPr>
          <p:cNvPr id="11" name="Rodyklė dešinėn 10"/>
          <p:cNvSpPr/>
          <p:nvPr/>
        </p:nvSpPr>
        <p:spPr>
          <a:xfrm>
            <a:off x="6584725" y="3915003"/>
            <a:ext cx="899863" cy="4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468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23593" y="188640"/>
            <a:ext cx="7345561" cy="720080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</a:pPr>
            <a:r>
              <a:rPr lang="lt-L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</a:t>
            </a:r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24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Brownfields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778592" y="1196751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35" y="5045826"/>
            <a:ext cx="3603109" cy="1109446"/>
          </a:xfrm>
          <a:prstGeom prst="rect">
            <a:avLst/>
          </a:prstGeom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95796" y="3391593"/>
            <a:ext cx="9886604" cy="2734571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512916" y="1596158"/>
            <a:ext cx="81547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Expectations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lt-LT" b="1" dirty="0">
                <a:solidFill>
                  <a:srgbClr val="4F81BD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kumimoji="0" lang="lt-L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utputs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lt-LT" b="1" dirty="0">
              <a:solidFill>
                <a:srgbClr val="4F81BD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 our cross border activities and relationships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production of relevant studies on urban regeneration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endParaRPr lang="lt-LT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innovative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brownfield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enhance our image as a safe and hospitable city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egenerati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areas</a:t>
            </a:r>
            <a:endParaRPr lang="lt-LT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23593" y="188640"/>
            <a:ext cx="7345561" cy="720080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</a:pPr>
            <a:r>
              <a:rPr lang="lt-L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</a:t>
            </a:r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24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Brownfields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778592" y="1196751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35" y="4970120"/>
            <a:ext cx="3754443" cy="1156044"/>
          </a:xfrm>
          <a:prstGeom prst="rect">
            <a:avLst/>
          </a:prstGeom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95796" y="3391593"/>
            <a:ext cx="9886604" cy="2734571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512916" y="1596158"/>
            <a:ext cx="81547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4F81BD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lt-LT" sz="320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kumimoji="0" lang="lt-LT" sz="320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3200" i="0" u="none" strike="noStrike" kern="1200" cap="none" spc="0" normalizeH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kumimoji="0" lang="lt-LT" sz="320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3200" i="0" u="none" strike="noStrike" kern="1200" cap="none" spc="0" normalizeH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kumimoji="0" lang="lt-LT" sz="320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</a:t>
            </a:r>
            <a:r>
              <a:rPr kumimoji="0" lang="lt-LT" sz="3200" i="0" u="none" strike="noStrike" kern="1200" cap="none" spc="0" normalizeH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baseline="0" dirty="0">
              <a:solidFill>
                <a:srgbClr val="4F81BD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4F81BD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4F81BD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4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237</Words>
  <Application>Microsoft Office PowerPoint</Application>
  <PresentationFormat>Platekrāna</PresentationFormat>
  <Paragraphs>55</Paragraphs>
  <Slides>6</Slides>
  <Notes>5</Notes>
  <HiddenSlides>0</HiddenSlides>
  <MMClips>0</MMClips>
  <ScaleCrop>false</ScaleCrop>
  <HeadingPairs>
    <vt:vector size="8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 Theme</vt:lpstr>
      <vt:lpstr>Packager Shell Object</vt:lpstr>
      <vt:lpstr>Life in clean environment - a better future!  (Clean brownfields)  Kaunas City PP No 5 </vt:lpstr>
      <vt:lpstr>Clean Brownfields </vt:lpstr>
      <vt:lpstr>Clean Brownfields</vt:lpstr>
      <vt:lpstr>Clean Brownfields</vt:lpstr>
      <vt:lpstr>Clean Brownfields</vt:lpstr>
      <vt:lpstr>Clean Brownfields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KAUNAS  CITY  DEVELOPMENT  PROJECTS</dc:title>
  <dc:creator>Aušrinė Kustienė</dc:creator>
  <cp:lastModifiedBy>Laura Homka</cp:lastModifiedBy>
  <cp:revision>26</cp:revision>
  <dcterms:created xsi:type="dcterms:W3CDTF">2018-05-21T12:13:46Z</dcterms:created>
  <dcterms:modified xsi:type="dcterms:W3CDTF">2018-11-14T07:07:57Z</dcterms:modified>
</cp:coreProperties>
</file>