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&amp;ehk=Bd5VzfUi57yF9PogAfQTbQ&amp;r=0&amp;pid=OfficeInsert" ContentType="image/gif"/>
  <Default Extension="jpg" ContentType="image/jpeg"/>
  <Default Extension="jpg&amp;ehk=C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350" r:id="rId4"/>
    <p:sldId id="352" r:id="rId5"/>
    <p:sldId id="351" r:id="rId6"/>
    <p:sldId id="337" r:id="rId7"/>
    <p:sldId id="338" r:id="rId8"/>
    <p:sldId id="339" r:id="rId9"/>
    <p:sldId id="353" r:id="rId10"/>
    <p:sldId id="327" r:id="rId11"/>
    <p:sldId id="354" r:id="rId12"/>
    <p:sldId id="355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tis Pāvils" initials="GP" lastIdx="1" clrIdx="0">
    <p:extLst/>
  </p:cmAuthor>
  <p:cmAuthor id="2" name="Gatis Pāvils" initials="GP [2]" lastIdx="1" clrIdx="1">
    <p:extLst/>
  </p:cmAuthor>
  <p:cmAuthor id="3" name="Gatis Pāvils" initials="GP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D438"/>
    <a:srgbClr val="034A58"/>
    <a:srgbClr val="3C4959"/>
    <a:srgbClr val="7B1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59" autoAdjust="0"/>
    <p:restoredTop sz="94624"/>
  </p:normalViewPr>
  <p:slideViewPr>
    <p:cSldViewPr>
      <p:cViewPr varScale="1">
        <p:scale>
          <a:sx n="65" d="100"/>
          <a:sy n="65" d="100"/>
        </p:scale>
        <p:origin x="1025" y="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4D8069-27B0-48FD-B4E1-709609537104}" type="doc">
      <dgm:prSet loTypeId="urn:microsoft.com/office/officeart/2005/8/layout/arrow3" loCatId="relationship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D9B8AF4-6293-4F57-9FDC-B7B06236C8F7}">
      <dgm:prSet phldrT="[Text]"/>
      <dgm:spPr/>
      <dgm:t>
        <a:bodyPr/>
        <a:lstStyle/>
        <a:p>
          <a:r>
            <a:rPr lang="lv-LV" dirty="0"/>
            <a:t>Ko izpētījuši konsultanti?</a:t>
          </a:r>
          <a:endParaRPr lang="en-US" dirty="0"/>
        </a:p>
      </dgm:t>
    </dgm:pt>
    <dgm:pt modelId="{B5A163D4-FFBC-4C03-B0F4-25F0DD5823F5}" type="parTrans" cxnId="{0871EA6D-560E-4FEE-8EB7-86B6E573F6CC}">
      <dgm:prSet/>
      <dgm:spPr/>
      <dgm:t>
        <a:bodyPr/>
        <a:lstStyle/>
        <a:p>
          <a:endParaRPr lang="en-US"/>
        </a:p>
      </dgm:t>
    </dgm:pt>
    <dgm:pt modelId="{568830AA-C938-4250-870D-195B4DD1FCEA}" type="sibTrans" cxnId="{0871EA6D-560E-4FEE-8EB7-86B6E573F6CC}">
      <dgm:prSet/>
      <dgm:spPr/>
      <dgm:t>
        <a:bodyPr/>
        <a:lstStyle/>
        <a:p>
          <a:endParaRPr lang="en-US"/>
        </a:p>
      </dgm:t>
    </dgm:pt>
    <dgm:pt modelId="{8490C245-B462-48FC-BDE5-9D33C2424BF4}">
      <dgm:prSet phldrT="[Text]"/>
      <dgm:spPr/>
      <dgm:t>
        <a:bodyPr/>
        <a:lstStyle/>
        <a:p>
          <a:r>
            <a:rPr lang="lv-LV" dirty="0"/>
            <a:t>Ko ieplānojušas pašvaldības? </a:t>
          </a:r>
          <a:endParaRPr lang="en-US" dirty="0"/>
        </a:p>
      </dgm:t>
    </dgm:pt>
    <dgm:pt modelId="{1977AE38-90A5-4DC9-8C80-34FD0619CA01}" type="parTrans" cxnId="{F84BA2A4-8AE9-4F4F-B91D-82CE5C4B50DC}">
      <dgm:prSet/>
      <dgm:spPr/>
      <dgm:t>
        <a:bodyPr/>
        <a:lstStyle/>
        <a:p>
          <a:endParaRPr lang="en-US"/>
        </a:p>
      </dgm:t>
    </dgm:pt>
    <dgm:pt modelId="{13B241C9-ABDF-4696-900B-1DE7F81B7A19}" type="sibTrans" cxnId="{F84BA2A4-8AE9-4F4F-B91D-82CE5C4B50DC}">
      <dgm:prSet/>
      <dgm:spPr/>
      <dgm:t>
        <a:bodyPr/>
        <a:lstStyle/>
        <a:p>
          <a:endParaRPr lang="en-US"/>
        </a:p>
      </dgm:t>
    </dgm:pt>
    <dgm:pt modelId="{57009DDB-CE64-473F-8348-75E717B8107F}" type="pres">
      <dgm:prSet presAssocID="{B54D8069-27B0-48FD-B4E1-709609537104}" presName="compositeShape" presStyleCnt="0">
        <dgm:presLayoutVars>
          <dgm:chMax val="2"/>
          <dgm:dir/>
          <dgm:resizeHandles val="exact"/>
        </dgm:presLayoutVars>
      </dgm:prSet>
      <dgm:spPr/>
    </dgm:pt>
    <dgm:pt modelId="{D7CB8D6B-36D6-453F-831D-97FA4C9713B6}" type="pres">
      <dgm:prSet presAssocID="{B54D8069-27B0-48FD-B4E1-709609537104}" presName="divider" presStyleLbl="fgShp" presStyleIdx="0" presStyleCnt="1"/>
      <dgm:spPr/>
    </dgm:pt>
    <dgm:pt modelId="{1832A264-7B94-4995-A8ED-8B8EFB300C54}" type="pres">
      <dgm:prSet presAssocID="{ED9B8AF4-6293-4F57-9FDC-B7B06236C8F7}" presName="downArrow" presStyleLbl="node1" presStyleIdx="0" presStyleCnt="2"/>
      <dgm:spPr/>
    </dgm:pt>
    <dgm:pt modelId="{250BD926-9396-4ADA-8CBF-EC7605761BAD}" type="pres">
      <dgm:prSet presAssocID="{ED9B8AF4-6293-4F57-9FDC-B7B06236C8F7}" presName="downArrowText" presStyleLbl="revTx" presStyleIdx="0" presStyleCnt="2">
        <dgm:presLayoutVars>
          <dgm:bulletEnabled val="1"/>
        </dgm:presLayoutVars>
      </dgm:prSet>
      <dgm:spPr/>
    </dgm:pt>
    <dgm:pt modelId="{F9A003FA-6113-470B-907E-2726222F92AC}" type="pres">
      <dgm:prSet presAssocID="{8490C245-B462-48FC-BDE5-9D33C2424BF4}" presName="upArrow" presStyleLbl="node1" presStyleIdx="1" presStyleCnt="2"/>
      <dgm:spPr/>
    </dgm:pt>
    <dgm:pt modelId="{214898C4-C94D-477E-B0CD-C2894F008A86}" type="pres">
      <dgm:prSet presAssocID="{8490C245-B462-48FC-BDE5-9D33C2424BF4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5E63C805-5790-4E4A-9459-B75630946200}" type="presOf" srcId="{B54D8069-27B0-48FD-B4E1-709609537104}" destId="{57009DDB-CE64-473F-8348-75E717B8107F}" srcOrd="0" destOrd="0" presId="urn:microsoft.com/office/officeart/2005/8/layout/arrow3"/>
    <dgm:cxn modelId="{0871EA6D-560E-4FEE-8EB7-86B6E573F6CC}" srcId="{B54D8069-27B0-48FD-B4E1-709609537104}" destId="{ED9B8AF4-6293-4F57-9FDC-B7B06236C8F7}" srcOrd="0" destOrd="0" parTransId="{B5A163D4-FFBC-4C03-B0F4-25F0DD5823F5}" sibTransId="{568830AA-C938-4250-870D-195B4DD1FCEA}"/>
    <dgm:cxn modelId="{E553167E-2230-425D-A6DA-0BEB7918AB2E}" type="presOf" srcId="{ED9B8AF4-6293-4F57-9FDC-B7B06236C8F7}" destId="{250BD926-9396-4ADA-8CBF-EC7605761BAD}" srcOrd="0" destOrd="0" presId="urn:microsoft.com/office/officeart/2005/8/layout/arrow3"/>
    <dgm:cxn modelId="{24AB348E-4C0F-4399-B659-F8C2A3C9C2C8}" type="presOf" srcId="{8490C245-B462-48FC-BDE5-9D33C2424BF4}" destId="{214898C4-C94D-477E-B0CD-C2894F008A86}" srcOrd="0" destOrd="0" presId="urn:microsoft.com/office/officeart/2005/8/layout/arrow3"/>
    <dgm:cxn modelId="{F84BA2A4-8AE9-4F4F-B91D-82CE5C4B50DC}" srcId="{B54D8069-27B0-48FD-B4E1-709609537104}" destId="{8490C245-B462-48FC-BDE5-9D33C2424BF4}" srcOrd="1" destOrd="0" parTransId="{1977AE38-90A5-4DC9-8C80-34FD0619CA01}" sibTransId="{13B241C9-ABDF-4696-900B-1DE7F81B7A19}"/>
    <dgm:cxn modelId="{7C9819B5-5EB5-48AD-9113-A43AE5DD4826}" type="presParOf" srcId="{57009DDB-CE64-473F-8348-75E717B8107F}" destId="{D7CB8D6B-36D6-453F-831D-97FA4C9713B6}" srcOrd="0" destOrd="0" presId="urn:microsoft.com/office/officeart/2005/8/layout/arrow3"/>
    <dgm:cxn modelId="{767EB3AA-DF89-4EA5-906F-DB14F9B08633}" type="presParOf" srcId="{57009DDB-CE64-473F-8348-75E717B8107F}" destId="{1832A264-7B94-4995-A8ED-8B8EFB300C54}" srcOrd="1" destOrd="0" presId="urn:microsoft.com/office/officeart/2005/8/layout/arrow3"/>
    <dgm:cxn modelId="{790E05DB-3F22-4483-A8AD-33E8065B26BB}" type="presParOf" srcId="{57009DDB-CE64-473F-8348-75E717B8107F}" destId="{250BD926-9396-4ADA-8CBF-EC7605761BAD}" srcOrd="2" destOrd="0" presId="urn:microsoft.com/office/officeart/2005/8/layout/arrow3"/>
    <dgm:cxn modelId="{1C5C2C2F-6276-468E-8BD8-B11EC2FB4286}" type="presParOf" srcId="{57009DDB-CE64-473F-8348-75E717B8107F}" destId="{F9A003FA-6113-470B-907E-2726222F92AC}" srcOrd="3" destOrd="0" presId="urn:microsoft.com/office/officeart/2005/8/layout/arrow3"/>
    <dgm:cxn modelId="{F3EF584B-1679-4BE7-B7A6-1C0059681845}" type="presParOf" srcId="{57009DDB-CE64-473F-8348-75E717B8107F}" destId="{214898C4-C94D-477E-B0CD-C2894F008A8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8F26C7-DF74-40A0-BAB7-F4B9A4C4EE4C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</dgm:pt>
    <dgm:pt modelId="{024B926A-4EAD-45DC-9C67-4CF38F72AC02}">
      <dgm:prSet phldrT="[Text]"/>
      <dgm:spPr/>
      <dgm:t>
        <a:bodyPr/>
        <a:lstStyle/>
        <a:p>
          <a:pPr algn="l"/>
          <a:r>
            <a:rPr lang="lv-LV" dirty="0"/>
            <a:t>3. solis: noteikt alternatīvas SBSP attīstībai KPR</a:t>
          </a:r>
          <a:endParaRPr lang="en-US" dirty="0"/>
        </a:p>
      </dgm:t>
    </dgm:pt>
    <dgm:pt modelId="{6552D8A7-9850-45A4-BE5E-0B7C19F0259A}" type="parTrans" cxnId="{C8D4FFB3-0F39-4CE7-8080-6733F04EBA7F}">
      <dgm:prSet/>
      <dgm:spPr/>
      <dgm:t>
        <a:bodyPr/>
        <a:lstStyle/>
        <a:p>
          <a:endParaRPr lang="en-US"/>
        </a:p>
      </dgm:t>
    </dgm:pt>
    <dgm:pt modelId="{74363205-91FF-462F-904A-DDC87C3961B3}" type="sibTrans" cxnId="{C8D4FFB3-0F39-4CE7-8080-6733F04EBA7F}">
      <dgm:prSet/>
      <dgm:spPr/>
      <dgm:t>
        <a:bodyPr/>
        <a:lstStyle/>
        <a:p>
          <a:endParaRPr lang="en-US"/>
        </a:p>
      </dgm:t>
    </dgm:pt>
    <dgm:pt modelId="{D18B602D-067E-45A5-96B4-67B1C3EBB7E2}">
      <dgm:prSet phldrT="[Text]"/>
      <dgm:spPr/>
      <dgm:t>
        <a:bodyPr/>
        <a:lstStyle/>
        <a:p>
          <a:pPr algn="l"/>
          <a:r>
            <a:rPr lang="lv-LV" dirty="0"/>
            <a:t>4. solis: noteikt efektīvākos risinājumus</a:t>
          </a:r>
          <a:endParaRPr lang="en-US" dirty="0"/>
        </a:p>
      </dgm:t>
    </dgm:pt>
    <dgm:pt modelId="{3F465130-CBA2-4727-9D57-E6D660AFDE6E}" type="parTrans" cxnId="{3576D75E-1F5A-42F1-B962-762DC765F57B}">
      <dgm:prSet/>
      <dgm:spPr/>
      <dgm:t>
        <a:bodyPr/>
        <a:lstStyle/>
        <a:p>
          <a:endParaRPr lang="en-US"/>
        </a:p>
      </dgm:t>
    </dgm:pt>
    <dgm:pt modelId="{29118EDE-7A5B-42FA-97F0-76478C6E962C}" type="sibTrans" cxnId="{3576D75E-1F5A-42F1-B962-762DC765F57B}">
      <dgm:prSet/>
      <dgm:spPr/>
      <dgm:t>
        <a:bodyPr/>
        <a:lstStyle/>
        <a:p>
          <a:endParaRPr lang="en-US"/>
        </a:p>
      </dgm:t>
    </dgm:pt>
    <dgm:pt modelId="{FCADAC97-32A5-4AA5-9EA8-93396398E91C}">
      <dgm:prSet phldrT="[Text]" custT="1"/>
      <dgm:spPr/>
      <dgm:t>
        <a:bodyPr/>
        <a:lstStyle/>
        <a:p>
          <a:pPr algn="l"/>
          <a:r>
            <a:rPr lang="lv-LV" sz="1700" dirty="0"/>
            <a:t>5. solis: organizēt sabiedriskās apspriešanas</a:t>
          </a:r>
          <a:endParaRPr lang="en-US" sz="1700" dirty="0"/>
        </a:p>
      </dgm:t>
    </dgm:pt>
    <dgm:pt modelId="{1027F95F-B354-4C64-9AFA-979824612EA9}" type="parTrans" cxnId="{8F850B74-E014-4A70-A491-9B3318C90ED1}">
      <dgm:prSet/>
      <dgm:spPr/>
      <dgm:t>
        <a:bodyPr/>
        <a:lstStyle/>
        <a:p>
          <a:endParaRPr lang="en-US"/>
        </a:p>
      </dgm:t>
    </dgm:pt>
    <dgm:pt modelId="{94BB65F9-325B-47DB-87FD-D26E2C64BFCD}" type="sibTrans" cxnId="{8F850B74-E014-4A70-A491-9B3318C90ED1}">
      <dgm:prSet/>
      <dgm:spPr/>
      <dgm:t>
        <a:bodyPr/>
        <a:lstStyle/>
        <a:p>
          <a:endParaRPr lang="en-US"/>
        </a:p>
      </dgm:t>
    </dgm:pt>
    <dgm:pt modelId="{83AED17C-3A6F-427C-B26F-6521744A6C11}">
      <dgm:prSet/>
      <dgm:spPr/>
      <dgm:t>
        <a:bodyPr/>
        <a:lstStyle/>
        <a:p>
          <a:pPr algn="l"/>
          <a:r>
            <a:rPr lang="lv-LV" dirty="0"/>
            <a:t>1. solis: analizēt esošo situāciju</a:t>
          </a:r>
          <a:endParaRPr lang="en-US" dirty="0"/>
        </a:p>
      </dgm:t>
    </dgm:pt>
    <dgm:pt modelId="{9194B8D6-A26B-4D3D-8514-D12FD25B1365}" type="parTrans" cxnId="{AECC7BE2-F34D-4340-9016-024A5961AFDB}">
      <dgm:prSet/>
      <dgm:spPr/>
      <dgm:t>
        <a:bodyPr/>
        <a:lstStyle/>
        <a:p>
          <a:endParaRPr lang="en-US"/>
        </a:p>
      </dgm:t>
    </dgm:pt>
    <dgm:pt modelId="{6D68FF8E-1270-4B0D-A444-6DB01AF50125}" type="sibTrans" cxnId="{AECC7BE2-F34D-4340-9016-024A5961AFDB}">
      <dgm:prSet/>
      <dgm:spPr/>
      <dgm:t>
        <a:bodyPr/>
        <a:lstStyle/>
        <a:p>
          <a:endParaRPr lang="en-US"/>
        </a:p>
      </dgm:t>
    </dgm:pt>
    <dgm:pt modelId="{D194F8A3-DFB6-4D99-B980-004EE7C9D2E8}">
      <dgm:prSet/>
      <dgm:spPr/>
      <dgm:t>
        <a:bodyPr/>
        <a:lstStyle/>
        <a:p>
          <a:pPr algn="l"/>
          <a:r>
            <a:rPr lang="lv-LV" dirty="0"/>
            <a:t>2.solis: analizēt individuālo atbalsta plānu apkopojumus </a:t>
          </a:r>
          <a:endParaRPr lang="en-US" dirty="0"/>
        </a:p>
      </dgm:t>
    </dgm:pt>
    <dgm:pt modelId="{B3A16124-C8FC-474B-AE56-2EE029368BBF}" type="parTrans" cxnId="{B45DF63E-5464-439C-AE10-DA8FD4D60A69}">
      <dgm:prSet/>
      <dgm:spPr/>
      <dgm:t>
        <a:bodyPr/>
        <a:lstStyle/>
        <a:p>
          <a:endParaRPr lang="en-US"/>
        </a:p>
      </dgm:t>
    </dgm:pt>
    <dgm:pt modelId="{52AA4C0D-C56D-441C-BBCB-18639DF32DB5}" type="sibTrans" cxnId="{B45DF63E-5464-439C-AE10-DA8FD4D60A69}">
      <dgm:prSet/>
      <dgm:spPr/>
      <dgm:t>
        <a:bodyPr/>
        <a:lstStyle/>
        <a:p>
          <a:endParaRPr lang="en-US"/>
        </a:p>
      </dgm:t>
    </dgm:pt>
    <dgm:pt modelId="{46BFEC28-A812-4922-8266-4667FF99B5FC}" type="pres">
      <dgm:prSet presAssocID="{8E8F26C7-DF74-40A0-BAB7-F4B9A4C4EE4C}" presName="linearFlow" presStyleCnt="0">
        <dgm:presLayoutVars>
          <dgm:dir/>
          <dgm:resizeHandles val="exact"/>
        </dgm:presLayoutVars>
      </dgm:prSet>
      <dgm:spPr/>
    </dgm:pt>
    <dgm:pt modelId="{A2FA0ACC-7B1A-4154-A799-D7ED09F4B79E}" type="pres">
      <dgm:prSet presAssocID="{83AED17C-3A6F-427C-B26F-6521744A6C11}" presName="composite" presStyleCnt="0"/>
      <dgm:spPr/>
    </dgm:pt>
    <dgm:pt modelId="{C33563CF-9651-4BAA-8B35-241EDEB80E1D}" type="pres">
      <dgm:prSet presAssocID="{83AED17C-3A6F-427C-B26F-6521744A6C11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EBFB3F95-DFB3-4E3E-9514-FC20D5BD703E}" type="pres">
      <dgm:prSet presAssocID="{83AED17C-3A6F-427C-B26F-6521744A6C11}" presName="txShp" presStyleLbl="node1" presStyleIdx="0" presStyleCnt="5" custLinFactNeighborX="-291" custLinFactNeighborY="-699">
        <dgm:presLayoutVars>
          <dgm:bulletEnabled val="1"/>
        </dgm:presLayoutVars>
      </dgm:prSet>
      <dgm:spPr/>
    </dgm:pt>
    <dgm:pt modelId="{487C4592-C7EA-4B5B-9103-A0020F4E2933}" type="pres">
      <dgm:prSet presAssocID="{6D68FF8E-1270-4B0D-A444-6DB01AF50125}" presName="spacing" presStyleCnt="0"/>
      <dgm:spPr/>
    </dgm:pt>
    <dgm:pt modelId="{3B53AD9B-833E-4000-9A0E-6376FAC7437C}" type="pres">
      <dgm:prSet presAssocID="{D194F8A3-DFB6-4D99-B980-004EE7C9D2E8}" presName="composite" presStyleCnt="0"/>
      <dgm:spPr/>
    </dgm:pt>
    <dgm:pt modelId="{348803E1-78CC-4A7B-B5C0-0130F0D12794}" type="pres">
      <dgm:prSet presAssocID="{D194F8A3-DFB6-4D99-B980-004EE7C9D2E8}" presName="imgShp" presStyleLbl="fgImgPlace1" presStyleIdx="1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C763AE9F-F87A-4E93-A921-0C5FAF3FF2B3}" type="pres">
      <dgm:prSet presAssocID="{D194F8A3-DFB6-4D99-B980-004EE7C9D2E8}" presName="txShp" presStyleLbl="node1" presStyleIdx="1" presStyleCnt="5">
        <dgm:presLayoutVars>
          <dgm:bulletEnabled val="1"/>
        </dgm:presLayoutVars>
      </dgm:prSet>
      <dgm:spPr/>
    </dgm:pt>
    <dgm:pt modelId="{2CE0565A-A59A-4CF1-A98E-37CE19E8552C}" type="pres">
      <dgm:prSet presAssocID="{52AA4C0D-C56D-441C-BBCB-18639DF32DB5}" presName="spacing" presStyleCnt="0"/>
      <dgm:spPr/>
    </dgm:pt>
    <dgm:pt modelId="{7A07FF76-9F48-4861-8CEE-311842E541C8}" type="pres">
      <dgm:prSet presAssocID="{024B926A-4EAD-45DC-9C67-4CF38F72AC02}" presName="composite" presStyleCnt="0"/>
      <dgm:spPr/>
    </dgm:pt>
    <dgm:pt modelId="{F3F7D294-8217-476C-8600-C6F1C5891BE4}" type="pres">
      <dgm:prSet presAssocID="{024B926A-4EAD-45DC-9C67-4CF38F72AC02}" presName="imgShp" presStyleLbl="fgImgPlace1" presStyleIdx="2" presStyleCnt="5"/>
      <dgm:spPr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9AB51474-3C89-49F3-AB7B-B2861D5774AE}" type="pres">
      <dgm:prSet presAssocID="{024B926A-4EAD-45DC-9C67-4CF38F72AC02}" presName="txShp" presStyleLbl="node1" presStyleIdx="2" presStyleCnt="5">
        <dgm:presLayoutVars>
          <dgm:bulletEnabled val="1"/>
        </dgm:presLayoutVars>
      </dgm:prSet>
      <dgm:spPr/>
    </dgm:pt>
    <dgm:pt modelId="{810B5BA6-1AB5-4A76-917A-A82997142221}" type="pres">
      <dgm:prSet presAssocID="{74363205-91FF-462F-904A-DDC87C3961B3}" presName="spacing" presStyleCnt="0"/>
      <dgm:spPr/>
    </dgm:pt>
    <dgm:pt modelId="{961FF622-156E-41AE-9D3A-65FBCDABF468}" type="pres">
      <dgm:prSet presAssocID="{D18B602D-067E-45A5-96B4-67B1C3EBB7E2}" presName="composite" presStyleCnt="0"/>
      <dgm:spPr/>
    </dgm:pt>
    <dgm:pt modelId="{F2C62A9A-ED78-4DE5-B03D-272010E61335}" type="pres">
      <dgm:prSet presAssocID="{D18B602D-067E-45A5-96B4-67B1C3EBB7E2}" presName="imgShp" presStyleLbl="fgImgPlace1" presStyleIdx="3" presStyleCnt="5"/>
      <dgm:spPr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82677A93-2C8B-411E-9A29-E8F8BB531E95}" type="pres">
      <dgm:prSet presAssocID="{D18B602D-067E-45A5-96B4-67B1C3EBB7E2}" presName="txShp" presStyleLbl="node1" presStyleIdx="3" presStyleCnt="5" custLinFactNeighborX="204" custLinFactNeighborY="6479">
        <dgm:presLayoutVars>
          <dgm:bulletEnabled val="1"/>
        </dgm:presLayoutVars>
      </dgm:prSet>
      <dgm:spPr/>
    </dgm:pt>
    <dgm:pt modelId="{4EFC5BF7-D980-4AD9-8EFE-505D2C20CB15}" type="pres">
      <dgm:prSet presAssocID="{29118EDE-7A5B-42FA-97F0-76478C6E962C}" presName="spacing" presStyleCnt="0"/>
      <dgm:spPr/>
    </dgm:pt>
    <dgm:pt modelId="{654051B6-3FAA-4109-BBF9-CACAD1AC900D}" type="pres">
      <dgm:prSet presAssocID="{FCADAC97-32A5-4AA5-9EA8-93396398E91C}" presName="composite" presStyleCnt="0"/>
      <dgm:spPr/>
    </dgm:pt>
    <dgm:pt modelId="{7B1B52E5-B697-42E0-846D-D6A23940D069}" type="pres">
      <dgm:prSet presAssocID="{FCADAC97-32A5-4AA5-9EA8-93396398E91C}" presName="imgShp" presStyleLbl="fgImgPlace1" presStyleIdx="4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CADDDAA0-0EB5-4DB8-97C5-FFFC555A9A83}" type="pres">
      <dgm:prSet presAssocID="{FCADAC97-32A5-4AA5-9EA8-93396398E91C}" presName="txShp" presStyleLbl="node1" presStyleIdx="4" presStyleCnt="5">
        <dgm:presLayoutVars>
          <dgm:bulletEnabled val="1"/>
        </dgm:presLayoutVars>
      </dgm:prSet>
      <dgm:spPr/>
    </dgm:pt>
  </dgm:ptLst>
  <dgm:cxnLst>
    <dgm:cxn modelId="{F80DD803-D19B-BE46-8DD7-B907C5D7B9FE}" type="presOf" srcId="{8E8F26C7-DF74-40A0-BAB7-F4B9A4C4EE4C}" destId="{46BFEC28-A812-4922-8266-4667FF99B5FC}" srcOrd="0" destOrd="0" presId="urn:microsoft.com/office/officeart/2005/8/layout/vList3"/>
    <dgm:cxn modelId="{B45DF63E-5464-439C-AE10-DA8FD4D60A69}" srcId="{8E8F26C7-DF74-40A0-BAB7-F4B9A4C4EE4C}" destId="{D194F8A3-DFB6-4D99-B980-004EE7C9D2E8}" srcOrd="1" destOrd="0" parTransId="{B3A16124-C8FC-474B-AE56-2EE029368BBF}" sibTransId="{52AA4C0D-C56D-441C-BBCB-18639DF32DB5}"/>
    <dgm:cxn modelId="{3576D75E-1F5A-42F1-B962-762DC765F57B}" srcId="{8E8F26C7-DF74-40A0-BAB7-F4B9A4C4EE4C}" destId="{D18B602D-067E-45A5-96B4-67B1C3EBB7E2}" srcOrd="3" destOrd="0" parTransId="{3F465130-CBA2-4727-9D57-E6D660AFDE6E}" sibTransId="{29118EDE-7A5B-42FA-97F0-76478C6E962C}"/>
    <dgm:cxn modelId="{E6143965-24D5-F941-80E8-3739DF4EF695}" type="presOf" srcId="{D194F8A3-DFB6-4D99-B980-004EE7C9D2E8}" destId="{C763AE9F-F87A-4E93-A921-0C5FAF3FF2B3}" srcOrd="0" destOrd="0" presId="urn:microsoft.com/office/officeart/2005/8/layout/vList3"/>
    <dgm:cxn modelId="{2FAC8652-82E6-2848-AB76-61DEAF12F177}" type="presOf" srcId="{024B926A-4EAD-45DC-9C67-4CF38F72AC02}" destId="{9AB51474-3C89-49F3-AB7B-B2861D5774AE}" srcOrd="0" destOrd="0" presId="urn:microsoft.com/office/officeart/2005/8/layout/vList3"/>
    <dgm:cxn modelId="{8F850B74-E014-4A70-A491-9B3318C90ED1}" srcId="{8E8F26C7-DF74-40A0-BAB7-F4B9A4C4EE4C}" destId="{FCADAC97-32A5-4AA5-9EA8-93396398E91C}" srcOrd="4" destOrd="0" parTransId="{1027F95F-B354-4C64-9AFA-979824612EA9}" sibTransId="{94BB65F9-325B-47DB-87FD-D26E2C64BFCD}"/>
    <dgm:cxn modelId="{399682A4-31B0-D147-961F-A670951DDC4D}" type="presOf" srcId="{D18B602D-067E-45A5-96B4-67B1C3EBB7E2}" destId="{82677A93-2C8B-411E-9A29-E8F8BB531E95}" srcOrd="0" destOrd="0" presId="urn:microsoft.com/office/officeart/2005/8/layout/vList3"/>
    <dgm:cxn modelId="{656360B0-8865-A249-8C41-7879C1302949}" type="presOf" srcId="{83AED17C-3A6F-427C-B26F-6521744A6C11}" destId="{EBFB3F95-DFB3-4E3E-9514-FC20D5BD703E}" srcOrd="0" destOrd="0" presId="urn:microsoft.com/office/officeart/2005/8/layout/vList3"/>
    <dgm:cxn modelId="{C8D4FFB3-0F39-4CE7-8080-6733F04EBA7F}" srcId="{8E8F26C7-DF74-40A0-BAB7-F4B9A4C4EE4C}" destId="{024B926A-4EAD-45DC-9C67-4CF38F72AC02}" srcOrd="2" destOrd="0" parTransId="{6552D8A7-9850-45A4-BE5E-0B7C19F0259A}" sibTransId="{74363205-91FF-462F-904A-DDC87C3961B3}"/>
    <dgm:cxn modelId="{C3A0FCB4-7360-3246-A620-E42C1C632B84}" type="presOf" srcId="{FCADAC97-32A5-4AA5-9EA8-93396398E91C}" destId="{CADDDAA0-0EB5-4DB8-97C5-FFFC555A9A83}" srcOrd="0" destOrd="0" presId="urn:microsoft.com/office/officeart/2005/8/layout/vList3"/>
    <dgm:cxn modelId="{AECC7BE2-F34D-4340-9016-024A5961AFDB}" srcId="{8E8F26C7-DF74-40A0-BAB7-F4B9A4C4EE4C}" destId="{83AED17C-3A6F-427C-B26F-6521744A6C11}" srcOrd="0" destOrd="0" parTransId="{9194B8D6-A26B-4D3D-8514-D12FD25B1365}" sibTransId="{6D68FF8E-1270-4B0D-A444-6DB01AF50125}"/>
    <dgm:cxn modelId="{2B069F1D-DD67-7B42-97FC-0589C6A36507}" type="presParOf" srcId="{46BFEC28-A812-4922-8266-4667FF99B5FC}" destId="{A2FA0ACC-7B1A-4154-A799-D7ED09F4B79E}" srcOrd="0" destOrd="0" presId="urn:microsoft.com/office/officeart/2005/8/layout/vList3"/>
    <dgm:cxn modelId="{B1A89660-F066-A14A-B831-7D78FCF29964}" type="presParOf" srcId="{A2FA0ACC-7B1A-4154-A799-D7ED09F4B79E}" destId="{C33563CF-9651-4BAA-8B35-241EDEB80E1D}" srcOrd="0" destOrd="0" presId="urn:microsoft.com/office/officeart/2005/8/layout/vList3"/>
    <dgm:cxn modelId="{18D97409-4BD2-A84E-8CB5-377874DC0EB0}" type="presParOf" srcId="{A2FA0ACC-7B1A-4154-A799-D7ED09F4B79E}" destId="{EBFB3F95-DFB3-4E3E-9514-FC20D5BD703E}" srcOrd="1" destOrd="0" presId="urn:microsoft.com/office/officeart/2005/8/layout/vList3"/>
    <dgm:cxn modelId="{29866096-B50F-014E-ADE8-95E8A9AB3BC6}" type="presParOf" srcId="{46BFEC28-A812-4922-8266-4667FF99B5FC}" destId="{487C4592-C7EA-4B5B-9103-A0020F4E2933}" srcOrd="1" destOrd="0" presId="urn:microsoft.com/office/officeart/2005/8/layout/vList3"/>
    <dgm:cxn modelId="{71A355EB-0A64-B04E-AE01-5D19E9819315}" type="presParOf" srcId="{46BFEC28-A812-4922-8266-4667FF99B5FC}" destId="{3B53AD9B-833E-4000-9A0E-6376FAC7437C}" srcOrd="2" destOrd="0" presId="urn:microsoft.com/office/officeart/2005/8/layout/vList3"/>
    <dgm:cxn modelId="{410B2A35-BBF7-D549-B6DA-BF008E5FC1B3}" type="presParOf" srcId="{3B53AD9B-833E-4000-9A0E-6376FAC7437C}" destId="{348803E1-78CC-4A7B-B5C0-0130F0D12794}" srcOrd="0" destOrd="0" presId="urn:microsoft.com/office/officeart/2005/8/layout/vList3"/>
    <dgm:cxn modelId="{477C55D0-F0D2-AC44-84AA-39E76091A854}" type="presParOf" srcId="{3B53AD9B-833E-4000-9A0E-6376FAC7437C}" destId="{C763AE9F-F87A-4E93-A921-0C5FAF3FF2B3}" srcOrd="1" destOrd="0" presId="urn:microsoft.com/office/officeart/2005/8/layout/vList3"/>
    <dgm:cxn modelId="{41B2988D-3636-9A4B-9A3D-687E3CA7ED83}" type="presParOf" srcId="{46BFEC28-A812-4922-8266-4667FF99B5FC}" destId="{2CE0565A-A59A-4CF1-A98E-37CE19E8552C}" srcOrd="3" destOrd="0" presId="urn:microsoft.com/office/officeart/2005/8/layout/vList3"/>
    <dgm:cxn modelId="{0C675C03-FF30-EE46-BD93-7215F9B2D1CC}" type="presParOf" srcId="{46BFEC28-A812-4922-8266-4667FF99B5FC}" destId="{7A07FF76-9F48-4861-8CEE-311842E541C8}" srcOrd="4" destOrd="0" presId="urn:microsoft.com/office/officeart/2005/8/layout/vList3"/>
    <dgm:cxn modelId="{63A8EFF6-218F-2246-A29B-A9D0A1F51AC5}" type="presParOf" srcId="{7A07FF76-9F48-4861-8CEE-311842E541C8}" destId="{F3F7D294-8217-476C-8600-C6F1C5891BE4}" srcOrd="0" destOrd="0" presId="urn:microsoft.com/office/officeart/2005/8/layout/vList3"/>
    <dgm:cxn modelId="{3ECF876E-C41A-C740-9C88-06129328BE45}" type="presParOf" srcId="{7A07FF76-9F48-4861-8CEE-311842E541C8}" destId="{9AB51474-3C89-49F3-AB7B-B2861D5774AE}" srcOrd="1" destOrd="0" presId="urn:microsoft.com/office/officeart/2005/8/layout/vList3"/>
    <dgm:cxn modelId="{D0533590-B1A7-654E-9CBE-0FEC8E744DA1}" type="presParOf" srcId="{46BFEC28-A812-4922-8266-4667FF99B5FC}" destId="{810B5BA6-1AB5-4A76-917A-A82997142221}" srcOrd="5" destOrd="0" presId="urn:microsoft.com/office/officeart/2005/8/layout/vList3"/>
    <dgm:cxn modelId="{6DBCF59B-7937-B642-B10C-4100F9FFC6BF}" type="presParOf" srcId="{46BFEC28-A812-4922-8266-4667FF99B5FC}" destId="{961FF622-156E-41AE-9D3A-65FBCDABF468}" srcOrd="6" destOrd="0" presId="urn:microsoft.com/office/officeart/2005/8/layout/vList3"/>
    <dgm:cxn modelId="{F9A7CE98-7044-BF45-82F3-05B352393798}" type="presParOf" srcId="{961FF622-156E-41AE-9D3A-65FBCDABF468}" destId="{F2C62A9A-ED78-4DE5-B03D-272010E61335}" srcOrd="0" destOrd="0" presId="urn:microsoft.com/office/officeart/2005/8/layout/vList3"/>
    <dgm:cxn modelId="{EE27B146-56CA-A14C-BB6D-5D740C24A22D}" type="presParOf" srcId="{961FF622-156E-41AE-9D3A-65FBCDABF468}" destId="{82677A93-2C8B-411E-9A29-E8F8BB531E95}" srcOrd="1" destOrd="0" presId="urn:microsoft.com/office/officeart/2005/8/layout/vList3"/>
    <dgm:cxn modelId="{8D63C3D8-C2FD-4645-8DB5-A473241C8FAA}" type="presParOf" srcId="{46BFEC28-A812-4922-8266-4667FF99B5FC}" destId="{4EFC5BF7-D980-4AD9-8EFE-505D2C20CB15}" srcOrd="7" destOrd="0" presId="urn:microsoft.com/office/officeart/2005/8/layout/vList3"/>
    <dgm:cxn modelId="{69D91156-1297-634E-AAAE-0BD14D6BCD1D}" type="presParOf" srcId="{46BFEC28-A812-4922-8266-4667FF99B5FC}" destId="{654051B6-3FAA-4109-BBF9-CACAD1AC900D}" srcOrd="8" destOrd="0" presId="urn:microsoft.com/office/officeart/2005/8/layout/vList3"/>
    <dgm:cxn modelId="{74B02FC1-18A2-8242-882C-EB7307680F13}" type="presParOf" srcId="{654051B6-3FAA-4109-BBF9-CACAD1AC900D}" destId="{7B1B52E5-B697-42E0-846D-D6A23940D069}" srcOrd="0" destOrd="0" presId="urn:microsoft.com/office/officeart/2005/8/layout/vList3"/>
    <dgm:cxn modelId="{C60242EE-B6AE-E942-A465-301A892BBFD3}" type="presParOf" srcId="{654051B6-3FAA-4109-BBF9-CACAD1AC900D}" destId="{CADDDAA0-0EB5-4DB8-97C5-FFFC555A9A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2A9086-9749-48AD-B96D-812364E9E292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</dgm:pt>
    <dgm:pt modelId="{76D69760-D1D6-4369-8507-FFFF8713C11A}">
      <dgm:prSet phldrT="[Text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algn="l"/>
          <a:r>
            <a:rPr lang="lv-LV" sz="1700" dirty="0"/>
            <a:t>6. solis: saskaņot ar pašvaldībām </a:t>
          </a:r>
          <a:endParaRPr lang="en-US" sz="1700" dirty="0"/>
        </a:p>
      </dgm:t>
    </dgm:pt>
    <dgm:pt modelId="{7238337A-86B0-44A6-AE49-DD4FCDFA3B28}" type="parTrans" cxnId="{71611E73-9FA2-40DA-956E-067FF88B2953}">
      <dgm:prSet/>
      <dgm:spPr/>
      <dgm:t>
        <a:bodyPr/>
        <a:lstStyle/>
        <a:p>
          <a:endParaRPr lang="en-US"/>
        </a:p>
      </dgm:t>
    </dgm:pt>
    <dgm:pt modelId="{B7A7CD88-59F5-40DD-AF92-7713B0281BED}" type="sibTrans" cxnId="{71611E73-9FA2-40DA-956E-067FF88B2953}">
      <dgm:prSet/>
      <dgm:spPr/>
      <dgm:t>
        <a:bodyPr/>
        <a:lstStyle/>
        <a:p>
          <a:endParaRPr lang="en-US"/>
        </a:p>
      </dgm:t>
    </dgm:pt>
    <dgm:pt modelId="{F395288C-6DB1-46E9-90D0-A63C90AFD9A0}">
      <dgm:prSet phldrT="[Text]" custT="1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algn="l"/>
          <a:r>
            <a:rPr lang="lv-LV" sz="1700" dirty="0"/>
            <a:t>7. solis: saskaņot ar SPAP</a:t>
          </a:r>
          <a:r>
            <a:rPr lang="lv-LV" sz="1700" dirty="0">
              <a:solidFill>
                <a:srgbClr val="FF0000"/>
              </a:solidFill>
            </a:rPr>
            <a:t> </a:t>
          </a:r>
          <a:endParaRPr lang="en-US" sz="1700" dirty="0">
            <a:solidFill>
              <a:srgbClr val="FF0000"/>
            </a:solidFill>
          </a:endParaRPr>
        </a:p>
      </dgm:t>
    </dgm:pt>
    <dgm:pt modelId="{08124614-20C9-40D5-A8FF-F7805BBB7093}" type="parTrans" cxnId="{947EE09E-DCC5-4F7B-A746-12568D290EB6}">
      <dgm:prSet/>
      <dgm:spPr/>
      <dgm:t>
        <a:bodyPr/>
        <a:lstStyle/>
        <a:p>
          <a:endParaRPr lang="en-US"/>
        </a:p>
      </dgm:t>
    </dgm:pt>
    <dgm:pt modelId="{21E4889C-93E3-4BFC-9BE2-AD010A08DF84}" type="sibTrans" cxnId="{947EE09E-DCC5-4F7B-A746-12568D290EB6}">
      <dgm:prSet/>
      <dgm:spPr/>
      <dgm:t>
        <a:bodyPr/>
        <a:lstStyle/>
        <a:p>
          <a:endParaRPr lang="en-US"/>
        </a:p>
      </dgm:t>
    </dgm:pt>
    <dgm:pt modelId="{AFC21864-F883-4861-B4BC-97C389663C56}" type="pres">
      <dgm:prSet presAssocID="{692A9086-9749-48AD-B96D-812364E9E292}" presName="linearFlow" presStyleCnt="0">
        <dgm:presLayoutVars>
          <dgm:dir/>
          <dgm:resizeHandles val="exact"/>
        </dgm:presLayoutVars>
      </dgm:prSet>
      <dgm:spPr/>
    </dgm:pt>
    <dgm:pt modelId="{DDD20D92-CEB1-47E6-9AC5-3F3B1759F98F}" type="pres">
      <dgm:prSet presAssocID="{76D69760-D1D6-4369-8507-FFFF8713C11A}" presName="composite" presStyleCnt="0"/>
      <dgm:spPr/>
    </dgm:pt>
    <dgm:pt modelId="{B2C3238C-53D5-4209-A25E-260A804465EE}" type="pres">
      <dgm:prSet presAssocID="{76D69760-D1D6-4369-8507-FFFF8713C11A}" presName="imgShp" presStyleLbl="fgImgPlace1" presStyleIdx="0" presStyleCnt="2"/>
      <dgm:spPr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solidFill>
            <a:schemeClr val="accent3">
              <a:lumMod val="50000"/>
            </a:schemeClr>
          </a:solidFill>
        </a:ln>
      </dgm:spPr>
    </dgm:pt>
    <dgm:pt modelId="{6D5E51AB-6039-45BA-8A47-2D30BC49A174}" type="pres">
      <dgm:prSet presAssocID="{76D69760-D1D6-4369-8507-FFFF8713C11A}" presName="txShp" presStyleLbl="node1" presStyleIdx="0" presStyleCnt="2">
        <dgm:presLayoutVars>
          <dgm:bulletEnabled val="1"/>
        </dgm:presLayoutVars>
      </dgm:prSet>
      <dgm:spPr/>
    </dgm:pt>
    <dgm:pt modelId="{D764FE65-9368-4EC7-AEB5-534036B1F7F1}" type="pres">
      <dgm:prSet presAssocID="{B7A7CD88-59F5-40DD-AF92-7713B0281BED}" presName="spacing" presStyleCnt="0"/>
      <dgm:spPr/>
    </dgm:pt>
    <dgm:pt modelId="{3ECFA6AF-1639-4817-B2CD-C770EA17D088}" type="pres">
      <dgm:prSet presAssocID="{F395288C-6DB1-46E9-90D0-A63C90AFD9A0}" presName="composite" presStyleCnt="0"/>
      <dgm:spPr/>
    </dgm:pt>
    <dgm:pt modelId="{1001B747-5AC8-4054-A75E-8C592A2D8E04}" type="pres">
      <dgm:prSet presAssocID="{F395288C-6DB1-46E9-90D0-A63C90AFD9A0}" presName="imgShp" presStyleLbl="fgImgPlace1" presStyleIdx="1" presStyleCnt="2"/>
      <dgm:spPr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solidFill>
            <a:schemeClr val="accent3">
              <a:lumMod val="50000"/>
            </a:schemeClr>
          </a:solidFill>
        </a:ln>
      </dgm:spPr>
    </dgm:pt>
    <dgm:pt modelId="{6CCF1DC1-4B13-4E8D-9490-63692B02BA64}" type="pres">
      <dgm:prSet presAssocID="{F395288C-6DB1-46E9-90D0-A63C90AFD9A0}" presName="txShp" presStyleLbl="node1" presStyleIdx="1" presStyleCnt="2">
        <dgm:presLayoutVars>
          <dgm:bulletEnabled val="1"/>
        </dgm:presLayoutVars>
      </dgm:prSet>
      <dgm:spPr/>
    </dgm:pt>
  </dgm:ptLst>
  <dgm:cxnLst>
    <dgm:cxn modelId="{7DC4131A-3698-EA43-AB50-4730E14D178C}" type="presOf" srcId="{F395288C-6DB1-46E9-90D0-A63C90AFD9A0}" destId="{6CCF1DC1-4B13-4E8D-9490-63692B02BA64}" srcOrd="0" destOrd="0" presId="urn:microsoft.com/office/officeart/2005/8/layout/vList3"/>
    <dgm:cxn modelId="{12EE0E1F-4E19-9F42-9E70-7C3A3278AD2F}" type="presOf" srcId="{76D69760-D1D6-4369-8507-FFFF8713C11A}" destId="{6D5E51AB-6039-45BA-8A47-2D30BC49A174}" srcOrd="0" destOrd="0" presId="urn:microsoft.com/office/officeart/2005/8/layout/vList3"/>
    <dgm:cxn modelId="{4A179B36-52BE-C841-8D90-B970B25B9F73}" type="presOf" srcId="{692A9086-9749-48AD-B96D-812364E9E292}" destId="{AFC21864-F883-4861-B4BC-97C389663C56}" srcOrd="0" destOrd="0" presId="urn:microsoft.com/office/officeart/2005/8/layout/vList3"/>
    <dgm:cxn modelId="{71611E73-9FA2-40DA-956E-067FF88B2953}" srcId="{692A9086-9749-48AD-B96D-812364E9E292}" destId="{76D69760-D1D6-4369-8507-FFFF8713C11A}" srcOrd="0" destOrd="0" parTransId="{7238337A-86B0-44A6-AE49-DD4FCDFA3B28}" sibTransId="{B7A7CD88-59F5-40DD-AF92-7713B0281BED}"/>
    <dgm:cxn modelId="{947EE09E-DCC5-4F7B-A746-12568D290EB6}" srcId="{692A9086-9749-48AD-B96D-812364E9E292}" destId="{F395288C-6DB1-46E9-90D0-A63C90AFD9A0}" srcOrd="1" destOrd="0" parTransId="{08124614-20C9-40D5-A8FF-F7805BBB7093}" sibTransId="{21E4889C-93E3-4BFC-9BE2-AD010A08DF84}"/>
    <dgm:cxn modelId="{A004FC1D-3043-1048-9725-487DA64C612A}" type="presParOf" srcId="{AFC21864-F883-4861-B4BC-97C389663C56}" destId="{DDD20D92-CEB1-47E6-9AC5-3F3B1759F98F}" srcOrd="0" destOrd="0" presId="urn:microsoft.com/office/officeart/2005/8/layout/vList3"/>
    <dgm:cxn modelId="{AA72F027-DCF3-9C42-B0A9-5D4A9AB227C5}" type="presParOf" srcId="{DDD20D92-CEB1-47E6-9AC5-3F3B1759F98F}" destId="{B2C3238C-53D5-4209-A25E-260A804465EE}" srcOrd="0" destOrd="0" presId="urn:microsoft.com/office/officeart/2005/8/layout/vList3"/>
    <dgm:cxn modelId="{BB3E9052-CF2C-E24E-A0AB-7ABE2E7C1E05}" type="presParOf" srcId="{DDD20D92-CEB1-47E6-9AC5-3F3B1759F98F}" destId="{6D5E51AB-6039-45BA-8A47-2D30BC49A174}" srcOrd="1" destOrd="0" presId="urn:microsoft.com/office/officeart/2005/8/layout/vList3"/>
    <dgm:cxn modelId="{942CF566-12D3-EF4C-8EEB-0C626972765F}" type="presParOf" srcId="{AFC21864-F883-4861-B4BC-97C389663C56}" destId="{D764FE65-9368-4EC7-AEB5-534036B1F7F1}" srcOrd="1" destOrd="0" presId="urn:microsoft.com/office/officeart/2005/8/layout/vList3"/>
    <dgm:cxn modelId="{345BB241-53EA-B14C-91EC-C474FF17FB8D}" type="presParOf" srcId="{AFC21864-F883-4861-B4BC-97C389663C56}" destId="{3ECFA6AF-1639-4817-B2CD-C770EA17D088}" srcOrd="2" destOrd="0" presId="urn:microsoft.com/office/officeart/2005/8/layout/vList3"/>
    <dgm:cxn modelId="{17D7015C-2F52-034B-94E8-43BDED58610E}" type="presParOf" srcId="{3ECFA6AF-1639-4817-B2CD-C770EA17D088}" destId="{1001B747-5AC8-4054-A75E-8C592A2D8E04}" srcOrd="0" destOrd="0" presId="urn:microsoft.com/office/officeart/2005/8/layout/vList3"/>
    <dgm:cxn modelId="{C2463E22-A444-4542-B6C3-B8AA90E7B8A7}" type="presParOf" srcId="{3ECFA6AF-1639-4817-B2CD-C770EA17D088}" destId="{6CCF1DC1-4B13-4E8D-9490-63692B02BA6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F6B277-D4C1-44A3-8544-AF177D84859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932B2CA-A52D-41A5-8F54-99669521D6EF}">
      <dgm:prSet phldrT="[Text]"/>
      <dgm:spPr>
        <a:solidFill>
          <a:srgbClr val="99D438"/>
        </a:solidFill>
      </dgm:spPr>
      <dgm:t>
        <a:bodyPr/>
        <a:lstStyle/>
        <a:p>
          <a:r>
            <a:rPr lang="lv-LV" b="0" dirty="0">
              <a:solidFill>
                <a:schemeClr val="tx1"/>
              </a:solidFill>
              <a:latin typeface="+mj-lt"/>
              <a:ea typeface="Calibri"/>
              <a:cs typeface="Times New Roman"/>
            </a:rPr>
            <a:t>VDEĀVK </a:t>
          </a:r>
          <a:r>
            <a:rPr lang="lv-LV" dirty="0">
              <a:solidFill>
                <a:schemeClr val="tx1"/>
              </a:solidFill>
            </a:rPr>
            <a:t> /Statistika</a:t>
          </a:r>
        </a:p>
        <a:p>
          <a:r>
            <a:rPr lang="lv-LV" dirty="0">
              <a:solidFill>
                <a:schemeClr val="tx1"/>
              </a:solidFill>
            </a:rPr>
            <a:t>SD gada pārskati</a:t>
          </a:r>
          <a:endParaRPr lang="lv-LV" dirty="0">
            <a:solidFill>
              <a:srgbClr val="FF0000"/>
            </a:solidFill>
          </a:endParaRPr>
        </a:p>
      </dgm:t>
    </dgm:pt>
    <dgm:pt modelId="{5C740C04-FBC5-4AE7-8443-0048252345B0}" type="parTrans" cxnId="{CF70250F-4A3D-4749-BE9C-A6768676F801}">
      <dgm:prSet/>
      <dgm:spPr/>
      <dgm:t>
        <a:bodyPr/>
        <a:lstStyle/>
        <a:p>
          <a:endParaRPr lang="en-US"/>
        </a:p>
      </dgm:t>
    </dgm:pt>
    <dgm:pt modelId="{C5880789-973E-4016-800F-9F96CB1ABA45}" type="sibTrans" cxnId="{CF70250F-4A3D-4749-BE9C-A6768676F801}">
      <dgm:prSet/>
      <dgm:spPr/>
      <dgm:t>
        <a:bodyPr/>
        <a:lstStyle/>
        <a:p>
          <a:endParaRPr lang="en-US"/>
        </a:p>
      </dgm:t>
    </dgm:pt>
    <dgm:pt modelId="{09F6912C-6B10-4CDA-AD52-0F8250E8C544}">
      <dgm:prSet phldrT="[Text]"/>
      <dgm:spPr>
        <a:solidFill>
          <a:srgbClr val="99D438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Pašvaldību anketas (19)</a:t>
          </a:r>
          <a:endParaRPr lang="lv-LV" dirty="0">
            <a:solidFill>
              <a:srgbClr val="FF0000"/>
            </a:solidFill>
          </a:endParaRPr>
        </a:p>
        <a:p>
          <a:r>
            <a:rPr lang="lv-LV" dirty="0">
              <a:solidFill>
                <a:schemeClr val="tx1"/>
              </a:solidFill>
            </a:rPr>
            <a:t>NVO </a:t>
          </a:r>
          <a:r>
            <a:rPr lang="lv-LV">
              <a:solidFill>
                <a:schemeClr val="tx1"/>
              </a:solidFill>
            </a:rPr>
            <a:t>aptauja (8)</a:t>
          </a:r>
          <a:endParaRPr lang="en-US" dirty="0">
            <a:solidFill>
              <a:srgbClr val="FF0000"/>
            </a:solidFill>
          </a:endParaRPr>
        </a:p>
      </dgm:t>
    </dgm:pt>
    <dgm:pt modelId="{5A22934C-87BB-4D21-A33A-689E96847708}" type="parTrans" cxnId="{0AE34CCD-4F5E-431D-A051-8E63A5AF2A05}">
      <dgm:prSet/>
      <dgm:spPr/>
      <dgm:t>
        <a:bodyPr/>
        <a:lstStyle/>
        <a:p>
          <a:endParaRPr lang="en-US"/>
        </a:p>
      </dgm:t>
    </dgm:pt>
    <dgm:pt modelId="{C005AA06-E690-4C3E-8F15-017B8D35FB2A}" type="sibTrans" cxnId="{0AE34CCD-4F5E-431D-A051-8E63A5AF2A05}">
      <dgm:prSet/>
      <dgm:spPr/>
      <dgm:t>
        <a:bodyPr/>
        <a:lstStyle/>
        <a:p>
          <a:endParaRPr lang="en-US"/>
        </a:p>
      </dgm:t>
    </dgm:pt>
    <dgm:pt modelId="{B047680E-CB94-4BBC-AAE5-12298DDB1E1B}">
      <dgm:prSet phldrT="[Text]"/>
      <dgm:spPr>
        <a:solidFill>
          <a:srgbClr val="99D438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Investīciju plāni (9)</a:t>
          </a:r>
          <a:endParaRPr lang="en-US" dirty="0">
            <a:solidFill>
              <a:schemeClr val="tx1"/>
            </a:solidFill>
          </a:endParaRPr>
        </a:p>
      </dgm:t>
    </dgm:pt>
    <dgm:pt modelId="{175C5F60-38F6-44FC-A044-ECFD85BDB232}" type="parTrans" cxnId="{E26CE11E-EDF3-4547-B78A-F5C61D0C50AD}">
      <dgm:prSet/>
      <dgm:spPr/>
      <dgm:t>
        <a:bodyPr/>
        <a:lstStyle/>
        <a:p>
          <a:endParaRPr lang="en-US"/>
        </a:p>
      </dgm:t>
    </dgm:pt>
    <dgm:pt modelId="{A5FCA2BE-FCBF-4B6A-9C9A-CD29B60A6539}" type="sibTrans" cxnId="{E26CE11E-EDF3-4547-B78A-F5C61D0C50AD}">
      <dgm:prSet/>
      <dgm:spPr/>
      <dgm:t>
        <a:bodyPr/>
        <a:lstStyle/>
        <a:p>
          <a:endParaRPr lang="en-US"/>
        </a:p>
      </dgm:t>
    </dgm:pt>
    <dgm:pt modelId="{67E4D964-6AF8-4438-A38A-4AEB671D5438}">
      <dgm:prSet/>
      <dgm:spPr>
        <a:solidFill>
          <a:srgbClr val="99D438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Vajadzību apkopojumi (BSAC bērni, bērni ar FT)</a:t>
          </a:r>
          <a:endParaRPr lang="en-US" dirty="0">
            <a:solidFill>
              <a:schemeClr val="tx1"/>
            </a:solidFill>
          </a:endParaRPr>
        </a:p>
      </dgm:t>
    </dgm:pt>
    <dgm:pt modelId="{E4672577-66C9-4A99-A9E9-1C4D396219C6}" type="parTrans" cxnId="{A411C5DA-FB84-4BFB-955E-3A341AE0C03A}">
      <dgm:prSet/>
      <dgm:spPr/>
      <dgm:t>
        <a:bodyPr/>
        <a:lstStyle/>
        <a:p>
          <a:endParaRPr lang="en-US"/>
        </a:p>
      </dgm:t>
    </dgm:pt>
    <dgm:pt modelId="{757BFEAC-A164-4B25-8324-D9A59D139C6B}" type="sibTrans" cxnId="{A411C5DA-FB84-4BFB-955E-3A341AE0C03A}">
      <dgm:prSet/>
      <dgm:spPr/>
      <dgm:t>
        <a:bodyPr/>
        <a:lstStyle/>
        <a:p>
          <a:endParaRPr lang="en-US"/>
        </a:p>
      </dgm:t>
    </dgm:pt>
    <dgm:pt modelId="{AFB0A330-FB10-4C00-B836-49B5045BDE4D}">
      <dgm:prSet/>
      <dgm:spPr>
        <a:solidFill>
          <a:srgbClr val="99D438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Tikšanās  pašvaldībās (4)</a:t>
          </a:r>
        </a:p>
      </dgm:t>
    </dgm:pt>
    <dgm:pt modelId="{F6CAF269-035B-46E3-9F35-FA91F19B6C72}" type="parTrans" cxnId="{A8E7101F-E8EF-447D-A01C-3BDE702BBB88}">
      <dgm:prSet/>
      <dgm:spPr/>
      <dgm:t>
        <a:bodyPr/>
        <a:lstStyle/>
        <a:p>
          <a:endParaRPr lang="en-US"/>
        </a:p>
      </dgm:t>
    </dgm:pt>
    <dgm:pt modelId="{6E62D09C-0E27-4988-9B34-DFFF78E9A53F}" type="sibTrans" cxnId="{A8E7101F-E8EF-447D-A01C-3BDE702BBB88}">
      <dgm:prSet/>
      <dgm:spPr/>
      <dgm:t>
        <a:bodyPr/>
        <a:lstStyle/>
        <a:p>
          <a:endParaRPr lang="en-US"/>
        </a:p>
      </dgm:t>
    </dgm:pt>
    <dgm:pt modelId="{0E3CF7DC-5928-405F-B0B6-DEF3E4055B84}" type="pres">
      <dgm:prSet presAssocID="{ABF6B277-D4C1-44A3-8544-AF177D84859A}" presName="Name0" presStyleCnt="0">
        <dgm:presLayoutVars>
          <dgm:dir/>
          <dgm:resizeHandles val="exact"/>
        </dgm:presLayoutVars>
      </dgm:prSet>
      <dgm:spPr/>
    </dgm:pt>
    <dgm:pt modelId="{C83F6E40-BBDB-4785-A558-073095738CF7}" type="pres">
      <dgm:prSet presAssocID="{8932B2CA-A52D-41A5-8F54-99669521D6EF}" presName="parTxOnly" presStyleLbl="node1" presStyleIdx="0" presStyleCnt="5" custLinFactNeighborX="-256" custLinFactNeighborY="59972">
        <dgm:presLayoutVars>
          <dgm:bulletEnabled val="1"/>
        </dgm:presLayoutVars>
      </dgm:prSet>
      <dgm:spPr/>
    </dgm:pt>
    <dgm:pt modelId="{E5D9B57E-F3A5-46C0-8F3B-5EA2227B97D6}" type="pres">
      <dgm:prSet presAssocID="{C5880789-973E-4016-800F-9F96CB1ABA45}" presName="parSpace" presStyleCnt="0"/>
      <dgm:spPr/>
    </dgm:pt>
    <dgm:pt modelId="{CD3885CA-E45E-4D76-A303-0241A82E7366}" type="pres">
      <dgm:prSet presAssocID="{09F6912C-6B10-4CDA-AD52-0F8250E8C544}" presName="parTxOnly" presStyleLbl="node1" presStyleIdx="1" presStyleCnt="5" custLinFactNeighborX="14517" custLinFactNeighborY="58476">
        <dgm:presLayoutVars>
          <dgm:bulletEnabled val="1"/>
        </dgm:presLayoutVars>
      </dgm:prSet>
      <dgm:spPr/>
    </dgm:pt>
    <dgm:pt modelId="{387A53A3-AB8E-4838-9B4E-71F903F33A5A}" type="pres">
      <dgm:prSet presAssocID="{C005AA06-E690-4C3E-8F15-017B8D35FB2A}" presName="parSpace" presStyleCnt="0"/>
      <dgm:spPr/>
    </dgm:pt>
    <dgm:pt modelId="{4C16A149-7770-4B6C-9F6F-DEE645806277}" type="pres">
      <dgm:prSet presAssocID="{67E4D964-6AF8-4438-A38A-4AEB671D5438}" presName="parTxOnly" presStyleLbl="node1" presStyleIdx="2" presStyleCnt="5" custLinFactNeighborX="11070" custLinFactNeighborY="57406">
        <dgm:presLayoutVars>
          <dgm:bulletEnabled val="1"/>
        </dgm:presLayoutVars>
      </dgm:prSet>
      <dgm:spPr/>
    </dgm:pt>
    <dgm:pt modelId="{9EC1E85B-D820-45FE-A04B-B0029A12980C}" type="pres">
      <dgm:prSet presAssocID="{757BFEAC-A164-4B25-8324-D9A59D139C6B}" presName="parSpace" presStyleCnt="0"/>
      <dgm:spPr/>
    </dgm:pt>
    <dgm:pt modelId="{A26F7898-5E72-443F-82A3-CF12D56BAC1C}" type="pres">
      <dgm:prSet presAssocID="{B047680E-CB94-4BBC-AAE5-12298DDB1E1B}" presName="parTxOnly" presStyleLbl="node1" presStyleIdx="3" presStyleCnt="5" custLinFactNeighborX="12473" custLinFactNeighborY="58917">
        <dgm:presLayoutVars>
          <dgm:bulletEnabled val="1"/>
        </dgm:presLayoutVars>
      </dgm:prSet>
      <dgm:spPr/>
    </dgm:pt>
    <dgm:pt modelId="{20FFEE1E-351B-4B1A-B9FB-7EBF8FC03218}" type="pres">
      <dgm:prSet presAssocID="{A5FCA2BE-FCBF-4B6A-9C9A-CD29B60A6539}" presName="parSpace" presStyleCnt="0"/>
      <dgm:spPr/>
    </dgm:pt>
    <dgm:pt modelId="{019A8507-6253-4D7D-8048-2F2B82778D89}" type="pres">
      <dgm:prSet presAssocID="{AFB0A330-FB10-4C00-B836-49B5045BDE4D}" presName="parTxOnly" presStyleLbl="node1" presStyleIdx="4" presStyleCnt="5" custLinFactNeighborX="257" custLinFactNeighborY="58917">
        <dgm:presLayoutVars>
          <dgm:bulletEnabled val="1"/>
        </dgm:presLayoutVars>
      </dgm:prSet>
      <dgm:spPr/>
    </dgm:pt>
  </dgm:ptLst>
  <dgm:cxnLst>
    <dgm:cxn modelId="{CF70250F-4A3D-4749-BE9C-A6768676F801}" srcId="{ABF6B277-D4C1-44A3-8544-AF177D84859A}" destId="{8932B2CA-A52D-41A5-8F54-99669521D6EF}" srcOrd="0" destOrd="0" parTransId="{5C740C04-FBC5-4AE7-8443-0048252345B0}" sibTransId="{C5880789-973E-4016-800F-9F96CB1ABA45}"/>
    <dgm:cxn modelId="{E26CE11E-EDF3-4547-B78A-F5C61D0C50AD}" srcId="{ABF6B277-D4C1-44A3-8544-AF177D84859A}" destId="{B047680E-CB94-4BBC-AAE5-12298DDB1E1B}" srcOrd="3" destOrd="0" parTransId="{175C5F60-38F6-44FC-A044-ECFD85BDB232}" sibTransId="{A5FCA2BE-FCBF-4B6A-9C9A-CD29B60A6539}"/>
    <dgm:cxn modelId="{A8E7101F-E8EF-447D-A01C-3BDE702BBB88}" srcId="{ABF6B277-D4C1-44A3-8544-AF177D84859A}" destId="{AFB0A330-FB10-4C00-B836-49B5045BDE4D}" srcOrd="4" destOrd="0" parTransId="{F6CAF269-035B-46E3-9F35-FA91F19B6C72}" sibTransId="{6E62D09C-0E27-4988-9B34-DFFF78E9A53F}"/>
    <dgm:cxn modelId="{BDE4CF26-851C-4736-A406-C86986BD1988}" type="presOf" srcId="{67E4D964-6AF8-4438-A38A-4AEB671D5438}" destId="{4C16A149-7770-4B6C-9F6F-DEE645806277}" srcOrd="0" destOrd="0" presId="urn:microsoft.com/office/officeart/2005/8/layout/hChevron3"/>
    <dgm:cxn modelId="{763D7B2C-C33A-47F8-86BF-79996D4D64EE}" type="presOf" srcId="{09F6912C-6B10-4CDA-AD52-0F8250E8C544}" destId="{CD3885CA-E45E-4D76-A303-0241A82E7366}" srcOrd="0" destOrd="0" presId="urn:microsoft.com/office/officeart/2005/8/layout/hChevron3"/>
    <dgm:cxn modelId="{8CDF7686-EC83-4FA9-8CA4-3CB355A0D58A}" type="presOf" srcId="{AFB0A330-FB10-4C00-B836-49B5045BDE4D}" destId="{019A8507-6253-4D7D-8048-2F2B82778D89}" srcOrd="0" destOrd="0" presId="urn:microsoft.com/office/officeart/2005/8/layout/hChevron3"/>
    <dgm:cxn modelId="{D95356B5-F5A8-48A1-B1F7-091C142BD4D8}" type="presOf" srcId="{8932B2CA-A52D-41A5-8F54-99669521D6EF}" destId="{C83F6E40-BBDB-4785-A558-073095738CF7}" srcOrd="0" destOrd="0" presId="urn:microsoft.com/office/officeart/2005/8/layout/hChevron3"/>
    <dgm:cxn modelId="{0AE34CCD-4F5E-431D-A051-8E63A5AF2A05}" srcId="{ABF6B277-D4C1-44A3-8544-AF177D84859A}" destId="{09F6912C-6B10-4CDA-AD52-0F8250E8C544}" srcOrd="1" destOrd="0" parTransId="{5A22934C-87BB-4D21-A33A-689E96847708}" sibTransId="{C005AA06-E690-4C3E-8F15-017B8D35FB2A}"/>
    <dgm:cxn modelId="{136E49DA-81AB-4442-8235-E4D83F628D0D}" type="presOf" srcId="{ABF6B277-D4C1-44A3-8544-AF177D84859A}" destId="{0E3CF7DC-5928-405F-B0B6-DEF3E4055B84}" srcOrd="0" destOrd="0" presId="urn:microsoft.com/office/officeart/2005/8/layout/hChevron3"/>
    <dgm:cxn modelId="{A411C5DA-FB84-4BFB-955E-3A341AE0C03A}" srcId="{ABF6B277-D4C1-44A3-8544-AF177D84859A}" destId="{67E4D964-6AF8-4438-A38A-4AEB671D5438}" srcOrd="2" destOrd="0" parTransId="{E4672577-66C9-4A99-A9E9-1C4D396219C6}" sibTransId="{757BFEAC-A164-4B25-8324-D9A59D139C6B}"/>
    <dgm:cxn modelId="{C7BC1CFA-B787-4D55-AB6B-16C822BD611D}" type="presOf" srcId="{B047680E-CB94-4BBC-AAE5-12298DDB1E1B}" destId="{A26F7898-5E72-443F-82A3-CF12D56BAC1C}" srcOrd="0" destOrd="0" presId="urn:microsoft.com/office/officeart/2005/8/layout/hChevron3"/>
    <dgm:cxn modelId="{73B74859-A95B-4BD5-8CE8-10E925B7B064}" type="presParOf" srcId="{0E3CF7DC-5928-405F-B0B6-DEF3E4055B84}" destId="{C83F6E40-BBDB-4785-A558-073095738CF7}" srcOrd="0" destOrd="0" presId="urn:microsoft.com/office/officeart/2005/8/layout/hChevron3"/>
    <dgm:cxn modelId="{8C803D22-683E-469A-9C69-B5CE8D8086A0}" type="presParOf" srcId="{0E3CF7DC-5928-405F-B0B6-DEF3E4055B84}" destId="{E5D9B57E-F3A5-46C0-8F3B-5EA2227B97D6}" srcOrd="1" destOrd="0" presId="urn:microsoft.com/office/officeart/2005/8/layout/hChevron3"/>
    <dgm:cxn modelId="{08B518C1-8CB6-433C-87C9-37AEE61A2529}" type="presParOf" srcId="{0E3CF7DC-5928-405F-B0B6-DEF3E4055B84}" destId="{CD3885CA-E45E-4D76-A303-0241A82E7366}" srcOrd="2" destOrd="0" presId="urn:microsoft.com/office/officeart/2005/8/layout/hChevron3"/>
    <dgm:cxn modelId="{23981AEC-FA67-4CC4-98E4-3E720C37F917}" type="presParOf" srcId="{0E3CF7DC-5928-405F-B0B6-DEF3E4055B84}" destId="{387A53A3-AB8E-4838-9B4E-71F903F33A5A}" srcOrd="3" destOrd="0" presId="urn:microsoft.com/office/officeart/2005/8/layout/hChevron3"/>
    <dgm:cxn modelId="{E7EE656A-BF8D-469F-A6B7-9F923EC99AFF}" type="presParOf" srcId="{0E3CF7DC-5928-405F-B0B6-DEF3E4055B84}" destId="{4C16A149-7770-4B6C-9F6F-DEE645806277}" srcOrd="4" destOrd="0" presId="urn:microsoft.com/office/officeart/2005/8/layout/hChevron3"/>
    <dgm:cxn modelId="{BA19C22A-BA85-493D-88B6-2F3AD9683A69}" type="presParOf" srcId="{0E3CF7DC-5928-405F-B0B6-DEF3E4055B84}" destId="{9EC1E85B-D820-45FE-A04B-B0029A12980C}" srcOrd="5" destOrd="0" presId="urn:microsoft.com/office/officeart/2005/8/layout/hChevron3"/>
    <dgm:cxn modelId="{DEE97D40-E286-4387-A94A-0F716C134058}" type="presParOf" srcId="{0E3CF7DC-5928-405F-B0B6-DEF3E4055B84}" destId="{A26F7898-5E72-443F-82A3-CF12D56BAC1C}" srcOrd="6" destOrd="0" presId="urn:microsoft.com/office/officeart/2005/8/layout/hChevron3"/>
    <dgm:cxn modelId="{81AEC1B9-02BE-4B2B-814E-8F181CA8247B}" type="presParOf" srcId="{0E3CF7DC-5928-405F-B0B6-DEF3E4055B84}" destId="{20FFEE1E-351B-4B1A-B9FB-7EBF8FC03218}" srcOrd="7" destOrd="0" presId="urn:microsoft.com/office/officeart/2005/8/layout/hChevron3"/>
    <dgm:cxn modelId="{5D0895E9-ECA4-4B89-A4D6-0D005C4A8EAC}" type="presParOf" srcId="{0E3CF7DC-5928-405F-B0B6-DEF3E4055B84}" destId="{019A8507-6253-4D7D-8048-2F2B82778D8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4EE255-8093-4E75-89D1-BD1C5BADE78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0AE74B-BCF3-4F0C-8F93-E2A534320A42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Pašvaldību attīstības plāni un vajadzības</a:t>
          </a:r>
        </a:p>
      </dgm:t>
    </dgm:pt>
    <dgm:pt modelId="{2639AAC6-BA89-4D31-9732-50D9AD3B99DB}" type="parTrans" cxnId="{7355B014-A12C-421F-B397-15C49A330E7B}">
      <dgm:prSet/>
      <dgm:spPr/>
      <dgm:t>
        <a:bodyPr/>
        <a:lstStyle/>
        <a:p>
          <a:endParaRPr lang="lv-LV"/>
        </a:p>
      </dgm:t>
    </dgm:pt>
    <dgm:pt modelId="{835EFD6D-C3E8-4AAB-9FB3-91BDC7575166}" type="sibTrans" cxnId="{7355B014-A12C-421F-B397-15C49A330E7B}">
      <dgm:prSet/>
      <dgm:spPr/>
      <dgm:t>
        <a:bodyPr/>
        <a:lstStyle/>
        <a:p>
          <a:endParaRPr lang="lv-LV"/>
        </a:p>
      </dgm:t>
    </dgm:pt>
    <dgm:pt modelId="{ACFD09A2-6ACC-49E4-84E9-55362063741B}" type="pres">
      <dgm:prSet presAssocID="{1B4EE255-8093-4E75-89D1-BD1C5BADE789}" presName="Name0" presStyleCnt="0">
        <dgm:presLayoutVars>
          <dgm:dir/>
          <dgm:animLvl val="lvl"/>
          <dgm:resizeHandles val="exact"/>
        </dgm:presLayoutVars>
      </dgm:prSet>
      <dgm:spPr/>
    </dgm:pt>
    <dgm:pt modelId="{630D0A6A-EA8B-4AF2-AA3E-1CC469783F3D}" type="pres">
      <dgm:prSet presAssocID="{3D0AE74B-BCF3-4F0C-8F93-E2A534320A42}" presName="parTxOnly" presStyleLbl="node1" presStyleIdx="0" presStyleCnt="1" custLinFactNeighborX="-49" custLinFactNeighborY="22222">
        <dgm:presLayoutVars>
          <dgm:chMax val="0"/>
          <dgm:chPref val="0"/>
          <dgm:bulletEnabled val="1"/>
        </dgm:presLayoutVars>
      </dgm:prSet>
      <dgm:spPr/>
    </dgm:pt>
  </dgm:ptLst>
  <dgm:cxnLst>
    <dgm:cxn modelId="{7355B014-A12C-421F-B397-15C49A330E7B}" srcId="{1B4EE255-8093-4E75-89D1-BD1C5BADE789}" destId="{3D0AE74B-BCF3-4F0C-8F93-E2A534320A42}" srcOrd="0" destOrd="0" parTransId="{2639AAC6-BA89-4D31-9732-50D9AD3B99DB}" sibTransId="{835EFD6D-C3E8-4AAB-9FB3-91BDC7575166}"/>
    <dgm:cxn modelId="{0B3AFAA0-6518-4017-8960-5E6BDDAA8050}" type="presOf" srcId="{1B4EE255-8093-4E75-89D1-BD1C5BADE789}" destId="{ACFD09A2-6ACC-49E4-84E9-55362063741B}" srcOrd="0" destOrd="0" presId="urn:microsoft.com/office/officeart/2005/8/layout/chevron1"/>
    <dgm:cxn modelId="{227E1BBA-D408-4986-AA15-68B2326E653B}" type="presOf" srcId="{3D0AE74B-BCF3-4F0C-8F93-E2A534320A42}" destId="{630D0A6A-EA8B-4AF2-AA3E-1CC469783F3D}" srcOrd="0" destOrd="0" presId="urn:microsoft.com/office/officeart/2005/8/layout/chevron1"/>
    <dgm:cxn modelId="{AC4082E6-41A3-4DFB-AA7F-E3C8C458E81A}" type="presParOf" srcId="{ACFD09A2-6ACC-49E4-84E9-55362063741B}" destId="{630D0A6A-EA8B-4AF2-AA3E-1CC469783F3D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0FF11D-4526-40FB-B300-CA55E5EB1EDA}" type="doc">
      <dgm:prSet loTypeId="urn:microsoft.com/office/officeart/2008/layout/PictureGrid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4403A8-7E6E-444F-ADEC-065EC792D649}">
      <dgm:prSet phldrT="[Text]" custT="1"/>
      <dgm:spPr/>
      <dgm:t>
        <a:bodyPr/>
        <a:lstStyle/>
        <a:p>
          <a:r>
            <a:rPr lang="lv-LV" sz="1400" b="1" dirty="0"/>
            <a:t>NAV PIEEJAMI</a:t>
          </a:r>
          <a:endParaRPr lang="en-US" sz="1400" b="1" dirty="0"/>
        </a:p>
      </dgm:t>
    </dgm:pt>
    <dgm:pt modelId="{605CC06B-222C-494F-A8F0-3E94D911F692}" type="parTrans" cxnId="{0766EDFA-F4D8-4C77-8A68-2B37B14F0991}">
      <dgm:prSet/>
      <dgm:spPr/>
      <dgm:t>
        <a:bodyPr/>
        <a:lstStyle/>
        <a:p>
          <a:endParaRPr lang="en-US"/>
        </a:p>
      </dgm:t>
    </dgm:pt>
    <dgm:pt modelId="{A687E8BC-578E-4198-8435-07BE44CF0D04}" type="sibTrans" cxnId="{0766EDFA-F4D8-4C77-8A68-2B37B14F0991}">
      <dgm:prSet/>
      <dgm:spPr/>
      <dgm:t>
        <a:bodyPr/>
        <a:lstStyle/>
        <a:p>
          <a:endParaRPr lang="en-US"/>
        </a:p>
      </dgm:t>
    </dgm:pt>
    <dgm:pt modelId="{AAFF5C3F-C930-4459-9674-DC4B5B0205E9}">
      <dgm:prSet phldrT="[Text]" custT="1"/>
      <dgm:spPr/>
      <dgm:t>
        <a:bodyPr/>
        <a:lstStyle/>
        <a:p>
          <a:r>
            <a:rPr lang="lv-LV" sz="1400" b="1" dirty="0"/>
            <a:t>DRĪZĀK NAV PIEEJAMI NEKĀ IR</a:t>
          </a:r>
          <a:endParaRPr lang="en-US" sz="1400" b="1" dirty="0"/>
        </a:p>
      </dgm:t>
    </dgm:pt>
    <dgm:pt modelId="{A6F3B5F4-49FB-4DF3-8046-0ADC4187317C}" type="parTrans" cxnId="{7F8D3D16-EDBF-483D-92B0-A8D0D8432B8F}">
      <dgm:prSet/>
      <dgm:spPr/>
      <dgm:t>
        <a:bodyPr/>
        <a:lstStyle/>
        <a:p>
          <a:endParaRPr lang="en-US"/>
        </a:p>
      </dgm:t>
    </dgm:pt>
    <dgm:pt modelId="{7A825BFB-3DB3-47EA-B687-4D77A8B7C901}" type="sibTrans" cxnId="{7F8D3D16-EDBF-483D-92B0-A8D0D8432B8F}">
      <dgm:prSet/>
      <dgm:spPr/>
      <dgm:t>
        <a:bodyPr/>
        <a:lstStyle/>
        <a:p>
          <a:endParaRPr lang="en-US"/>
        </a:p>
      </dgm:t>
    </dgm:pt>
    <dgm:pt modelId="{38062456-F891-4C27-87F7-0C19EBD21F1D}">
      <dgm:prSet phldrT="[Text]" custT="1"/>
      <dgm:spPr/>
      <dgm:t>
        <a:bodyPr/>
        <a:lstStyle/>
        <a:p>
          <a:r>
            <a:rPr lang="lv-LV" sz="1400" b="1" dirty="0"/>
            <a:t>DRĪZĀK IR PIEEJAMI NEKĀ NAV</a:t>
          </a:r>
          <a:endParaRPr lang="en-US" sz="1400" b="1" dirty="0"/>
        </a:p>
      </dgm:t>
    </dgm:pt>
    <dgm:pt modelId="{CCAA1D26-87A7-4A3F-B4E6-0C67030BD38F}" type="parTrans" cxnId="{2206EB29-3BB9-43BC-BC3C-E2382D5571EA}">
      <dgm:prSet/>
      <dgm:spPr/>
      <dgm:t>
        <a:bodyPr/>
        <a:lstStyle/>
        <a:p>
          <a:endParaRPr lang="en-US"/>
        </a:p>
      </dgm:t>
    </dgm:pt>
    <dgm:pt modelId="{33449730-4E20-4430-ABB4-AE497B7F095E}" type="sibTrans" cxnId="{2206EB29-3BB9-43BC-BC3C-E2382D5571EA}">
      <dgm:prSet/>
      <dgm:spPr/>
      <dgm:t>
        <a:bodyPr/>
        <a:lstStyle/>
        <a:p>
          <a:endParaRPr lang="en-US"/>
        </a:p>
      </dgm:t>
    </dgm:pt>
    <dgm:pt modelId="{E27569E7-C000-4FC5-A5C9-57DEEDF526BB}">
      <dgm:prSet phldrT="[Text]" custT="1"/>
      <dgm:spPr/>
      <dgm:t>
        <a:bodyPr/>
        <a:lstStyle/>
        <a:p>
          <a:r>
            <a:rPr lang="lv-LV" sz="1400" b="1" dirty="0"/>
            <a:t>IR PIEEJAMI</a:t>
          </a:r>
          <a:endParaRPr lang="en-US" sz="1400" b="1" dirty="0"/>
        </a:p>
      </dgm:t>
    </dgm:pt>
    <dgm:pt modelId="{02373302-EB40-4B50-A3CC-229F3C33807E}" type="parTrans" cxnId="{18E3DB7B-9940-4465-BD9F-2F6C17DABE2C}">
      <dgm:prSet/>
      <dgm:spPr/>
      <dgm:t>
        <a:bodyPr/>
        <a:lstStyle/>
        <a:p>
          <a:endParaRPr lang="en-US"/>
        </a:p>
      </dgm:t>
    </dgm:pt>
    <dgm:pt modelId="{CE78B583-E9C0-4429-9CEF-E597A4444143}" type="sibTrans" cxnId="{18E3DB7B-9940-4465-BD9F-2F6C17DABE2C}">
      <dgm:prSet/>
      <dgm:spPr/>
      <dgm:t>
        <a:bodyPr/>
        <a:lstStyle/>
        <a:p>
          <a:endParaRPr lang="en-US"/>
        </a:p>
      </dgm:t>
    </dgm:pt>
    <dgm:pt modelId="{08F0308F-7FAB-4A05-A4E4-C5D01B775AAD}" type="pres">
      <dgm:prSet presAssocID="{4C0FF11D-4526-40FB-B300-CA55E5EB1EDA}" presName="Name0" presStyleCnt="0">
        <dgm:presLayoutVars>
          <dgm:dir/>
        </dgm:presLayoutVars>
      </dgm:prSet>
      <dgm:spPr/>
    </dgm:pt>
    <dgm:pt modelId="{47A48F12-878D-4D91-BC9E-A9B70C2A9EE8}" type="pres">
      <dgm:prSet presAssocID="{2B4403A8-7E6E-444F-ADEC-065EC792D649}" presName="composite" presStyleCnt="0"/>
      <dgm:spPr/>
    </dgm:pt>
    <dgm:pt modelId="{6FE62A33-356C-4622-81F8-1443CC3BDE80}" type="pres">
      <dgm:prSet presAssocID="{2B4403A8-7E6E-444F-ADEC-065EC792D649}" presName="rect2" presStyleLbl="revTx" presStyleIdx="0" presStyleCnt="4">
        <dgm:presLayoutVars>
          <dgm:bulletEnabled val="1"/>
        </dgm:presLayoutVars>
      </dgm:prSet>
      <dgm:spPr/>
    </dgm:pt>
    <dgm:pt modelId="{EC67BB72-9DC0-44D6-9478-F6B710827ABC}" type="pres">
      <dgm:prSet presAssocID="{2B4403A8-7E6E-444F-ADEC-065EC792D649}" presName="rect1" presStyleLbl="alignImgPlace1" presStyleIdx="0" presStyleCnt="4"/>
      <dgm:spPr>
        <a:solidFill>
          <a:srgbClr val="FF0000"/>
        </a:solidFill>
      </dgm:spPr>
    </dgm:pt>
    <dgm:pt modelId="{7A104204-AAB7-407F-91D9-8D3E1FF9959E}" type="pres">
      <dgm:prSet presAssocID="{A687E8BC-578E-4198-8435-07BE44CF0D04}" presName="sibTrans" presStyleCnt="0"/>
      <dgm:spPr/>
    </dgm:pt>
    <dgm:pt modelId="{0158DA3E-F9F4-4736-88D2-79BBAFA89C16}" type="pres">
      <dgm:prSet presAssocID="{AAFF5C3F-C930-4459-9674-DC4B5B0205E9}" presName="composite" presStyleCnt="0"/>
      <dgm:spPr/>
    </dgm:pt>
    <dgm:pt modelId="{9813BDDF-464D-4EA1-B2D2-86EBFF1EED79}" type="pres">
      <dgm:prSet presAssocID="{AAFF5C3F-C930-4459-9674-DC4B5B0205E9}" presName="rect2" presStyleLbl="revTx" presStyleIdx="1" presStyleCnt="4">
        <dgm:presLayoutVars>
          <dgm:bulletEnabled val="1"/>
        </dgm:presLayoutVars>
      </dgm:prSet>
      <dgm:spPr/>
    </dgm:pt>
    <dgm:pt modelId="{CF2E85A9-9A6A-4311-8F86-F08960CA0282}" type="pres">
      <dgm:prSet presAssocID="{AAFF5C3F-C930-4459-9674-DC4B5B0205E9}" presName="rect1" presStyleLbl="alignImgPlace1" presStyleIdx="1" presStyleCnt="4"/>
      <dgm:spPr>
        <a:solidFill>
          <a:srgbClr val="FFC000"/>
        </a:solidFill>
      </dgm:spPr>
    </dgm:pt>
    <dgm:pt modelId="{7D335FD0-B547-4935-B9C2-EB52E823079C}" type="pres">
      <dgm:prSet presAssocID="{7A825BFB-3DB3-47EA-B687-4D77A8B7C901}" presName="sibTrans" presStyleCnt="0"/>
      <dgm:spPr/>
    </dgm:pt>
    <dgm:pt modelId="{A1603B12-48D9-4E0C-BE12-95EE8ABCC16E}" type="pres">
      <dgm:prSet presAssocID="{38062456-F891-4C27-87F7-0C19EBD21F1D}" presName="composite" presStyleCnt="0"/>
      <dgm:spPr/>
    </dgm:pt>
    <dgm:pt modelId="{D7614B03-D806-40E6-9782-9621FAD772FE}" type="pres">
      <dgm:prSet presAssocID="{38062456-F891-4C27-87F7-0C19EBD21F1D}" presName="rect2" presStyleLbl="revTx" presStyleIdx="2" presStyleCnt="4">
        <dgm:presLayoutVars>
          <dgm:bulletEnabled val="1"/>
        </dgm:presLayoutVars>
      </dgm:prSet>
      <dgm:spPr/>
    </dgm:pt>
    <dgm:pt modelId="{70618C51-B412-47CB-90A0-264C56611B88}" type="pres">
      <dgm:prSet presAssocID="{38062456-F891-4C27-87F7-0C19EBD21F1D}" presName="rect1" presStyleLbl="alignImgPlace1" presStyleIdx="2" presStyleCnt="4"/>
      <dgm:spPr>
        <a:solidFill>
          <a:schemeClr val="accent1">
            <a:lumMod val="40000"/>
            <a:lumOff val="60000"/>
          </a:schemeClr>
        </a:solidFill>
      </dgm:spPr>
    </dgm:pt>
    <dgm:pt modelId="{9EDA324B-A73B-40BD-963B-BB671E0266D9}" type="pres">
      <dgm:prSet presAssocID="{33449730-4E20-4430-ABB4-AE497B7F095E}" presName="sibTrans" presStyleCnt="0"/>
      <dgm:spPr/>
    </dgm:pt>
    <dgm:pt modelId="{87864B86-4925-4420-A4FA-67857917A916}" type="pres">
      <dgm:prSet presAssocID="{E27569E7-C000-4FC5-A5C9-57DEEDF526BB}" presName="composite" presStyleCnt="0"/>
      <dgm:spPr/>
    </dgm:pt>
    <dgm:pt modelId="{1D921C50-1879-44CC-8595-74016B0E81FB}" type="pres">
      <dgm:prSet presAssocID="{E27569E7-C000-4FC5-A5C9-57DEEDF526BB}" presName="rect2" presStyleLbl="revTx" presStyleIdx="3" presStyleCnt="4">
        <dgm:presLayoutVars>
          <dgm:bulletEnabled val="1"/>
        </dgm:presLayoutVars>
      </dgm:prSet>
      <dgm:spPr/>
    </dgm:pt>
    <dgm:pt modelId="{E7FDDBBE-9C2E-4F97-A837-C16745AA0079}" type="pres">
      <dgm:prSet presAssocID="{E27569E7-C000-4FC5-A5C9-57DEEDF526BB}" presName="rect1" presStyleLbl="alignImgPlace1" presStyleIdx="3" presStyleCnt="4"/>
      <dgm:spPr>
        <a:solidFill>
          <a:srgbClr val="99D438"/>
        </a:solidFill>
      </dgm:spPr>
    </dgm:pt>
  </dgm:ptLst>
  <dgm:cxnLst>
    <dgm:cxn modelId="{7F8D3D16-EDBF-483D-92B0-A8D0D8432B8F}" srcId="{4C0FF11D-4526-40FB-B300-CA55E5EB1EDA}" destId="{AAFF5C3F-C930-4459-9674-DC4B5B0205E9}" srcOrd="1" destOrd="0" parTransId="{A6F3B5F4-49FB-4DF3-8046-0ADC4187317C}" sibTransId="{7A825BFB-3DB3-47EA-B687-4D77A8B7C901}"/>
    <dgm:cxn modelId="{2206EB29-3BB9-43BC-BC3C-E2382D5571EA}" srcId="{4C0FF11D-4526-40FB-B300-CA55E5EB1EDA}" destId="{38062456-F891-4C27-87F7-0C19EBD21F1D}" srcOrd="2" destOrd="0" parTransId="{CCAA1D26-87A7-4A3F-B4E6-0C67030BD38F}" sibTransId="{33449730-4E20-4430-ABB4-AE497B7F095E}"/>
    <dgm:cxn modelId="{B4BA7836-6399-4436-8498-6439B6727181}" type="presOf" srcId="{AAFF5C3F-C930-4459-9674-DC4B5B0205E9}" destId="{9813BDDF-464D-4EA1-B2D2-86EBFF1EED79}" srcOrd="0" destOrd="0" presId="urn:microsoft.com/office/officeart/2008/layout/PictureGrid"/>
    <dgm:cxn modelId="{6A1B3C43-9C75-40FD-8B72-F184A87FB4CB}" type="presOf" srcId="{2B4403A8-7E6E-444F-ADEC-065EC792D649}" destId="{6FE62A33-356C-4622-81F8-1443CC3BDE80}" srcOrd="0" destOrd="0" presId="urn:microsoft.com/office/officeart/2008/layout/PictureGrid"/>
    <dgm:cxn modelId="{18E3DB7B-9940-4465-BD9F-2F6C17DABE2C}" srcId="{4C0FF11D-4526-40FB-B300-CA55E5EB1EDA}" destId="{E27569E7-C000-4FC5-A5C9-57DEEDF526BB}" srcOrd="3" destOrd="0" parTransId="{02373302-EB40-4B50-A3CC-229F3C33807E}" sibTransId="{CE78B583-E9C0-4429-9CEF-E597A4444143}"/>
    <dgm:cxn modelId="{DF67849C-6869-4939-B0F6-69DFB1458D98}" type="presOf" srcId="{38062456-F891-4C27-87F7-0C19EBD21F1D}" destId="{D7614B03-D806-40E6-9782-9621FAD772FE}" srcOrd="0" destOrd="0" presId="urn:microsoft.com/office/officeart/2008/layout/PictureGrid"/>
    <dgm:cxn modelId="{FA90A4CB-38F1-4F7A-BC31-ACDCDFDC9BC3}" type="presOf" srcId="{4C0FF11D-4526-40FB-B300-CA55E5EB1EDA}" destId="{08F0308F-7FAB-4A05-A4E4-C5D01B775AAD}" srcOrd="0" destOrd="0" presId="urn:microsoft.com/office/officeart/2008/layout/PictureGrid"/>
    <dgm:cxn modelId="{372DE3E2-6E24-43AC-AA87-B6A24569B4C6}" type="presOf" srcId="{E27569E7-C000-4FC5-A5C9-57DEEDF526BB}" destId="{1D921C50-1879-44CC-8595-74016B0E81FB}" srcOrd="0" destOrd="0" presId="urn:microsoft.com/office/officeart/2008/layout/PictureGrid"/>
    <dgm:cxn modelId="{0766EDFA-F4D8-4C77-8A68-2B37B14F0991}" srcId="{4C0FF11D-4526-40FB-B300-CA55E5EB1EDA}" destId="{2B4403A8-7E6E-444F-ADEC-065EC792D649}" srcOrd="0" destOrd="0" parTransId="{605CC06B-222C-494F-A8F0-3E94D911F692}" sibTransId="{A687E8BC-578E-4198-8435-07BE44CF0D04}"/>
    <dgm:cxn modelId="{07684490-23F6-4EB1-8706-6AFB10697CE1}" type="presParOf" srcId="{08F0308F-7FAB-4A05-A4E4-C5D01B775AAD}" destId="{47A48F12-878D-4D91-BC9E-A9B70C2A9EE8}" srcOrd="0" destOrd="0" presId="urn:microsoft.com/office/officeart/2008/layout/PictureGrid"/>
    <dgm:cxn modelId="{E12DAB4F-89CC-490E-9579-7E2735B3D0C3}" type="presParOf" srcId="{47A48F12-878D-4D91-BC9E-A9B70C2A9EE8}" destId="{6FE62A33-356C-4622-81F8-1443CC3BDE80}" srcOrd="0" destOrd="0" presId="urn:microsoft.com/office/officeart/2008/layout/PictureGrid"/>
    <dgm:cxn modelId="{17C1D62B-0B41-45AE-9042-31EEBFC9861E}" type="presParOf" srcId="{47A48F12-878D-4D91-BC9E-A9B70C2A9EE8}" destId="{EC67BB72-9DC0-44D6-9478-F6B710827ABC}" srcOrd="1" destOrd="0" presId="urn:microsoft.com/office/officeart/2008/layout/PictureGrid"/>
    <dgm:cxn modelId="{858C59BC-5524-491B-BEFE-374A41390FF0}" type="presParOf" srcId="{08F0308F-7FAB-4A05-A4E4-C5D01B775AAD}" destId="{7A104204-AAB7-407F-91D9-8D3E1FF9959E}" srcOrd="1" destOrd="0" presId="urn:microsoft.com/office/officeart/2008/layout/PictureGrid"/>
    <dgm:cxn modelId="{E49A6922-1654-459D-B03A-80438AA0522E}" type="presParOf" srcId="{08F0308F-7FAB-4A05-A4E4-C5D01B775AAD}" destId="{0158DA3E-F9F4-4736-88D2-79BBAFA89C16}" srcOrd="2" destOrd="0" presId="urn:microsoft.com/office/officeart/2008/layout/PictureGrid"/>
    <dgm:cxn modelId="{77EA4B9E-D055-442D-AE93-4EDEDDF7A840}" type="presParOf" srcId="{0158DA3E-F9F4-4736-88D2-79BBAFA89C16}" destId="{9813BDDF-464D-4EA1-B2D2-86EBFF1EED79}" srcOrd="0" destOrd="0" presId="urn:microsoft.com/office/officeart/2008/layout/PictureGrid"/>
    <dgm:cxn modelId="{CBDA1F8C-7CCB-44D7-B5A4-F4FB83AC36E9}" type="presParOf" srcId="{0158DA3E-F9F4-4736-88D2-79BBAFA89C16}" destId="{CF2E85A9-9A6A-4311-8F86-F08960CA0282}" srcOrd="1" destOrd="0" presId="urn:microsoft.com/office/officeart/2008/layout/PictureGrid"/>
    <dgm:cxn modelId="{24A89ACB-B750-4B84-A701-05A3373BCBB2}" type="presParOf" srcId="{08F0308F-7FAB-4A05-A4E4-C5D01B775AAD}" destId="{7D335FD0-B547-4935-B9C2-EB52E823079C}" srcOrd="3" destOrd="0" presId="urn:microsoft.com/office/officeart/2008/layout/PictureGrid"/>
    <dgm:cxn modelId="{9F602FA0-DC4A-4B06-A04E-8617912182F5}" type="presParOf" srcId="{08F0308F-7FAB-4A05-A4E4-C5D01B775AAD}" destId="{A1603B12-48D9-4E0C-BE12-95EE8ABCC16E}" srcOrd="4" destOrd="0" presId="urn:microsoft.com/office/officeart/2008/layout/PictureGrid"/>
    <dgm:cxn modelId="{C46F9270-171B-41D8-8E17-25F15A9AC51E}" type="presParOf" srcId="{A1603B12-48D9-4E0C-BE12-95EE8ABCC16E}" destId="{D7614B03-D806-40E6-9782-9621FAD772FE}" srcOrd="0" destOrd="0" presId="urn:microsoft.com/office/officeart/2008/layout/PictureGrid"/>
    <dgm:cxn modelId="{39A2DF6C-BD58-4466-AB56-14514B7699B5}" type="presParOf" srcId="{A1603B12-48D9-4E0C-BE12-95EE8ABCC16E}" destId="{70618C51-B412-47CB-90A0-264C56611B88}" srcOrd="1" destOrd="0" presId="urn:microsoft.com/office/officeart/2008/layout/PictureGrid"/>
    <dgm:cxn modelId="{C8AC0F9B-36E2-4485-9BC5-D806203B6F57}" type="presParOf" srcId="{08F0308F-7FAB-4A05-A4E4-C5D01B775AAD}" destId="{9EDA324B-A73B-40BD-963B-BB671E0266D9}" srcOrd="5" destOrd="0" presId="urn:microsoft.com/office/officeart/2008/layout/PictureGrid"/>
    <dgm:cxn modelId="{FE245313-05BD-45F8-AC34-0B4756D0240E}" type="presParOf" srcId="{08F0308F-7FAB-4A05-A4E4-C5D01B775AAD}" destId="{87864B86-4925-4420-A4FA-67857917A916}" srcOrd="6" destOrd="0" presId="urn:microsoft.com/office/officeart/2008/layout/PictureGrid"/>
    <dgm:cxn modelId="{2ABA95A6-B825-4736-B664-239E7F2512AF}" type="presParOf" srcId="{87864B86-4925-4420-A4FA-67857917A916}" destId="{1D921C50-1879-44CC-8595-74016B0E81FB}" srcOrd="0" destOrd="0" presId="urn:microsoft.com/office/officeart/2008/layout/PictureGrid"/>
    <dgm:cxn modelId="{40ED0E8C-CF95-4A89-A932-27EF9C0A5655}" type="presParOf" srcId="{87864B86-4925-4420-A4FA-67857917A916}" destId="{E7FDDBBE-9C2E-4F97-A837-C16745AA0079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B8D6B-36D6-453F-831D-97FA4C9713B6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32A264-7B94-4995-A8ED-8B8EFB300C54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0BD926-9396-4ADA-8CBF-EC7605761BAD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300" kern="1200" dirty="0"/>
            <a:t>Ko izpētījuši konsultanti?</a:t>
          </a:r>
          <a:endParaRPr lang="en-US" sz="3300" kern="1200" dirty="0"/>
        </a:p>
      </dsp:txBody>
      <dsp:txXfrm>
        <a:off x="4361687" y="0"/>
        <a:ext cx="2633472" cy="1900904"/>
      </dsp:txXfrm>
    </dsp:sp>
    <dsp:sp modelId="{F9A003FA-6113-470B-907E-2726222F92AC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4898C4-C94D-477E-B0CD-C2894F008A86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300" kern="1200" dirty="0"/>
            <a:t>Ko ieplānojušas pašvaldības? </a:t>
          </a:r>
          <a:endParaRPr lang="en-US" sz="3300" kern="1200" dirty="0"/>
        </a:p>
      </dsp:txBody>
      <dsp:txXfrm>
        <a:off x="1234440" y="2625058"/>
        <a:ext cx="2633472" cy="1900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B3F95-DFB3-4E3E-9514-FC20D5BD703E}">
      <dsp:nvSpPr>
        <dsp:cNvPr id="0" name=""/>
        <dsp:cNvSpPr/>
      </dsp:nvSpPr>
      <dsp:spPr>
        <a:xfrm rot="10800000">
          <a:off x="1493832" y="0"/>
          <a:ext cx="5423990" cy="5736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98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1. solis: analizēt esošo situāciju</a:t>
          </a:r>
          <a:endParaRPr lang="en-US" sz="1700" kern="1200" dirty="0"/>
        </a:p>
      </dsp:txBody>
      <dsp:txXfrm rot="10800000">
        <a:off x="1637255" y="0"/>
        <a:ext cx="5280567" cy="573694"/>
      </dsp:txXfrm>
    </dsp:sp>
    <dsp:sp modelId="{C33563CF-9651-4BAA-8B35-241EDEB80E1D}">
      <dsp:nvSpPr>
        <dsp:cNvPr id="0" name=""/>
        <dsp:cNvSpPr/>
      </dsp:nvSpPr>
      <dsp:spPr>
        <a:xfrm>
          <a:off x="1222769" y="621"/>
          <a:ext cx="573694" cy="57369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3AE9F-F87A-4E93-A921-0C5FAF3FF2B3}">
      <dsp:nvSpPr>
        <dsp:cNvPr id="0" name=""/>
        <dsp:cNvSpPr/>
      </dsp:nvSpPr>
      <dsp:spPr>
        <a:xfrm rot="10800000">
          <a:off x="1509616" y="745567"/>
          <a:ext cx="5423990" cy="5736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98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2.solis: analizēt individuālo atbalsta plānu apkopojumus </a:t>
          </a:r>
          <a:endParaRPr lang="en-US" sz="1700" kern="1200" dirty="0"/>
        </a:p>
      </dsp:txBody>
      <dsp:txXfrm rot="10800000">
        <a:off x="1653039" y="745567"/>
        <a:ext cx="5280567" cy="573694"/>
      </dsp:txXfrm>
    </dsp:sp>
    <dsp:sp modelId="{348803E1-78CC-4A7B-B5C0-0130F0D12794}">
      <dsp:nvSpPr>
        <dsp:cNvPr id="0" name=""/>
        <dsp:cNvSpPr/>
      </dsp:nvSpPr>
      <dsp:spPr>
        <a:xfrm>
          <a:off x="1222769" y="745567"/>
          <a:ext cx="573694" cy="57369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B51474-3C89-49F3-AB7B-B2861D5774AE}">
      <dsp:nvSpPr>
        <dsp:cNvPr id="0" name=""/>
        <dsp:cNvSpPr/>
      </dsp:nvSpPr>
      <dsp:spPr>
        <a:xfrm rot="10800000">
          <a:off x="1509616" y="1490514"/>
          <a:ext cx="5423990" cy="5736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98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3. solis: noteikt alternatīvas SBSP attīstībai KPR</a:t>
          </a:r>
          <a:endParaRPr lang="en-US" sz="1700" kern="1200" dirty="0"/>
        </a:p>
      </dsp:txBody>
      <dsp:txXfrm rot="10800000">
        <a:off x="1653039" y="1490514"/>
        <a:ext cx="5280567" cy="573694"/>
      </dsp:txXfrm>
    </dsp:sp>
    <dsp:sp modelId="{F3F7D294-8217-476C-8600-C6F1C5891BE4}">
      <dsp:nvSpPr>
        <dsp:cNvPr id="0" name=""/>
        <dsp:cNvSpPr/>
      </dsp:nvSpPr>
      <dsp:spPr>
        <a:xfrm>
          <a:off x="1222769" y="1490514"/>
          <a:ext cx="573694" cy="573694"/>
        </a:xfrm>
        <a:prstGeom prst="ellipse">
          <a:avLst/>
        </a:prstGeom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77A93-2C8B-411E-9A29-E8F8BB531E95}">
      <dsp:nvSpPr>
        <dsp:cNvPr id="0" name=""/>
        <dsp:cNvSpPr/>
      </dsp:nvSpPr>
      <dsp:spPr>
        <a:xfrm rot="10800000">
          <a:off x="1520681" y="2272630"/>
          <a:ext cx="5423990" cy="5736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98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4. solis: noteikt efektīvākos risinājumus</a:t>
          </a:r>
          <a:endParaRPr lang="en-US" sz="1700" kern="1200" dirty="0"/>
        </a:p>
      </dsp:txBody>
      <dsp:txXfrm rot="10800000">
        <a:off x="1664104" y="2272630"/>
        <a:ext cx="5280567" cy="573694"/>
      </dsp:txXfrm>
    </dsp:sp>
    <dsp:sp modelId="{F2C62A9A-ED78-4DE5-B03D-272010E61335}">
      <dsp:nvSpPr>
        <dsp:cNvPr id="0" name=""/>
        <dsp:cNvSpPr/>
      </dsp:nvSpPr>
      <dsp:spPr>
        <a:xfrm>
          <a:off x="1222769" y="2235460"/>
          <a:ext cx="573694" cy="573694"/>
        </a:xfrm>
        <a:prstGeom prst="ellipse">
          <a:avLst/>
        </a:prstGeom>
        <a:blipFill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DDAA0-0EB5-4DB8-97C5-FFFC555A9A83}">
      <dsp:nvSpPr>
        <dsp:cNvPr id="0" name=""/>
        <dsp:cNvSpPr/>
      </dsp:nvSpPr>
      <dsp:spPr>
        <a:xfrm rot="10800000">
          <a:off x="1509616" y="2980407"/>
          <a:ext cx="5423990" cy="5736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98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5. solis: organizēt sabiedriskās apspriešanas</a:t>
          </a:r>
          <a:endParaRPr lang="en-US" sz="1700" kern="1200" dirty="0"/>
        </a:p>
      </dsp:txBody>
      <dsp:txXfrm rot="10800000">
        <a:off x="1653039" y="2980407"/>
        <a:ext cx="5280567" cy="573694"/>
      </dsp:txXfrm>
    </dsp:sp>
    <dsp:sp modelId="{7B1B52E5-B697-42E0-846D-D6A23940D069}">
      <dsp:nvSpPr>
        <dsp:cNvPr id="0" name=""/>
        <dsp:cNvSpPr/>
      </dsp:nvSpPr>
      <dsp:spPr>
        <a:xfrm>
          <a:off x="1222769" y="2980407"/>
          <a:ext cx="573694" cy="573694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E51AB-6039-45BA-8A47-2D30BC49A174}">
      <dsp:nvSpPr>
        <dsp:cNvPr id="0" name=""/>
        <dsp:cNvSpPr/>
      </dsp:nvSpPr>
      <dsp:spPr>
        <a:xfrm rot="10800000">
          <a:off x="1518860" y="167"/>
          <a:ext cx="5423990" cy="61066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288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6. solis: saskaņot ar pašvaldībām </a:t>
          </a:r>
          <a:endParaRPr lang="en-US" sz="1700" kern="1200" dirty="0"/>
        </a:p>
      </dsp:txBody>
      <dsp:txXfrm rot="10800000">
        <a:off x="1671527" y="167"/>
        <a:ext cx="5271323" cy="610668"/>
      </dsp:txXfrm>
    </dsp:sp>
    <dsp:sp modelId="{B2C3238C-53D5-4209-A25E-260A804465EE}">
      <dsp:nvSpPr>
        <dsp:cNvPr id="0" name=""/>
        <dsp:cNvSpPr/>
      </dsp:nvSpPr>
      <dsp:spPr>
        <a:xfrm>
          <a:off x="1213525" y="167"/>
          <a:ext cx="610668" cy="610668"/>
        </a:xfrm>
        <a:prstGeom prst="ellipse">
          <a:avLst/>
        </a:prstGeom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CF1DC1-4B13-4E8D-9490-63692B02BA64}">
      <dsp:nvSpPr>
        <dsp:cNvPr id="0" name=""/>
        <dsp:cNvSpPr/>
      </dsp:nvSpPr>
      <dsp:spPr>
        <a:xfrm rot="10800000">
          <a:off x="1518860" y="763503"/>
          <a:ext cx="5423990" cy="61066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288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7. solis: saskaņot ar SPAP</a:t>
          </a:r>
          <a:r>
            <a:rPr lang="lv-LV" sz="1700" kern="1200" dirty="0">
              <a:solidFill>
                <a:srgbClr val="FF0000"/>
              </a:solidFill>
            </a:rPr>
            <a:t> </a:t>
          </a:r>
          <a:endParaRPr lang="en-US" sz="1700" kern="1200" dirty="0">
            <a:solidFill>
              <a:srgbClr val="FF0000"/>
            </a:solidFill>
          </a:endParaRPr>
        </a:p>
      </dsp:txBody>
      <dsp:txXfrm rot="10800000">
        <a:off x="1671527" y="763503"/>
        <a:ext cx="5271323" cy="610668"/>
      </dsp:txXfrm>
    </dsp:sp>
    <dsp:sp modelId="{1001B747-5AC8-4054-A75E-8C592A2D8E04}">
      <dsp:nvSpPr>
        <dsp:cNvPr id="0" name=""/>
        <dsp:cNvSpPr/>
      </dsp:nvSpPr>
      <dsp:spPr>
        <a:xfrm>
          <a:off x="1213525" y="763503"/>
          <a:ext cx="610668" cy="610668"/>
        </a:xfrm>
        <a:prstGeom prst="ellipse">
          <a:avLst/>
        </a:prstGeom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F6E40-BBDB-4785-A558-073095738CF7}">
      <dsp:nvSpPr>
        <dsp:cNvPr id="0" name=""/>
        <dsp:cNvSpPr/>
      </dsp:nvSpPr>
      <dsp:spPr>
        <a:xfrm>
          <a:off x="1" y="2341120"/>
          <a:ext cx="1958950" cy="783580"/>
        </a:xfrm>
        <a:prstGeom prst="homePlate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0" kern="1200" dirty="0">
              <a:solidFill>
                <a:schemeClr val="tx1"/>
              </a:solidFill>
              <a:latin typeface="+mj-lt"/>
              <a:ea typeface="Calibri"/>
              <a:cs typeface="Times New Roman"/>
            </a:rPr>
            <a:t>VDEĀVK </a:t>
          </a:r>
          <a:r>
            <a:rPr lang="lv-LV" sz="1200" kern="1200" dirty="0">
              <a:solidFill>
                <a:schemeClr val="tx1"/>
              </a:solidFill>
            </a:rPr>
            <a:t> /Statistika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SD gada pārskati</a:t>
          </a:r>
          <a:endParaRPr lang="lv-LV" sz="1200" kern="1200" dirty="0">
            <a:solidFill>
              <a:srgbClr val="FF0000"/>
            </a:solidFill>
          </a:endParaRPr>
        </a:p>
      </dsp:txBody>
      <dsp:txXfrm>
        <a:off x="1" y="2341120"/>
        <a:ext cx="1763055" cy="783580"/>
      </dsp:txXfrm>
    </dsp:sp>
    <dsp:sp modelId="{CD3885CA-E45E-4D76-A303-0241A82E7366}">
      <dsp:nvSpPr>
        <dsp:cNvPr id="0" name=""/>
        <dsp:cNvSpPr/>
      </dsp:nvSpPr>
      <dsp:spPr>
        <a:xfrm>
          <a:off x="1625040" y="2329397"/>
          <a:ext cx="1958950" cy="783580"/>
        </a:xfrm>
        <a:prstGeom prst="chevron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Pašvaldību anketas (19)</a:t>
          </a:r>
          <a:endParaRPr lang="lv-LV" sz="1200" kern="1200" dirty="0">
            <a:solidFill>
              <a:srgbClr val="FF0000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NVO </a:t>
          </a:r>
          <a:r>
            <a:rPr lang="lv-LV" sz="1200" kern="1200">
              <a:solidFill>
                <a:schemeClr val="tx1"/>
              </a:solidFill>
            </a:rPr>
            <a:t>aptauja (8)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016830" y="2329397"/>
        <a:ext cx="1175370" cy="783580"/>
      </dsp:txXfrm>
    </dsp:sp>
    <dsp:sp modelId="{4C16A149-7770-4B6C-9F6F-DEE645806277}">
      <dsp:nvSpPr>
        <dsp:cNvPr id="0" name=""/>
        <dsp:cNvSpPr/>
      </dsp:nvSpPr>
      <dsp:spPr>
        <a:xfrm>
          <a:off x="3178696" y="2321013"/>
          <a:ext cx="1958950" cy="783580"/>
        </a:xfrm>
        <a:prstGeom prst="chevron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Vajadzību apkopojumi (BSAC bērni, bērni ar FT)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570486" y="2321013"/>
        <a:ext cx="1175370" cy="783580"/>
      </dsp:txXfrm>
    </dsp:sp>
    <dsp:sp modelId="{A26F7898-5E72-443F-82A3-CF12D56BAC1C}">
      <dsp:nvSpPr>
        <dsp:cNvPr id="0" name=""/>
        <dsp:cNvSpPr/>
      </dsp:nvSpPr>
      <dsp:spPr>
        <a:xfrm>
          <a:off x="4751353" y="2332853"/>
          <a:ext cx="1958950" cy="783580"/>
        </a:xfrm>
        <a:prstGeom prst="chevron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Investīciju plāni (9)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143143" y="2332853"/>
        <a:ext cx="1175370" cy="783580"/>
      </dsp:txXfrm>
    </dsp:sp>
    <dsp:sp modelId="{019A8507-6253-4D7D-8048-2F2B82778D89}">
      <dsp:nvSpPr>
        <dsp:cNvPr id="0" name=""/>
        <dsp:cNvSpPr/>
      </dsp:nvSpPr>
      <dsp:spPr>
        <a:xfrm>
          <a:off x="6270649" y="2332853"/>
          <a:ext cx="1958950" cy="783580"/>
        </a:xfrm>
        <a:prstGeom prst="chevron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Tikšanās  pašvaldībās (4)</a:t>
          </a:r>
        </a:p>
      </dsp:txBody>
      <dsp:txXfrm>
        <a:off x="6662439" y="2332853"/>
        <a:ext cx="1175370" cy="7835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D0A6A-EA8B-4AF2-AA3E-1CC469783F3D}">
      <dsp:nvSpPr>
        <dsp:cNvPr id="0" name=""/>
        <dsp:cNvSpPr/>
      </dsp:nvSpPr>
      <dsp:spPr>
        <a:xfrm>
          <a:off x="0" y="0"/>
          <a:ext cx="2588269" cy="6858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>
              <a:solidFill>
                <a:schemeClr val="tx1"/>
              </a:solidFill>
            </a:rPr>
            <a:t>Pašvaldību attīstības plāni un vajadzības</a:t>
          </a:r>
        </a:p>
      </dsp:txBody>
      <dsp:txXfrm>
        <a:off x="342900" y="0"/>
        <a:ext cx="1902469" cy="685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62A33-356C-4622-81F8-1443CC3BDE80}">
      <dsp:nvSpPr>
        <dsp:cNvPr id="0" name=""/>
        <dsp:cNvSpPr/>
      </dsp:nvSpPr>
      <dsp:spPr>
        <a:xfrm>
          <a:off x="2088976" y="44462"/>
          <a:ext cx="1924125" cy="28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NAV PIEEJAMI</a:t>
          </a:r>
          <a:endParaRPr lang="en-US" sz="1400" b="1" kern="1200" dirty="0"/>
        </a:p>
      </dsp:txBody>
      <dsp:txXfrm>
        <a:off x="2088976" y="44462"/>
        <a:ext cx="1924125" cy="288618"/>
      </dsp:txXfrm>
    </dsp:sp>
    <dsp:sp modelId="{EC67BB72-9DC0-44D6-9478-F6B710827ABC}">
      <dsp:nvSpPr>
        <dsp:cNvPr id="0" name=""/>
        <dsp:cNvSpPr/>
      </dsp:nvSpPr>
      <dsp:spPr>
        <a:xfrm>
          <a:off x="2088976" y="390286"/>
          <a:ext cx="1924125" cy="1924125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3BDDF-464D-4EA1-B2D2-86EBFF1EED79}">
      <dsp:nvSpPr>
        <dsp:cNvPr id="0" name=""/>
        <dsp:cNvSpPr/>
      </dsp:nvSpPr>
      <dsp:spPr>
        <a:xfrm>
          <a:off x="4216497" y="44462"/>
          <a:ext cx="1924125" cy="28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DRĪZĀK NAV PIEEJAMI NEKĀ IR</a:t>
          </a:r>
          <a:endParaRPr lang="en-US" sz="1400" b="1" kern="1200" dirty="0"/>
        </a:p>
      </dsp:txBody>
      <dsp:txXfrm>
        <a:off x="4216497" y="44462"/>
        <a:ext cx="1924125" cy="288618"/>
      </dsp:txXfrm>
    </dsp:sp>
    <dsp:sp modelId="{CF2E85A9-9A6A-4311-8F86-F08960CA0282}">
      <dsp:nvSpPr>
        <dsp:cNvPr id="0" name=""/>
        <dsp:cNvSpPr/>
      </dsp:nvSpPr>
      <dsp:spPr>
        <a:xfrm>
          <a:off x="4216497" y="390286"/>
          <a:ext cx="1924125" cy="192412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14B03-D806-40E6-9782-9621FAD772FE}">
      <dsp:nvSpPr>
        <dsp:cNvPr id="0" name=""/>
        <dsp:cNvSpPr/>
      </dsp:nvSpPr>
      <dsp:spPr>
        <a:xfrm>
          <a:off x="2088976" y="2506825"/>
          <a:ext cx="1924125" cy="28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DRĪZĀK IR PIEEJAMI NEKĀ NAV</a:t>
          </a:r>
          <a:endParaRPr lang="en-US" sz="1400" b="1" kern="1200" dirty="0"/>
        </a:p>
      </dsp:txBody>
      <dsp:txXfrm>
        <a:off x="2088976" y="2506825"/>
        <a:ext cx="1924125" cy="288618"/>
      </dsp:txXfrm>
    </dsp:sp>
    <dsp:sp modelId="{70618C51-B412-47CB-90A0-264C56611B88}">
      <dsp:nvSpPr>
        <dsp:cNvPr id="0" name=""/>
        <dsp:cNvSpPr/>
      </dsp:nvSpPr>
      <dsp:spPr>
        <a:xfrm>
          <a:off x="2088976" y="2852649"/>
          <a:ext cx="1924125" cy="192412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21C50-1879-44CC-8595-74016B0E81FB}">
      <dsp:nvSpPr>
        <dsp:cNvPr id="0" name=""/>
        <dsp:cNvSpPr/>
      </dsp:nvSpPr>
      <dsp:spPr>
        <a:xfrm>
          <a:off x="4216497" y="2506825"/>
          <a:ext cx="1924125" cy="28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3340" rIns="53340" bIns="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IR PIEEJAMI</a:t>
          </a:r>
          <a:endParaRPr lang="en-US" sz="1400" b="1" kern="1200" dirty="0"/>
        </a:p>
      </dsp:txBody>
      <dsp:txXfrm>
        <a:off x="4216497" y="2506825"/>
        <a:ext cx="1924125" cy="288618"/>
      </dsp:txXfrm>
    </dsp:sp>
    <dsp:sp modelId="{E7FDDBBE-9C2E-4F97-A837-C16745AA0079}">
      <dsp:nvSpPr>
        <dsp:cNvPr id="0" name=""/>
        <dsp:cNvSpPr/>
      </dsp:nvSpPr>
      <dsp:spPr>
        <a:xfrm>
          <a:off x="4216497" y="2852649"/>
          <a:ext cx="1924125" cy="1924125"/>
        </a:xfrm>
        <a:prstGeom prst="rect">
          <a:avLst/>
        </a:prstGeom>
        <a:solidFill>
          <a:srgbClr val="99D43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F2DF1-BEC8-4A99-B8A2-95E815F0E9FC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C5AB5-CEB9-49D7-9C05-C13BFC0D7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494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70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793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8844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4868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86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7687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8761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5415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916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687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658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33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320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347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231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57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788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624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794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433B5-66CD-4371-A976-FBEE566EE74A}" type="datetimeFigureOut">
              <a:rPr lang="lv-LV" smtClean="0"/>
              <a:t>08.08.2017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743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&amp;ehk=Bd5VzfUi57yF9PogAfQTbQ&amp;r=0&amp;pid=OfficeInsert"/><Relationship Id="rId3" Type="http://schemas.openxmlformats.org/officeDocument/2006/relationships/diagramLayout" Target="../diagrams/layout4.xml"/><Relationship Id="rId7" Type="http://schemas.openxmlformats.org/officeDocument/2006/relationships/image" Target="../media/image5.jpg&amp;ehk=C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4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680" y="0"/>
            <a:ext cx="9138320" cy="378904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9592" y="3933056"/>
            <a:ext cx="2601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solidFill>
                  <a:srgbClr val="FF0000"/>
                </a:solidFill>
                <a:latin typeface="Corbel" charset="0"/>
                <a:ea typeface="Corbel" charset="0"/>
                <a:cs typeface="Corbel" charset="0"/>
              </a:rPr>
              <a:t>KULDĪGA</a:t>
            </a:r>
          </a:p>
          <a:p>
            <a:r>
              <a:rPr lang="lv-LV" b="1" dirty="0">
                <a:solidFill>
                  <a:srgbClr val="FF0000"/>
                </a:solidFill>
                <a:latin typeface="Corbel" charset="0"/>
                <a:ea typeface="Corbel" charset="0"/>
                <a:cs typeface="Corbel" charset="0"/>
              </a:rPr>
              <a:t>2017.GADA 8.AUGUSTĀ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1881" y="1124744"/>
            <a:ext cx="7633821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Kurzemes plānošanas reģiona</a:t>
            </a:r>
          </a:p>
          <a:p>
            <a:r>
              <a:rPr lang="lv-LV" sz="3800" b="1" dirty="0" err="1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deinstitucionalizācijas</a:t>
            </a:r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 plāna</a:t>
            </a:r>
          </a:p>
          <a:p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2017.-2020.gadam </a:t>
            </a:r>
            <a:r>
              <a:rPr lang="en-US" sz="3800" b="1" dirty="0" err="1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</a:t>
            </a:r>
            <a:r>
              <a:rPr lang="lv-LV" sz="3800" b="1" dirty="0" err="1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zstrāde</a:t>
            </a:r>
            <a:endParaRPr lang="lv-LV" sz="38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  <a:p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projekta „Kurzeme visiem” ietvaros</a:t>
            </a:r>
            <a:endParaRPr lang="en-US" sz="38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87" y="4850040"/>
            <a:ext cx="8432377" cy="200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7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4875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1. SBSP NOVĒRTĒJUMA KRITĒRIJI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41B48BE9-C0E2-46DD-B187-40B9AA0BAE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727516"/>
              </p:ext>
            </p:extLst>
          </p:nvPr>
        </p:nvGraphicFramePr>
        <p:xfrm>
          <a:off x="457200" y="1304925"/>
          <a:ext cx="8229600" cy="4821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2222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4875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2. PAKALPOJUMU PLĀNOŠANA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11</a:t>
            </a:fld>
            <a:r>
              <a:rPr lang="en-US" dirty="0">
                <a:latin typeface="Corbel" charset="0"/>
                <a:ea typeface="Corbel" charset="0"/>
                <a:cs typeface="Corbel" charset="0"/>
              </a:rPr>
              <a:t> 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9BA21-C62F-4204-8BC0-65A2B439EE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4" y="948209"/>
            <a:ext cx="4266159" cy="5649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5203F6-3810-4EB2-A01E-884ED774D18B}"/>
              </a:ext>
            </a:extLst>
          </p:cNvPr>
          <p:cNvSpPr txBox="1"/>
          <p:nvPr/>
        </p:nvSpPr>
        <p:spPr>
          <a:xfrm>
            <a:off x="4788024" y="1412776"/>
            <a:ext cx="3600400" cy="4247317"/>
          </a:xfrm>
          <a:prstGeom prst="rect">
            <a:avLst/>
          </a:prstGeom>
          <a:solidFill>
            <a:srgbClr val="99D438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lv-LV" dirty="0"/>
              <a:t>Mērķa grupu vajadzības (personas ar GRT, bērni ar FT, bērni no ārpusģimenes aprūpes institūcijām)</a:t>
            </a:r>
          </a:p>
          <a:p>
            <a:r>
              <a:rPr lang="lv-LV" dirty="0"/>
              <a:t> </a:t>
            </a:r>
          </a:p>
          <a:p>
            <a:r>
              <a:rPr lang="lv-LV" dirty="0"/>
              <a:t>2. Pakalpojumu izveide vai attīstība:</a:t>
            </a:r>
          </a:p>
          <a:p>
            <a:r>
              <a:rPr lang="lv-LV" dirty="0"/>
              <a:t>    plānotā apkalpošanas kapacitāte</a:t>
            </a:r>
          </a:p>
          <a:p>
            <a:r>
              <a:rPr lang="lv-LV" dirty="0"/>
              <a:t>    un saturs</a:t>
            </a:r>
          </a:p>
          <a:p>
            <a:endParaRPr lang="lv-LV" dirty="0"/>
          </a:p>
          <a:p>
            <a:r>
              <a:rPr lang="lv-LV" dirty="0"/>
              <a:t>3. Sadarbības veidošana starp</a:t>
            </a:r>
          </a:p>
          <a:p>
            <a:r>
              <a:rPr lang="lv-LV" dirty="0"/>
              <a:t>    pašvaldībām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62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4875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SIA SAFEGE Baltija 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bel" charset="0"/>
                <a:ea typeface="Corbel" charset="0"/>
                <a:cs typeface="Corbel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6EC53-3D5C-4E3D-998D-5B564EFB9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6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039064-E966-4915-AE85-008CA8426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505307"/>
              </p:ext>
            </p:extLst>
          </p:nvPr>
        </p:nvGraphicFramePr>
        <p:xfrm>
          <a:off x="1187624" y="2132856"/>
          <a:ext cx="5688632" cy="25202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1460767411"/>
                    </a:ext>
                  </a:extLst>
                </a:gridCol>
                <a:gridCol w="2844316">
                  <a:extLst>
                    <a:ext uri="{9D8B030D-6E8A-4147-A177-3AD203B41FA5}">
                      <a16:colId xmlns:a16="http://schemas.microsoft.com/office/drawing/2014/main" val="1015273995"/>
                    </a:ext>
                  </a:extLst>
                </a:gridCol>
              </a:tblGrid>
              <a:tr h="882098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Gatis Pāvils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Ieva Cēbura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16538"/>
                  </a:ext>
                </a:extLst>
              </a:tr>
              <a:tr h="1638182">
                <a:tc>
                  <a:txBody>
                    <a:bodyPr/>
                    <a:lstStyle/>
                    <a:p>
                      <a:r>
                        <a:rPr lang="lv-LV" dirty="0"/>
                        <a:t>Projekta vadītājs</a:t>
                      </a:r>
                    </a:p>
                    <a:p>
                      <a:r>
                        <a:rPr lang="lv-LV" dirty="0"/>
                        <a:t>26340035</a:t>
                      </a:r>
                    </a:p>
                    <a:p>
                      <a:r>
                        <a:rPr lang="lv-LV" dirty="0"/>
                        <a:t>Kurzeme_di@safege.lv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lv-LV" dirty="0"/>
                        <a:t>Valdes locekle </a:t>
                      </a:r>
                    </a:p>
                    <a:p>
                      <a:pPr marL="0" indent="0">
                        <a:buNone/>
                      </a:pPr>
                      <a:r>
                        <a:rPr lang="lv-LV" dirty="0"/>
                        <a:t>29488174</a:t>
                      </a:r>
                    </a:p>
                    <a:p>
                      <a:pPr marL="0" indent="0">
                        <a:buNone/>
                      </a:pPr>
                      <a:r>
                        <a:rPr lang="lv-LV" dirty="0"/>
                        <a:t>Ieva.cebura@safege.lv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7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31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Par ko diskutēsim šodien:  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C0225FEA-21D0-4EEE-B243-ABA07CF60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4293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159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82306"/>
            <a:ext cx="7931224" cy="494385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lv-LV" sz="3000" dirty="0"/>
              <a:t>Noteikt KPR veicamās rīcības, kuru izpildes rezultātā </a:t>
            </a:r>
            <a:r>
              <a:rPr lang="lv-LV" sz="3000" dirty="0">
                <a:solidFill>
                  <a:schemeClr val="accent2">
                    <a:lumMod val="75000"/>
                  </a:schemeClr>
                </a:solidFill>
              </a:rPr>
              <a:t>personām ar GRT</a:t>
            </a:r>
            <a:r>
              <a:rPr lang="lv-LV" sz="3000" dirty="0"/>
              <a:t>, </a:t>
            </a:r>
            <a:r>
              <a:rPr lang="lv-LV" sz="3000" dirty="0">
                <a:solidFill>
                  <a:schemeClr val="accent2">
                    <a:lumMod val="75000"/>
                  </a:schemeClr>
                </a:solidFill>
              </a:rPr>
              <a:t>bērniem ar FT </a:t>
            </a:r>
            <a:r>
              <a:rPr lang="lv-LV" sz="3000" dirty="0"/>
              <a:t>un </a:t>
            </a:r>
            <a:r>
              <a:rPr lang="lv-LV" sz="3000" dirty="0" err="1">
                <a:solidFill>
                  <a:schemeClr val="accent2">
                    <a:lumMod val="75000"/>
                  </a:schemeClr>
                </a:solidFill>
              </a:rPr>
              <a:t>ārpusģimenes</a:t>
            </a:r>
            <a:r>
              <a:rPr lang="lv-LV" sz="3000" dirty="0">
                <a:solidFill>
                  <a:schemeClr val="accent2">
                    <a:lumMod val="75000"/>
                  </a:schemeClr>
                </a:solidFill>
              </a:rPr>
              <a:t> aprūpē </a:t>
            </a:r>
            <a:r>
              <a:rPr lang="lv-LV" sz="3000" dirty="0"/>
              <a:t>esošiem bērniem tiks nodrošināti viņu individuālajām vajadzībām atbilstoši sabiedrībā balstīti sociālie pakalpojumi un novērsts risks nokļūt ilgstošas sociālas aprūpes un rehabilitācijas institūcijā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DI P</a:t>
            </a:r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LĀNA IZSTRĀDES MĒRĶIS: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9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82306"/>
            <a:ext cx="7931224" cy="5127014"/>
          </a:xfrm>
        </p:spPr>
        <p:txBody>
          <a:bodyPr anchor="ctr">
            <a:noAutofit/>
          </a:bodyPr>
          <a:lstStyle/>
          <a:p>
            <a:pPr marL="0" lvl="0" indent="0" algn="ctr">
              <a:buNone/>
              <a:tabLst>
                <a:tab pos="0" algn="l"/>
              </a:tabLst>
            </a:pPr>
            <a:endParaRPr lang="lv-LV" dirty="0"/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dirty="0"/>
              <a:t> </a:t>
            </a:r>
            <a:br>
              <a:rPr lang="lv-LV" dirty="0"/>
            </a:br>
            <a:endParaRPr lang="lv-LV" dirty="0"/>
          </a:p>
          <a:p>
            <a:pPr marL="0" lvl="0" indent="0" algn="ctr">
              <a:buNone/>
              <a:tabLst>
                <a:tab pos="0" algn="l"/>
              </a:tabLst>
            </a:pPr>
            <a:endParaRPr lang="lv-LV" dirty="0"/>
          </a:p>
          <a:p>
            <a:pPr marL="0" lvl="0" indent="0" algn="ctr">
              <a:buNone/>
              <a:tabLst>
                <a:tab pos="0" algn="l"/>
              </a:tabLst>
            </a:pPr>
            <a:endParaRPr lang="lv-LV" dirty="0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9299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DI PLĀNA PROCESS: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BB33F64B-D34A-4440-9B31-AF3521C69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940652"/>
              </p:ext>
            </p:extLst>
          </p:nvPr>
        </p:nvGraphicFramePr>
        <p:xfrm>
          <a:off x="304056" y="948209"/>
          <a:ext cx="8156376" cy="3554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AADD6203-27D5-4119-B76E-081EFA16C4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8261754"/>
              </p:ext>
            </p:extLst>
          </p:nvPr>
        </p:nvGraphicFramePr>
        <p:xfrm>
          <a:off x="304056" y="4646948"/>
          <a:ext cx="8156376" cy="1374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19565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IZPĒTES PROCESS (1. &amp; 2. solis)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7726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844824"/>
            <a:ext cx="1500649" cy="15006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47" y="1724252"/>
            <a:ext cx="1627385" cy="162122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44824"/>
            <a:ext cx="1468959" cy="161495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23" y="1844824"/>
            <a:ext cx="1404413" cy="152153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47" y="1268760"/>
            <a:ext cx="1637381" cy="222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1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84756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9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PROJEKTĀ IESAISTĪTO MĒRĶA GRUPU SKAITS</a:t>
            </a:r>
            <a:endParaRPr lang="en-US" sz="29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1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512640"/>
              </p:ext>
            </p:extLst>
          </p:nvPr>
        </p:nvGraphicFramePr>
        <p:xfrm>
          <a:off x="467543" y="1182307"/>
          <a:ext cx="8136904" cy="4871863"/>
        </p:xfrm>
        <a:graphic>
          <a:graphicData uri="http://schemas.openxmlformats.org/drawingml/2006/table">
            <a:tbl>
              <a:tblPr/>
              <a:tblGrid>
                <a:gridCol w="3342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087">
                  <a:extLst>
                    <a:ext uri="{9D8B030D-6E8A-4147-A177-3AD203B41FA5}">
                      <a16:colId xmlns:a16="http://schemas.microsoft.com/office/drawing/2014/main" val="3298210459"/>
                    </a:ext>
                  </a:extLst>
                </a:gridCol>
                <a:gridCol w="1598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6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Pilngadīgu personu ar GRT skaits KPR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Times New Roman"/>
                        </a:rPr>
                        <a:t>Bērni no BSAC &amp; VSAC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Bērnu ar FT skaits KPR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3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latin typeface="+mj-lt"/>
                          <a:ea typeface="Calibri"/>
                          <a:cs typeface="Times New Roman"/>
                        </a:rPr>
                        <a:t>pēc VDEĀVK datiem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3133</a:t>
                      </a:r>
                      <a:endParaRPr lang="lv-LV" sz="2200" dirty="0">
                        <a:solidFill>
                          <a:srgbClr val="FF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1176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6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latin typeface="+mj-lt"/>
                          <a:ea typeface="Calibri"/>
                          <a:cs typeface="Times New Roman"/>
                        </a:rPr>
                        <a:t>Personu skaits, kas pieteikušās izvērtēšanai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237 (+111 no VSAC)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126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(90 paliek KPR)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322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27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Lietotajs\Desktop\KARTE_1 (1) (1) - Copy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9"/>
            <a:ext cx="554461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415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IZVĒRTĒŠANAI PIETEIKTIE BĒRNI AR FT</a:t>
            </a:r>
            <a:endParaRPr lang="en-US" sz="28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Lietotajs\Desktop\KARTE_1 (1) (1) - Cop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5926" y="884110"/>
            <a:ext cx="5200370" cy="585725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5595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6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IZVĒRTĒŠANAI PIETEIKTĀS PERSONAS AR GRT</a:t>
            </a:r>
            <a:endParaRPr lang="en-US" sz="26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9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lv-LV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GRUPU DARBA KONCEPCIJA:</a:t>
            </a:r>
            <a:endParaRPr lang="en-US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374637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dirty="0"/>
              <a:t>Individuālo mērķa grupas personu izvērtējumu apkopojumi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2517744" y="2113865"/>
            <a:ext cx="0" cy="811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" y="30480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1828800" y="3200400"/>
            <a:ext cx="18288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5410200" y="3109307"/>
            <a:ext cx="1538064" cy="1919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7400" y="5029200"/>
            <a:ext cx="5029200" cy="92333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tx1"/>
                </a:solidFill>
              </a:rPr>
              <a:t>SBSP risinājumu izstrāde personām ar GRT, bērniem ar FT, bērniem ārpusģimenes aprūpes institūcijās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927805526"/>
              </p:ext>
            </p:extLst>
          </p:nvPr>
        </p:nvGraphicFramePr>
        <p:xfrm>
          <a:off x="228600" y="3886200"/>
          <a:ext cx="25908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642D2199-65F1-4959-857B-35475BFAE4E5}"/>
              </a:ext>
            </a:extLst>
          </p:cNvPr>
          <p:cNvSpPr/>
          <p:nvPr/>
        </p:nvSpPr>
        <p:spPr>
          <a:xfrm>
            <a:off x="609600" y="2209801"/>
            <a:ext cx="1658144" cy="71514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Riska grupas vajadzības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678269-2428-41F0-8387-0616597BCFFB}"/>
              </a:ext>
            </a:extLst>
          </p:cNvPr>
          <p:cNvSpPr txBox="1"/>
          <p:nvPr/>
        </p:nvSpPr>
        <p:spPr>
          <a:xfrm>
            <a:off x="5220072" y="1371600"/>
            <a:ext cx="3096344" cy="92333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lv-LV" dirty="0"/>
              <a:t>SBSP atbilstības mērķa grupu vajadzībām novērtējums pašvaldībās  </a:t>
            </a:r>
            <a:endParaRPr lang="en-GB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4964370-F766-4369-AC34-2D2438D161F0}"/>
              </a:ext>
            </a:extLst>
          </p:cNvPr>
          <p:cNvCxnSpPr>
            <a:cxnSpLocks/>
          </p:cNvCxnSpPr>
          <p:nvPr/>
        </p:nvCxnSpPr>
        <p:spPr>
          <a:xfrm>
            <a:off x="6732240" y="2348880"/>
            <a:ext cx="0" cy="637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9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1948</TotalTime>
  <Words>387</Words>
  <Application>Microsoft Office PowerPoint</Application>
  <PresentationFormat>On-screen Show (4:3)</PresentationFormat>
  <Paragraphs>86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IZPĒTES PROCESS (1. &amp; 2. solis)</vt:lpstr>
      <vt:lpstr>PowerPoint Presentation</vt:lpstr>
      <vt:lpstr>PowerPoint Presentation</vt:lpstr>
      <vt:lpstr>PowerPoint Presentation</vt:lpstr>
      <vt:lpstr>GRUPU DARBA KONCEPCIJA: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Gatis</dc:creator>
  <cp:lastModifiedBy>Ieva Cebura</cp:lastModifiedBy>
  <cp:revision>189</cp:revision>
  <dcterms:created xsi:type="dcterms:W3CDTF">2015-06-11T09:32:40Z</dcterms:created>
  <dcterms:modified xsi:type="dcterms:W3CDTF">2017-08-08T08:20:17Z</dcterms:modified>
</cp:coreProperties>
</file>