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5" r:id="rId3"/>
    <p:sldId id="347" r:id="rId4"/>
    <p:sldId id="336" r:id="rId5"/>
    <p:sldId id="337" r:id="rId6"/>
    <p:sldId id="338" r:id="rId7"/>
    <p:sldId id="339" r:id="rId8"/>
    <p:sldId id="315" r:id="rId9"/>
    <p:sldId id="340" r:id="rId10"/>
    <p:sldId id="348" r:id="rId11"/>
    <p:sldId id="327" r:id="rId1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tis Pāvils" initials="GP" lastIdx="1" clrIdx="0">
    <p:extLst/>
  </p:cmAuthor>
  <p:cmAuthor id="2" name="Gatis Pāvils" initials="GP [2]" lastIdx="1" clrIdx="1">
    <p:extLst/>
  </p:cmAuthor>
  <p:cmAuthor id="3" name="Gatis Pāvils" initials="GP [3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A58"/>
    <a:srgbClr val="3C4959"/>
    <a:srgbClr val="7B1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59" autoAdjust="0"/>
    <p:restoredTop sz="94624"/>
  </p:normalViewPr>
  <p:slideViewPr>
    <p:cSldViewPr>
      <p:cViewPr>
        <p:scale>
          <a:sx n="100" d="100"/>
          <a:sy n="100" d="100"/>
        </p:scale>
        <p:origin x="1040" y="-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FE0C6D-A7AB-4E51-8173-B967501A127B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lv-LV"/>
        </a:p>
      </dgm:t>
    </dgm:pt>
    <dgm:pt modelId="{470983AD-1948-4B09-8786-9191AECC4FAC}">
      <dgm:prSet phldrT="[Text]" custT="1"/>
      <dgm:spPr>
        <a:ln>
          <a:solidFill>
            <a:srgbClr val="034A58"/>
          </a:solidFill>
        </a:ln>
      </dgm:spPr>
      <dgm:t>
        <a:bodyPr/>
        <a:lstStyle/>
        <a:p>
          <a:r>
            <a:rPr lang="lv-LV" sz="2200" b="1" dirty="0">
              <a:latin typeface="+mn-lt"/>
              <a:cs typeface="Times New Roman" pitchFamily="18" charset="0"/>
            </a:rPr>
            <a:t>Pilngadīgas personas ar GRT, kurām ir noteikta invaliditāte</a:t>
          </a:r>
        </a:p>
      </dgm:t>
    </dgm:pt>
    <dgm:pt modelId="{E8F96186-4880-40BF-9309-8D05941AE858}" type="parTrans" cxnId="{4D5B6F40-6916-49CD-A029-4321785D84F0}">
      <dgm:prSet/>
      <dgm:spPr>
        <a:ln>
          <a:solidFill>
            <a:srgbClr val="034A58"/>
          </a:solidFill>
        </a:ln>
      </dgm:spPr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1BFA4AC6-BC91-45B5-9A8C-30411F321FBC}" type="sibTrans" cxnId="{4D5B6F40-6916-49CD-A029-4321785D84F0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EAC57768-A3C3-4795-A284-C86B81D8B92D}">
      <dgm:prSet phldrT="[Text]" custT="1"/>
      <dgm:spPr>
        <a:ln>
          <a:solidFill>
            <a:srgbClr val="034A58"/>
          </a:solidFill>
        </a:ln>
      </dgm:spPr>
      <dgm:t>
        <a:bodyPr/>
        <a:lstStyle/>
        <a:p>
          <a:r>
            <a:rPr lang="lv-LV" sz="2200" b="1">
              <a:latin typeface="+mn-lt"/>
              <a:cs typeface="Times New Roman" pitchFamily="18" charset="0"/>
            </a:rPr>
            <a:t>Bērni ar FT, kuriem ir noteikta invaliditāte</a:t>
          </a:r>
        </a:p>
      </dgm:t>
    </dgm:pt>
    <dgm:pt modelId="{C4541F17-B852-41D5-B748-D7D873DEEA7A}" type="parTrans" cxnId="{0121D353-AB1B-49A3-90E3-6F83FA74AADA}">
      <dgm:prSet/>
      <dgm:spPr>
        <a:ln>
          <a:solidFill>
            <a:srgbClr val="034A58"/>
          </a:solidFill>
        </a:ln>
      </dgm:spPr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546341F4-57DA-48AC-B114-835C7E9555EC}" type="sibTrans" cxnId="{0121D353-AB1B-49A3-90E3-6F83FA74AADA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C86475AE-5E84-4868-A2F3-07FD0A9CC1B8}">
      <dgm:prSet custT="1"/>
      <dgm:spPr>
        <a:ln>
          <a:solidFill>
            <a:srgbClr val="034A58"/>
          </a:solidFill>
        </a:ln>
      </dgm:spPr>
      <dgm:t>
        <a:bodyPr/>
        <a:lstStyle/>
        <a:p>
          <a:r>
            <a:rPr lang="lv-LV" sz="2200">
              <a:latin typeface="+mn-lt"/>
              <a:cs typeface="Times New Roman" pitchFamily="18" charset="0"/>
            </a:rPr>
            <a:t>personas ar intelektuālās attīstības traucējumiem</a:t>
          </a:r>
        </a:p>
      </dgm:t>
    </dgm:pt>
    <dgm:pt modelId="{B2528AC6-A2A7-46DC-AC42-8C0D7804DAAC}" type="parTrans" cxnId="{E286EF7D-C55B-475E-86E1-3C287AF5D343}">
      <dgm:prSet/>
      <dgm:spPr>
        <a:ln>
          <a:solidFill>
            <a:srgbClr val="034A58"/>
          </a:solidFill>
        </a:ln>
      </dgm:spPr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37F31B55-FA1D-48CE-A22F-95785E13D7EA}" type="sibTrans" cxnId="{E286EF7D-C55B-475E-86E1-3C287AF5D343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8F1F8FDF-0D31-4879-B001-3B230803D4CB}">
      <dgm:prSet custT="1"/>
      <dgm:spPr>
        <a:ln>
          <a:solidFill>
            <a:srgbClr val="034A58"/>
          </a:solidFill>
        </a:ln>
      </dgm:spPr>
      <dgm:t>
        <a:bodyPr/>
        <a:lstStyle/>
        <a:p>
          <a:r>
            <a:rPr lang="lv-LV" sz="2200" dirty="0">
              <a:latin typeface="+mn-lt"/>
              <a:cs typeface="Times New Roman" pitchFamily="18" charset="0"/>
            </a:rPr>
            <a:t>personas ar psihiskām saslimšanām</a:t>
          </a:r>
        </a:p>
      </dgm:t>
    </dgm:pt>
    <dgm:pt modelId="{0A2EAE29-C38C-4533-AC1B-DF5E289924C7}" type="parTrans" cxnId="{05DE4A21-1532-4495-9519-D0CB5D9E337F}">
      <dgm:prSet/>
      <dgm:spPr>
        <a:ln>
          <a:solidFill>
            <a:srgbClr val="034A58"/>
          </a:solidFill>
        </a:ln>
      </dgm:spPr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53E2B444-86AC-46A4-B635-350416F0295B}" type="sibTrans" cxnId="{05DE4A21-1532-4495-9519-D0CB5D9E337F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D3676AA2-CB80-464C-8216-E0752A51AE85}">
      <dgm:prSet custT="1"/>
      <dgm:spPr>
        <a:ln>
          <a:solidFill>
            <a:srgbClr val="034A58"/>
          </a:solidFill>
        </a:ln>
      </dgm:spPr>
      <dgm:t>
        <a:bodyPr/>
        <a:lstStyle/>
        <a:p>
          <a:r>
            <a:rPr lang="lv-LV" sz="2200" dirty="0">
              <a:latin typeface="+mn-lt"/>
              <a:cs typeface="Times New Roman" pitchFamily="18" charset="0"/>
            </a:rPr>
            <a:t>redzes traucējumi</a:t>
          </a:r>
        </a:p>
      </dgm:t>
    </dgm:pt>
    <dgm:pt modelId="{B50009D1-2193-40B6-A82F-662E2BF2116F}" type="parTrans" cxnId="{B31139E6-6282-4FB0-AC52-5472D1B6E165}">
      <dgm:prSet/>
      <dgm:spPr>
        <a:ln>
          <a:solidFill>
            <a:srgbClr val="034A58"/>
          </a:solidFill>
        </a:ln>
      </dgm:spPr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BF400A8B-3CDC-40D0-80C7-3DD59895641F}" type="sibTrans" cxnId="{B31139E6-6282-4FB0-AC52-5472D1B6E165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F45C5EB9-E4F3-4AF1-80B4-A13DEDDDC0E1}">
      <dgm:prSet custT="1"/>
      <dgm:spPr>
        <a:ln>
          <a:solidFill>
            <a:srgbClr val="034A58"/>
          </a:solidFill>
        </a:ln>
      </dgm:spPr>
      <dgm:t>
        <a:bodyPr/>
        <a:lstStyle/>
        <a:p>
          <a:r>
            <a:rPr lang="lv-LV" sz="2200">
              <a:latin typeface="+mn-lt"/>
              <a:cs typeface="Times New Roman" pitchFamily="18" charset="0"/>
            </a:rPr>
            <a:t>dzirdes traucējumi </a:t>
          </a:r>
        </a:p>
      </dgm:t>
    </dgm:pt>
    <dgm:pt modelId="{071D4413-362B-4AAE-8C72-4D351C630070}" type="parTrans" cxnId="{4CA813D8-62E0-4C94-863F-81E42177FC2E}">
      <dgm:prSet/>
      <dgm:spPr>
        <a:ln>
          <a:solidFill>
            <a:srgbClr val="034A58"/>
          </a:solidFill>
        </a:ln>
      </dgm:spPr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E00F6867-AF05-4F4F-886B-D5CC74B8A0CE}" type="sibTrans" cxnId="{4CA813D8-62E0-4C94-863F-81E42177FC2E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9BDFC7D0-4CB7-4BA9-AF3A-822A3BA9B6D2}">
      <dgm:prSet custT="1"/>
      <dgm:spPr>
        <a:ln>
          <a:solidFill>
            <a:srgbClr val="034A58"/>
          </a:solidFill>
        </a:ln>
      </dgm:spPr>
      <dgm:t>
        <a:bodyPr/>
        <a:lstStyle/>
        <a:p>
          <a:r>
            <a:rPr lang="lv-LV" sz="2200">
              <a:latin typeface="+mn-lt"/>
              <a:cs typeface="Times New Roman" pitchFamily="18" charset="0"/>
            </a:rPr>
            <a:t>kustību traucējumi</a:t>
          </a:r>
        </a:p>
      </dgm:t>
    </dgm:pt>
    <dgm:pt modelId="{7ED70003-9760-42E2-9D33-08CA10BFBECB}" type="parTrans" cxnId="{BEF5CC25-A0F6-4A91-9035-DD51B09D4E28}">
      <dgm:prSet/>
      <dgm:spPr>
        <a:ln>
          <a:solidFill>
            <a:srgbClr val="034A58"/>
          </a:solidFill>
        </a:ln>
      </dgm:spPr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3E50F2A8-4354-48ED-B566-B91B821EF5C2}" type="sibTrans" cxnId="{BEF5CC25-A0F6-4A91-9035-DD51B09D4E28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72143D22-1DEB-4029-BD34-2B1F1BDCDDB5}">
      <dgm:prSet custT="1"/>
      <dgm:spPr>
        <a:ln>
          <a:solidFill>
            <a:srgbClr val="034A58"/>
          </a:solidFill>
        </a:ln>
      </dgm:spPr>
      <dgm:t>
        <a:bodyPr/>
        <a:lstStyle/>
        <a:p>
          <a:r>
            <a:rPr lang="lv-LV" sz="2200" dirty="0">
              <a:latin typeface="+mn-lt"/>
              <a:cs typeface="Times New Roman" pitchFamily="18" charset="0"/>
            </a:rPr>
            <a:t>psihiskie </a:t>
          </a:r>
          <a:r>
            <a:rPr lang="lv-LV" sz="2200" dirty="0" smtClean="0">
              <a:latin typeface="+mn-lt"/>
              <a:cs typeface="Times New Roman" pitchFamily="18" charset="0"/>
            </a:rPr>
            <a:t>traucējumi</a:t>
          </a:r>
          <a:endParaRPr lang="lv-LV" sz="2200" dirty="0">
            <a:latin typeface="+mn-lt"/>
            <a:cs typeface="Times New Roman" pitchFamily="18" charset="0"/>
          </a:endParaRPr>
        </a:p>
      </dgm:t>
    </dgm:pt>
    <dgm:pt modelId="{9DFE13FA-3CCF-4688-BF75-DCBF8DF2D745}" type="parTrans" cxnId="{32941231-E0DF-41F2-AA07-8006D9B94AF8}">
      <dgm:prSet/>
      <dgm:spPr>
        <a:ln>
          <a:solidFill>
            <a:srgbClr val="034A58"/>
          </a:solidFill>
        </a:ln>
      </dgm:spPr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509A06D0-F650-40F0-B1C4-7B85DBDD5700}" type="sibTrans" cxnId="{32941231-E0DF-41F2-AA07-8006D9B94AF8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76A2A374-4AB3-4BBF-B99B-F805BEC7A9AF}">
      <dgm:prSet phldrT="[Text]" custT="1"/>
      <dgm:spPr>
        <a:ln>
          <a:solidFill>
            <a:srgbClr val="034A58"/>
          </a:solidFill>
        </a:ln>
      </dgm:spPr>
      <dgm:t>
        <a:bodyPr/>
        <a:lstStyle/>
        <a:p>
          <a:endParaRPr lang="lv-LV" sz="2200" dirty="0">
            <a:latin typeface="+mn-lt"/>
            <a:cs typeface="Times New Roman" pitchFamily="18" charset="0"/>
          </a:endParaRPr>
        </a:p>
      </dgm:t>
    </dgm:pt>
    <dgm:pt modelId="{2269F276-5489-4203-95EE-0999DEC1228F}" type="sibTrans" cxnId="{A502178A-17E4-4179-8801-AEE29695C28E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EC9E5A02-1457-4B0A-ABAE-85ED90DB89B5}" type="parTrans" cxnId="{A502178A-17E4-4179-8801-AEE29695C28E}">
      <dgm:prSet/>
      <dgm:spPr/>
      <dgm:t>
        <a:bodyPr/>
        <a:lstStyle/>
        <a:p>
          <a:endParaRPr lang="lv-LV" sz="2200">
            <a:latin typeface="+mn-lt"/>
            <a:cs typeface="Times New Roman" pitchFamily="18" charset="0"/>
          </a:endParaRPr>
        </a:p>
      </dgm:t>
    </dgm:pt>
    <dgm:pt modelId="{45ED792D-4CAF-4353-9529-5257B4C97D17}" type="pres">
      <dgm:prSet presAssocID="{64FE0C6D-A7AB-4E51-8173-B967501A12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E3C35B01-B956-4C62-BF61-3C91018487B1}" type="pres">
      <dgm:prSet presAssocID="{76A2A374-4AB3-4BBF-B99B-F805BEC7A9AF}" presName="hierRoot1" presStyleCnt="0">
        <dgm:presLayoutVars>
          <dgm:hierBranch val="init"/>
        </dgm:presLayoutVars>
      </dgm:prSet>
      <dgm:spPr/>
      <dgm:t>
        <a:bodyPr/>
        <a:lstStyle/>
        <a:p>
          <a:endParaRPr lang="lv-LV"/>
        </a:p>
      </dgm:t>
    </dgm:pt>
    <dgm:pt modelId="{A05612D7-F4F9-4F81-AD4F-13391D730376}" type="pres">
      <dgm:prSet presAssocID="{76A2A374-4AB3-4BBF-B99B-F805BEC7A9AF}" presName="rootComposite1" presStyleCnt="0"/>
      <dgm:spPr/>
      <dgm:t>
        <a:bodyPr/>
        <a:lstStyle/>
        <a:p>
          <a:endParaRPr lang="lv-LV"/>
        </a:p>
      </dgm:t>
    </dgm:pt>
    <dgm:pt modelId="{B5ECACE0-933B-4006-9059-8F50D507ACCD}" type="pres">
      <dgm:prSet presAssocID="{76A2A374-4AB3-4BBF-B99B-F805BEC7A9AF}" presName="rootText1" presStyleLbl="node0" presStyleIdx="0" presStyleCnt="1" custScaleX="635298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2278C150-5427-4500-A768-7CCB258FE546}" type="pres">
      <dgm:prSet presAssocID="{76A2A374-4AB3-4BBF-B99B-F805BEC7A9AF}" presName="rootConnector1" presStyleLbl="node1" presStyleIdx="0" presStyleCnt="0"/>
      <dgm:spPr/>
      <dgm:t>
        <a:bodyPr/>
        <a:lstStyle/>
        <a:p>
          <a:endParaRPr lang="lv-LV"/>
        </a:p>
      </dgm:t>
    </dgm:pt>
    <dgm:pt modelId="{C08B8411-CBE2-4A9C-945B-EBE93EF6275F}" type="pres">
      <dgm:prSet presAssocID="{76A2A374-4AB3-4BBF-B99B-F805BEC7A9AF}" presName="hierChild2" presStyleCnt="0"/>
      <dgm:spPr/>
      <dgm:t>
        <a:bodyPr/>
        <a:lstStyle/>
        <a:p>
          <a:endParaRPr lang="lv-LV"/>
        </a:p>
      </dgm:t>
    </dgm:pt>
    <dgm:pt modelId="{420DFCC4-5597-4A1A-9250-71E9DE75EAB3}" type="pres">
      <dgm:prSet presAssocID="{E8F96186-4880-40BF-9309-8D05941AE858}" presName="Name37" presStyleLbl="parChTrans1D2" presStyleIdx="0" presStyleCnt="2"/>
      <dgm:spPr/>
      <dgm:t>
        <a:bodyPr/>
        <a:lstStyle/>
        <a:p>
          <a:endParaRPr lang="lv-LV"/>
        </a:p>
      </dgm:t>
    </dgm:pt>
    <dgm:pt modelId="{856BC769-AC81-4AAD-9481-69D5217F01EB}" type="pres">
      <dgm:prSet presAssocID="{470983AD-1948-4B09-8786-9191AECC4FAC}" presName="hierRoot2" presStyleCnt="0">
        <dgm:presLayoutVars>
          <dgm:hierBranch val="init"/>
        </dgm:presLayoutVars>
      </dgm:prSet>
      <dgm:spPr/>
      <dgm:t>
        <a:bodyPr/>
        <a:lstStyle/>
        <a:p>
          <a:endParaRPr lang="lv-LV"/>
        </a:p>
      </dgm:t>
    </dgm:pt>
    <dgm:pt modelId="{0EE66C6A-3314-4536-B0EB-DF959161949F}" type="pres">
      <dgm:prSet presAssocID="{470983AD-1948-4B09-8786-9191AECC4FAC}" presName="rootComposite" presStyleCnt="0"/>
      <dgm:spPr/>
      <dgm:t>
        <a:bodyPr/>
        <a:lstStyle/>
        <a:p>
          <a:endParaRPr lang="lv-LV"/>
        </a:p>
      </dgm:t>
    </dgm:pt>
    <dgm:pt modelId="{1CB34047-EFD5-4ADA-97CB-19938C1B296F}" type="pres">
      <dgm:prSet presAssocID="{470983AD-1948-4B09-8786-9191AECC4FAC}" presName="rootText" presStyleLbl="node2" presStyleIdx="0" presStyleCnt="2" custScaleX="34047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4E987013-688B-4BD8-AE4B-56E0F7E232C0}" type="pres">
      <dgm:prSet presAssocID="{470983AD-1948-4B09-8786-9191AECC4FAC}" presName="rootConnector" presStyleLbl="node2" presStyleIdx="0" presStyleCnt="2"/>
      <dgm:spPr/>
      <dgm:t>
        <a:bodyPr/>
        <a:lstStyle/>
        <a:p>
          <a:endParaRPr lang="lv-LV"/>
        </a:p>
      </dgm:t>
    </dgm:pt>
    <dgm:pt modelId="{E8303F4C-4F2C-446E-B810-4BFEC0A20665}" type="pres">
      <dgm:prSet presAssocID="{470983AD-1948-4B09-8786-9191AECC4FAC}" presName="hierChild4" presStyleCnt="0"/>
      <dgm:spPr/>
      <dgm:t>
        <a:bodyPr/>
        <a:lstStyle/>
        <a:p>
          <a:endParaRPr lang="lv-LV"/>
        </a:p>
      </dgm:t>
    </dgm:pt>
    <dgm:pt modelId="{56502B49-C0F3-4598-8E6D-6E9E57E3FAB1}" type="pres">
      <dgm:prSet presAssocID="{B2528AC6-A2A7-46DC-AC42-8C0D7804DAAC}" presName="Name37" presStyleLbl="parChTrans1D3" presStyleIdx="0" presStyleCnt="6"/>
      <dgm:spPr/>
      <dgm:t>
        <a:bodyPr/>
        <a:lstStyle/>
        <a:p>
          <a:endParaRPr lang="lv-LV"/>
        </a:p>
      </dgm:t>
    </dgm:pt>
    <dgm:pt modelId="{C876E205-6A65-4F33-851D-4E7D91947BD7}" type="pres">
      <dgm:prSet presAssocID="{C86475AE-5E84-4868-A2F3-07FD0A9CC1B8}" presName="hierRoot2" presStyleCnt="0">
        <dgm:presLayoutVars>
          <dgm:hierBranch val="init"/>
        </dgm:presLayoutVars>
      </dgm:prSet>
      <dgm:spPr/>
      <dgm:t>
        <a:bodyPr/>
        <a:lstStyle/>
        <a:p>
          <a:endParaRPr lang="lv-LV"/>
        </a:p>
      </dgm:t>
    </dgm:pt>
    <dgm:pt modelId="{3E3D9B02-B20F-408F-9D21-1333D085CC42}" type="pres">
      <dgm:prSet presAssocID="{C86475AE-5E84-4868-A2F3-07FD0A9CC1B8}" presName="rootComposite" presStyleCnt="0"/>
      <dgm:spPr/>
      <dgm:t>
        <a:bodyPr/>
        <a:lstStyle/>
        <a:p>
          <a:endParaRPr lang="lv-LV"/>
        </a:p>
      </dgm:t>
    </dgm:pt>
    <dgm:pt modelId="{02607824-7A21-4730-8A8B-465C1EF288EC}" type="pres">
      <dgm:prSet presAssocID="{C86475AE-5E84-4868-A2F3-07FD0A9CC1B8}" presName="rootText" presStyleLbl="node3" presStyleIdx="0" presStyleCnt="6" custScaleX="235364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5E317681-7823-405E-B0B2-00A992FC0E82}" type="pres">
      <dgm:prSet presAssocID="{C86475AE-5E84-4868-A2F3-07FD0A9CC1B8}" presName="rootConnector" presStyleLbl="node3" presStyleIdx="0" presStyleCnt="6"/>
      <dgm:spPr/>
      <dgm:t>
        <a:bodyPr/>
        <a:lstStyle/>
        <a:p>
          <a:endParaRPr lang="lv-LV"/>
        </a:p>
      </dgm:t>
    </dgm:pt>
    <dgm:pt modelId="{5D7BA1B3-9B6F-47E8-9986-552CDCDFCCE1}" type="pres">
      <dgm:prSet presAssocID="{C86475AE-5E84-4868-A2F3-07FD0A9CC1B8}" presName="hierChild4" presStyleCnt="0"/>
      <dgm:spPr/>
      <dgm:t>
        <a:bodyPr/>
        <a:lstStyle/>
        <a:p>
          <a:endParaRPr lang="lv-LV"/>
        </a:p>
      </dgm:t>
    </dgm:pt>
    <dgm:pt modelId="{56142115-8CE1-479B-912F-D513D6E1B1A1}" type="pres">
      <dgm:prSet presAssocID="{C86475AE-5E84-4868-A2F3-07FD0A9CC1B8}" presName="hierChild5" presStyleCnt="0"/>
      <dgm:spPr/>
      <dgm:t>
        <a:bodyPr/>
        <a:lstStyle/>
        <a:p>
          <a:endParaRPr lang="lv-LV"/>
        </a:p>
      </dgm:t>
    </dgm:pt>
    <dgm:pt modelId="{FE13CBA8-F64A-42B0-87DA-C9EA0774D7EE}" type="pres">
      <dgm:prSet presAssocID="{0A2EAE29-C38C-4533-AC1B-DF5E289924C7}" presName="Name37" presStyleLbl="parChTrans1D3" presStyleIdx="1" presStyleCnt="6"/>
      <dgm:spPr/>
      <dgm:t>
        <a:bodyPr/>
        <a:lstStyle/>
        <a:p>
          <a:endParaRPr lang="lv-LV"/>
        </a:p>
      </dgm:t>
    </dgm:pt>
    <dgm:pt modelId="{9C1CF771-1B99-4B6D-A2D7-396AFC638B2C}" type="pres">
      <dgm:prSet presAssocID="{8F1F8FDF-0D31-4879-B001-3B230803D4CB}" presName="hierRoot2" presStyleCnt="0">
        <dgm:presLayoutVars>
          <dgm:hierBranch val="init"/>
        </dgm:presLayoutVars>
      </dgm:prSet>
      <dgm:spPr/>
      <dgm:t>
        <a:bodyPr/>
        <a:lstStyle/>
        <a:p>
          <a:endParaRPr lang="lv-LV"/>
        </a:p>
      </dgm:t>
    </dgm:pt>
    <dgm:pt modelId="{657A5920-7D2E-40EB-B813-B5858E57A3DF}" type="pres">
      <dgm:prSet presAssocID="{8F1F8FDF-0D31-4879-B001-3B230803D4CB}" presName="rootComposite" presStyleCnt="0"/>
      <dgm:spPr/>
      <dgm:t>
        <a:bodyPr/>
        <a:lstStyle/>
        <a:p>
          <a:endParaRPr lang="lv-LV"/>
        </a:p>
      </dgm:t>
    </dgm:pt>
    <dgm:pt modelId="{8869F04C-E9B4-42BE-B07E-E7AE928D44C9}" type="pres">
      <dgm:prSet presAssocID="{8F1F8FDF-0D31-4879-B001-3B230803D4CB}" presName="rootText" presStyleLbl="node3" presStyleIdx="1" presStyleCnt="6" custScaleX="233608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2F910A7A-7CA0-4CD0-A5BE-895614144C86}" type="pres">
      <dgm:prSet presAssocID="{8F1F8FDF-0D31-4879-B001-3B230803D4CB}" presName="rootConnector" presStyleLbl="node3" presStyleIdx="1" presStyleCnt="6"/>
      <dgm:spPr/>
      <dgm:t>
        <a:bodyPr/>
        <a:lstStyle/>
        <a:p>
          <a:endParaRPr lang="lv-LV"/>
        </a:p>
      </dgm:t>
    </dgm:pt>
    <dgm:pt modelId="{DACF6861-E1CE-46B7-89EA-057A2F5AC19B}" type="pres">
      <dgm:prSet presAssocID="{8F1F8FDF-0D31-4879-B001-3B230803D4CB}" presName="hierChild4" presStyleCnt="0"/>
      <dgm:spPr/>
      <dgm:t>
        <a:bodyPr/>
        <a:lstStyle/>
        <a:p>
          <a:endParaRPr lang="lv-LV"/>
        </a:p>
      </dgm:t>
    </dgm:pt>
    <dgm:pt modelId="{BC850517-1484-4F48-9AA5-55EB36D69CC6}" type="pres">
      <dgm:prSet presAssocID="{8F1F8FDF-0D31-4879-B001-3B230803D4CB}" presName="hierChild5" presStyleCnt="0"/>
      <dgm:spPr/>
      <dgm:t>
        <a:bodyPr/>
        <a:lstStyle/>
        <a:p>
          <a:endParaRPr lang="lv-LV"/>
        </a:p>
      </dgm:t>
    </dgm:pt>
    <dgm:pt modelId="{122498B4-E382-4EB1-86E9-12DC633EEB53}" type="pres">
      <dgm:prSet presAssocID="{470983AD-1948-4B09-8786-9191AECC4FAC}" presName="hierChild5" presStyleCnt="0"/>
      <dgm:spPr/>
      <dgm:t>
        <a:bodyPr/>
        <a:lstStyle/>
        <a:p>
          <a:endParaRPr lang="lv-LV"/>
        </a:p>
      </dgm:t>
    </dgm:pt>
    <dgm:pt modelId="{092DB00A-8386-4150-8E2C-A37D5840080D}" type="pres">
      <dgm:prSet presAssocID="{C4541F17-B852-41D5-B748-D7D873DEEA7A}" presName="Name37" presStyleLbl="parChTrans1D2" presStyleIdx="1" presStyleCnt="2"/>
      <dgm:spPr/>
      <dgm:t>
        <a:bodyPr/>
        <a:lstStyle/>
        <a:p>
          <a:endParaRPr lang="lv-LV"/>
        </a:p>
      </dgm:t>
    </dgm:pt>
    <dgm:pt modelId="{E8465C65-01BC-46CE-A124-753F01F4AE21}" type="pres">
      <dgm:prSet presAssocID="{EAC57768-A3C3-4795-A284-C86B81D8B92D}" presName="hierRoot2" presStyleCnt="0">
        <dgm:presLayoutVars>
          <dgm:hierBranch val="init"/>
        </dgm:presLayoutVars>
      </dgm:prSet>
      <dgm:spPr/>
      <dgm:t>
        <a:bodyPr/>
        <a:lstStyle/>
        <a:p>
          <a:endParaRPr lang="lv-LV"/>
        </a:p>
      </dgm:t>
    </dgm:pt>
    <dgm:pt modelId="{24F3E6C4-3D50-4243-A0E8-25B039965DFB}" type="pres">
      <dgm:prSet presAssocID="{EAC57768-A3C3-4795-A284-C86B81D8B92D}" presName="rootComposite" presStyleCnt="0"/>
      <dgm:spPr/>
      <dgm:t>
        <a:bodyPr/>
        <a:lstStyle/>
        <a:p>
          <a:endParaRPr lang="lv-LV"/>
        </a:p>
      </dgm:t>
    </dgm:pt>
    <dgm:pt modelId="{34FB46AD-A74D-497B-BD13-A3B21014E0EE}" type="pres">
      <dgm:prSet presAssocID="{EAC57768-A3C3-4795-A284-C86B81D8B92D}" presName="rootText" presStyleLbl="node2" presStyleIdx="1" presStyleCnt="2" custScaleX="251050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FDB49C6E-6CE7-4B4D-8649-F80FF1C1A4FC}" type="pres">
      <dgm:prSet presAssocID="{EAC57768-A3C3-4795-A284-C86B81D8B92D}" presName="rootConnector" presStyleLbl="node2" presStyleIdx="1" presStyleCnt="2"/>
      <dgm:spPr/>
      <dgm:t>
        <a:bodyPr/>
        <a:lstStyle/>
        <a:p>
          <a:endParaRPr lang="lv-LV"/>
        </a:p>
      </dgm:t>
    </dgm:pt>
    <dgm:pt modelId="{6BCBACCB-94DE-422A-BB6B-4A2D7D02CDEC}" type="pres">
      <dgm:prSet presAssocID="{EAC57768-A3C3-4795-A284-C86B81D8B92D}" presName="hierChild4" presStyleCnt="0"/>
      <dgm:spPr/>
      <dgm:t>
        <a:bodyPr/>
        <a:lstStyle/>
        <a:p>
          <a:endParaRPr lang="lv-LV"/>
        </a:p>
      </dgm:t>
    </dgm:pt>
    <dgm:pt modelId="{7DB34A6F-15F5-47C1-A492-59C249E4EC64}" type="pres">
      <dgm:prSet presAssocID="{B50009D1-2193-40B6-A82F-662E2BF2116F}" presName="Name37" presStyleLbl="parChTrans1D3" presStyleIdx="2" presStyleCnt="6"/>
      <dgm:spPr/>
      <dgm:t>
        <a:bodyPr/>
        <a:lstStyle/>
        <a:p>
          <a:endParaRPr lang="lv-LV"/>
        </a:p>
      </dgm:t>
    </dgm:pt>
    <dgm:pt modelId="{50BD9D8E-07A0-45F0-BD2D-C902E7EBEF51}" type="pres">
      <dgm:prSet presAssocID="{D3676AA2-CB80-464C-8216-E0752A51AE85}" presName="hierRoot2" presStyleCnt="0">
        <dgm:presLayoutVars>
          <dgm:hierBranch val="init"/>
        </dgm:presLayoutVars>
      </dgm:prSet>
      <dgm:spPr/>
      <dgm:t>
        <a:bodyPr/>
        <a:lstStyle/>
        <a:p>
          <a:endParaRPr lang="lv-LV"/>
        </a:p>
      </dgm:t>
    </dgm:pt>
    <dgm:pt modelId="{BBE32623-9FC1-4FF4-8EB4-F39F306BD9D0}" type="pres">
      <dgm:prSet presAssocID="{D3676AA2-CB80-464C-8216-E0752A51AE85}" presName="rootComposite" presStyleCnt="0"/>
      <dgm:spPr/>
      <dgm:t>
        <a:bodyPr/>
        <a:lstStyle/>
        <a:p>
          <a:endParaRPr lang="lv-LV"/>
        </a:p>
      </dgm:t>
    </dgm:pt>
    <dgm:pt modelId="{F3EE5B06-1EF9-468B-B2DE-307B762E1582}" type="pres">
      <dgm:prSet presAssocID="{D3676AA2-CB80-464C-8216-E0752A51AE85}" presName="rootText" presStyleLbl="node3" presStyleIdx="2" presStyleCnt="6" custScaleX="132574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F3EE69CD-BC96-4700-9864-24163A3915E2}" type="pres">
      <dgm:prSet presAssocID="{D3676AA2-CB80-464C-8216-E0752A51AE85}" presName="rootConnector" presStyleLbl="node3" presStyleIdx="2" presStyleCnt="6"/>
      <dgm:spPr/>
      <dgm:t>
        <a:bodyPr/>
        <a:lstStyle/>
        <a:p>
          <a:endParaRPr lang="lv-LV"/>
        </a:p>
      </dgm:t>
    </dgm:pt>
    <dgm:pt modelId="{86AFA749-1C96-4CE2-97D3-02927DD31CA5}" type="pres">
      <dgm:prSet presAssocID="{D3676AA2-CB80-464C-8216-E0752A51AE85}" presName="hierChild4" presStyleCnt="0"/>
      <dgm:spPr/>
      <dgm:t>
        <a:bodyPr/>
        <a:lstStyle/>
        <a:p>
          <a:endParaRPr lang="lv-LV"/>
        </a:p>
      </dgm:t>
    </dgm:pt>
    <dgm:pt modelId="{10E67891-3283-46A9-B113-D1BA251EABBD}" type="pres">
      <dgm:prSet presAssocID="{D3676AA2-CB80-464C-8216-E0752A51AE85}" presName="hierChild5" presStyleCnt="0"/>
      <dgm:spPr/>
      <dgm:t>
        <a:bodyPr/>
        <a:lstStyle/>
        <a:p>
          <a:endParaRPr lang="lv-LV"/>
        </a:p>
      </dgm:t>
    </dgm:pt>
    <dgm:pt modelId="{7654B9FD-7C00-4CF8-805C-019A067BB0AD}" type="pres">
      <dgm:prSet presAssocID="{071D4413-362B-4AAE-8C72-4D351C630070}" presName="Name37" presStyleLbl="parChTrans1D3" presStyleIdx="3" presStyleCnt="6"/>
      <dgm:spPr/>
      <dgm:t>
        <a:bodyPr/>
        <a:lstStyle/>
        <a:p>
          <a:endParaRPr lang="lv-LV"/>
        </a:p>
      </dgm:t>
    </dgm:pt>
    <dgm:pt modelId="{2D795B34-7EB0-4772-AC97-280AB93FBA3E}" type="pres">
      <dgm:prSet presAssocID="{F45C5EB9-E4F3-4AF1-80B4-A13DEDDDC0E1}" presName="hierRoot2" presStyleCnt="0">
        <dgm:presLayoutVars>
          <dgm:hierBranch val="init"/>
        </dgm:presLayoutVars>
      </dgm:prSet>
      <dgm:spPr/>
      <dgm:t>
        <a:bodyPr/>
        <a:lstStyle/>
        <a:p>
          <a:endParaRPr lang="lv-LV"/>
        </a:p>
      </dgm:t>
    </dgm:pt>
    <dgm:pt modelId="{A3ACF862-EBD4-4BEB-A31A-2EA3E2C3B452}" type="pres">
      <dgm:prSet presAssocID="{F45C5EB9-E4F3-4AF1-80B4-A13DEDDDC0E1}" presName="rootComposite" presStyleCnt="0"/>
      <dgm:spPr/>
      <dgm:t>
        <a:bodyPr/>
        <a:lstStyle/>
        <a:p>
          <a:endParaRPr lang="lv-LV"/>
        </a:p>
      </dgm:t>
    </dgm:pt>
    <dgm:pt modelId="{87A650EF-49E9-482C-B1A7-2F733A874918}" type="pres">
      <dgm:prSet presAssocID="{F45C5EB9-E4F3-4AF1-80B4-A13DEDDDC0E1}" presName="rootText" presStyleLbl="node3" presStyleIdx="3" presStyleCnt="6" custScaleX="134510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9EF9CA1A-E13B-48E9-91FA-640A3B7AB746}" type="pres">
      <dgm:prSet presAssocID="{F45C5EB9-E4F3-4AF1-80B4-A13DEDDDC0E1}" presName="rootConnector" presStyleLbl="node3" presStyleIdx="3" presStyleCnt="6"/>
      <dgm:spPr/>
      <dgm:t>
        <a:bodyPr/>
        <a:lstStyle/>
        <a:p>
          <a:endParaRPr lang="lv-LV"/>
        </a:p>
      </dgm:t>
    </dgm:pt>
    <dgm:pt modelId="{85099E7D-0187-4212-9383-BA407284D94B}" type="pres">
      <dgm:prSet presAssocID="{F45C5EB9-E4F3-4AF1-80B4-A13DEDDDC0E1}" presName="hierChild4" presStyleCnt="0"/>
      <dgm:spPr/>
      <dgm:t>
        <a:bodyPr/>
        <a:lstStyle/>
        <a:p>
          <a:endParaRPr lang="lv-LV"/>
        </a:p>
      </dgm:t>
    </dgm:pt>
    <dgm:pt modelId="{AFD7A922-E0B3-48D6-A996-80D34C7A0B96}" type="pres">
      <dgm:prSet presAssocID="{F45C5EB9-E4F3-4AF1-80B4-A13DEDDDC0E1}" presName="hierChild5" presStyleCnt="0"/>
      <dgm:spPr/>
      <dgm:t>
        <a:bodyPr/>
        <a:lstStyle/>
        <a:p>
          <a:endParaRPr lang="lv-LV"/>
        </a:p>
      </dgm:t>
    </dgm:pt>
    <dgm:pt modelId="{8659B8E9-3134-4F58-B4B1-771888E8EBC4}" type="pres">
      <dgm:prSet presAssocID="{7ED70003-9760-42E2-9D33-08CA10BFBECB}" presName="Name37" presStyleLbl="parChTrans1D3" presStyleIdx="4" presStyleCnt="6"/>
      <dgm:spPr/>
      <dgm:t>
        <a:bodyPr/>
        <a:lstStyle/>
        <a:p>
          <a:endParaRPr lang="lv-LV"/>
        </a:p>
      </dgm:t>
    </dgm:pt>
    <dgm:pt modelId="{DA93A1FB-8AE7-4556-91F7-8727F64C6561}" type="pres">
      <dgm:prSet presAssocID="{9BDFC7D0-4CB7-4BA9-AF3A-822A3BA9B6D2}" presName="hierRoot2" presStyleCnt="0">
        <dgm:presLayoutVars>
          <dgm:hierBranch val="init"/>
        </dgm:presLayoutVars>
      </dgm:prSet>
      <dgm:spPr/>
      <dgm:t>
        <a:bodyPr/>
        <a:lstStyle/>
        <a:p>
          <a:endParaRPr lang="lv-LV"/>
        </a:p>
      </dgm:t>
    </dgm:pt>
    <dgm:pt modelId="{48992303-CD85-4EB5-B162-8B2578E9BB10}" type="pres">
      <dgm:prSet presAssocID="{9BDFC7D0-4CB7-4BA9-AF3A-822A3BA9B6D2}" presName="rootComposite" presStyleCnt="0"/>
      <dgm:spPr/>
      <dgm:t>
        <a:bodyPr/>
        <a:lstStyle/>
        <a:p>
          <a:endParaRPr lang="lv-LV"/>
        </a:p>
      </dgm:t>
    </dgm:pt>
    <dgm:pt modelId="{F12EE072-0CBD-4A48-B0CA-7C9734785B8D}" type="pres">
      <dgm:prSet presAssocID="{9BDFC7D0-4CB7-4BA9-AF3A-822A3BA9B6D2}" presName="rootText" presStyleLbl="node3" presStyleIdx="4" presStyleCnt="6" custScaleX="129605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18E327F6-F77C-492C-B73A-FBFF164854A2}" type="pres">
      <dgm:prSet presAssocID="{9BDFC7D0-4CB7-4BA9-AF3A-822A3BA9B6D2}" presName="rootConnector" presStyleLbl="node3" presStyleIdx="4" presStyleCnt="6"/>
      <dgm:spPr/>
      <dgm:t>
        <a:bodyPr/>
        <a:lstStyle/>
        <a:p>
          <a:endParaRPr lang="lv-LV"/>
        </a:p>
      </dgm:t>
    </dgm:pt>
    <dgm:pt modelId="{EF5396C2-97A6-4E0F-B1C1-368FEAB7CB73}" type="pres">
      <dgm:prSet presAssocID="{9BDFC7D0-4CB7-4BA9-AF3A-822A3BA9B6D2}" presName="hierChild4" presStyleCnt="0"/>
      <dgm:spPr/>
      <dgm:t>
        <a:bodyPr/>
        <a:lstStyle/>
        <a:p>
          <a:endParaRPr lang="lv-LV"/>
        </a:p>
      </dgm:t>
    </dgm:pt>
    <dgm:pt modelId="{D4D9035F-6A57-4428-A3C8-9F42577A401E}" type="pres">
      <dgm:prSet presAssocID="{9BDFC7D0-4CB7-4BA9-AF3A-822A3BA9B6D2}" presName="hierChild5" presStyleCnt="0"/>
      <dgm:spPr/>
      <dgm:t>
        <a:bodyPr/>
        <a:lstStyle/>
        <a:p>
          <a:endParaRPr lang="lv-LV"/>
        </a:p>
      </dgm:t>
    </dgm:pt>
    <dgm:pt modelId="{07FC212B-92F7-44D6-99DB-7AF0B449350E}" type="pres">
      <dgm:prSet presAssocID="{9DFE13FA-3CCF-4688-BF75-DCBF8DF2D745}" presName="Name37" presStyleLbl="parChTrans1D3" presStyleIdx="5" presStyleCnt="6"/>
      <dgm:spPr/>
      <dgm:t>
        <a:bodyPr/>
        <a:lstStyle/>
        <a:p>
          <a:endParaRPr lang="lv-LV"/>
        </a:p>
      </dgm:t>
    </dgm:pt>
    <dgm:pt modelId="{0B27E5C0-2397-40DA-8CEF-E294216D46A7}" type="pres">
      <dgm:prSet presAssocID="{72143D22-1DEB-4029-BD34-2B1F1BDCDDB5}" presName="hierRoot2" presStyleCnt="0">
        <dgm:presLayoutVars>
          <dgm:hierBranch val="init"/>
        </dgm:presLayoutVars>
      </dgm:prSet>
      <dgm:spPr/>
      <dgm:t>
        <a:bodyPr/>
        <a:lstStyle/>
        <a:p>
          <a:endParaRPr lang="lv-LV"/>
        </a:p>
      </dgm:t>
    </dgm:pt>
    <dgm:pt modelId="{13701C14-88AD-4D10-9DE6-DAE9E34CDFCD}" type="pres">
      <dgm:prSet presAssocID="{72143D22-1DEB-4029-BD34-2B1F1BDCDDB5}" presName="rootComposite" presStyleCnt="0"/>
      <dgm:spPr/>
      <dgm:t>
        <a:bodyPr/>
        <a:lstStyle/>
        <a:p>
          <a:endParaRPr lang="lv-LV"/>
        </a:p>
      </dgm:t>
    </dgm:pt>
    <dgm:pt modelId="{837EB390-7FF8-414D-A1F9-240CE9C29FBC}" type="pres">
      <dgm:prSet presAssocID="{72143D22-1DEB-4029-BD34-2B1F1BDCDDB5}" presName="rootText" presStyleLbl="node3" presStyleIdx="5" presStyleCnt="6" custScaleX="12943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A38CB6A9-A130-4006-A09C-9CB45450CE77}" type="pres">
      <dgm:prSet presAssocID="{72143D22-1DEB-4029-BD34-2B1F1BDCDDB5}" presName="rootConnector" presStyleLbl="node3" presStyleIdx="5" presStyleCnt="6"/>
      <dgm:spPr/>
      <dgm:t>
        <a:bodyPr/>
        <a:lstStyle/>
        <a:p>
          <a:endParaRPr lang="lv-LV"/>
        </a:p>
      </dgm:t>
    </dgm:pt>
    <dgm:pt modelId="{24B129DF-2B10-4CEA-B0AC-B1C3A8C3D1A1}" type="pres">
      <dgm:prSet presAssocID="{72143D22-1DEB-4029-BD34-2B1F1BDCDDB5}" presName="hierChild4" presStyleCnt="0"/>
      <dgm:spPr/>
      <dgm:t>
        <a:bodyPr/>
        <a:lstStyle/>
        <a:p>
          <a:endParaRPr lang="lv-LV"/>
        </a:p>
      </dgm:t>
    </dgm:pt>
    <dgm:pt modelId="{976BB697-6B11-4BF4-A65A-54857390D254}" type="pres">
      <dgm:prSet presAssocID="{72143D22-1DEB-4029-BD34-2B1F1BDCDDB5}" presName="hierChild5" presStyleCnt="0"/>
      <dgm:spPr/>
      <dgm:t>
        <a:bodyPr/>
        <a:lstStyle/>
        <a:p>
          <a:endParaRPr lang="lv-LV"/>
        </a:p>
      </dgm:t>
    </dgm:pt>
    <dgm:pt modelId="{78751353-8CBE-467F-A9BF-8CD2C9252743}" type="pres">
      <dgm:prSet presAssocID="{EAC57768-A3C3-4795-A284-C86B81D8B92D}" presName="hierChild5" presStyleCnt="0"/>
      <dgm:spPr/>
      <dgm:t>
        <a:bodyPr/>
        <a:lstStyle/>
        <a:p>
          <a:endParaRPr lang="lv-LV"/>
        </a:p>
      </dgm:t>
    </dgm:pt>
    <dgm:pt modelId="{86ACE048-9DB9-45D1-89DA-D6C5E49F0772}" type="pres">
      <dgm:prSet presAssocID="{76A2A374-4AB3-4BBF-B99B-F805BEC7A9AF}" presName="hierChild3" presStyleCnt="0"/>
      <dgm:spPr/>
      <dgm:t>
        <a:bodyPr/>
        <a:lstStyle/>
        <a:p>
          <a:endParaRPr lang="lv-LV"/>
        </a:p>
      </dgm:t>
    </dgm:pt>
  </dgm:ptLst>
  <dgm:cxnLst>
    <dgm:cxn modelId="{5DDEC9D4-86A5-A74C-9B90-349A7D26E758}" type="presOf" srcId="{72143D22-1DEB-4029-BD34-2B1F1BDCDDB5}" destId="{837EB390-7FF8-414D-A1F9-240CE9C29FBC}" srcOrd="0" destOrd="0" presId="urn:microsoft.com/office/officeart/2005/8/layout/orgChart1"/>
    <dgm:cxn modelId="{32941231-E0DF-41F2-AA07-8006D9B94AF8}" srcId="{EAC57768-A3C3-4795-A284-C86B81D8B92D}" destId="{72143D22-1DEB-4029-BD34-2B1F1BDCDDB5}" srcOrd="3" destOrd="0" parTransId="{9DFE13FA-3CCF-4688-BF75-DCBF8DF2D745}" sibTransId="{509A06D0-F650-40F0-B1C4-7B85DBDD5700}"/>
    <dgm:cxn modelId="{E286EF7D-C55B-475E-86E1-3C287AF5D343}" srcId="{470983AD-1948-4B09-8786-9191AECC4FAC}" destId="{C86475AE-5E84-4868-A2F3-07FD0A9CC1B8}" srcOrd="0" destOrd="0" parTransId="{B2528AC6-A2A7-46DC-AC42-8C0D7804DAAC}" sibTransId="{37F31B55-FA1D-48CE-A22F-95785E13D7EA}"/>
    <dgm:cxn modelId="{0121D353-AB1B-49A3-90E3-6F83FA74AADA}" srcId="{76A2A374-4AB3-4BBF-B99B-F805BEC7A9AF}" destId="{EAC57768-A3C3-4795-A284-C86B81D8B92D}" srcOrd="1" destOrd="0" parTransId="{C4541F17-B852-41D5-B748-D7D873DEEA7A}" sibTransId="{546341F4-57DA-48AC-B114-835C7E9555EC}"/>
    <dgm:cxn modelId="{4D5B6F40-6916-49CD-A029-4321785D84F0}" srcId="{76A2A374-4AB3-4BBF-B99B-F805BEC7A9AF}" destId="{470983AD-1948-4B09-8786-9191AECC4FAC}" srcOrd="0" destOrd="0" parTransId="{E8F96186-4880-40BF-9309-8D05941AE858}" sibTransId="{1BFA4AC6-BC91-45B5-9A8C-30411F321FBC}"/>
    <dgm:cxn modelId="{CB437360-B71F-6341-9E80-34BA13840903}" type="presOf" srcId="{EAC57768-A3C3-4795-A284-C86B81D8B92D}" destId="{FDB49C6E-6CE7-4B4D-8649-F80FF1C1A4FC}" srcOrd="1" destOrd="0" presId="urn:microsoft.com/office/officeart/2005/8/layout/orgChart1"/>
    <dgm:cxn modelId="{4B1D170D-810C-4246-BA36-45CA2C4F5DD0}" type="presOf" srcId="{9BDFC7D0-4CB7-4BA9-AF3A-822A3BA9B6D2}" destId="{F12EE072-0CBD-4A48-B0CA-7C9734785B8D}" srcOrd="0" destOrd="0" presId="urn:microsoft.com/office/officeart/2005/8/layout/orgChart1"/>
    <dgm:cxn modelId="{FF07E34E-53EB-DB40-9C48-DA1B9897F43F}" type="presOf" srcId="{9BDFC7D0-4CB7-4BA9-AF3A-822A3BA9B6D2}" destId="{18E327F6-F77C-492C-B73A-FBFF164854A2}" srcOrd="1" destOrd="0" presId="urn:microsoft.com/office/officeart/2005/8/layout/orgChart1"/>
    <dgm:cxn modelId="{1EB948AD-65E8-6E4B-9475-93A2813B4236}" type="presOf" srcId="{9DFE13FA-3CCF-4688-BF75-DCBF8DF2D745}" destId="{07FC212B-92F7-44D6-99DB-7AF0B449350E}" srcOrd="0" destOrd="0" presId="urn:microsoft.com/office/officeart/2005/8/layout/orgChart1"/>
    <dgm:cxn modelId="{BC15C51F-3C1C-4144-B54E-FF737E9C6373}" type="presOf" srcId="{F45C5EB9-E4F3-4AF1-80B4-A13DEDDDC0E1}" destId="{9EF9CA1A-E13B-48E9-91FA-640A3B7AB746}" srcOrd="1" destOrd="0" presId="urn:microsoft.com/office/officeart/2005/8/layout/orgChart1"/>
    <dgm:cxn modelId="{A502178A-17E4-4179-8801-AEE29695C28E}" srcId="{64FE0C6D-A7AB-4E51-8173-B967501A127B}" destId="{76A2A374-4AB3-4BBF-B99B-F805BEC7A9AF}" srcOrd="0" destOrd="0" parTransId="{EC9E5A02-1457-4B0A-ABAE-85ED90DB89B5}" sibTransId="{2269F276-5489-4203-95EE-0999DEC1228F}"/>
    <dgm:cxn modelId="{7C362882-96F5-DD4A-9EEA-929C90D70E9D}" type="presOf" srcId="{EAC57768-A3C3-4795-A284-C86B81D8B92D}" destId="{34FB46AD-A74D-497B-BD13-A3B21014E0EE}" srcOrd="0" destOrd="0" presId="urn:microsoft.com/office/officeart/2005/8/layout/orgChart1"/>
    <dgm:cxn modelId="{05DE4A21-1532-4495-9519-D0CB5D9E337F}" srcId="{470983AD-1948-4B09-8786-9191AECC4FAC}" destId="{8F1F8FDF-0D31-4879-B001-3B230803D4CB}" srcOrd="1" destOrd="0" parTransId="{0A2EAE29-C38C-4533-AC1B-DF5E289924C7}" sibTransId="{53E2B444-86AC-46A4-B635-350416F0295B}"/>
    <dgm:cxn modelId="{A8FC3A02-9391-3F45-BF60-CED0A8C6BF37}" type="presOf" srcId="{C4541F17-B852-41D5-B748-D7D873DEEA7A}" destId="{092DB00A-8386-4150-8E2C-A37D5840080D}" srcOrd="0" destOrd="0" presId="urn:microsoft.com/office/officeart/2005/8/layout/orgChart1"/>
    <dgm:cxn modelId="{8B1F9832-8E97-FD44-A881-B2D938D3FCE2}" type="presOf" srcId="{64FE0C6D-A7AB-4E51-8173-B967501A127B}" destId="{45ED792D-4CAF-4353-9529-5257B4C97D17}" srcOrd="0" destOrd="0" presId="urn:microsoft.com/office/officeart/2005/8/layout/orgChart1"/>
    <dgm:cxn modelId="{6C51B38E-1042-6045-8301-4DAF526AA4AF}" type="presOf" srcId="{E8F96186-4880-40BF-9309-8D05941AE858}" destId="{420DFCC4-5597-4A1A-9250-71E9DE75EAB3}" srcOrd="0" destOrd="0" presId="urn:microsoft.com/office/officeart/2005/8/layout/orgChart1"/>
    <dgm:cxn modelId="{4CA813D8-62E0-4C94-863F-81E42177FC2E}" srcId="{EAC57768-A3C3-4795-A284-C86B81D8B92D}" destId="{F45C5EB9-E4F3-4AF1-80B4-A13DEDDDC0E1}" srcOrd="1" destOrd="0" parTransId="{071D4413-362B-4AAE-8C72-4D351C630070}" sibTransId="{E00F6867-AF05-4F4F-886B-D5CC74B8A0CE}"/>
    <dgm:cxn modelId="{B31139E6-6282-4FB0-AC52-5472D1B6E165}" srcId="{EAC57768-A3C3-4795-A284-C86B81D8B92D}" destId="{D3676AA2-CB80-464C-8216-E0752A51AE85}" srcOrd="0" destOrd="0" parTransId="{B50009D1-2193-40B6-A82F-662E2BF2116F}" sibTransId="{BF400A8B-3CDC-40D0-80C7-3DD59895641F}"/>
    <dgm:cxn modelId="{04659AF3-6D9A-E64B-B6F1-CACB547EA46B}" type="presOf" srcId="{D3676AA2-CB80-464C-8216-E0752A51AE85}" destId="{F3EE69CD-BC96-4700-9864-24163A3915E2}" srcOrd="1" destOrd="0" presId="urn:microsoft.com/office/officeart/2005/8/layout/orgChart1"/>
    <dgm:cxn modelId="{62DDFFB3-A306-6B42-8625-00BD6986B077}" type="presOf" srcId="{D3676AA2-CB80-464C-8216-E0752A51AE85}" destId="{F3EE5B06-1EF9-468B-B2DE-307B762E1582}" srcOrd="0" destOrd="0" presId="urn:microsoft.com/office/officeart/2005/8/layout/orgChart1"/>
    <dgm:cxn modelId="{01116D73-9097-C74F-8EE1-B8DC7BB7668A}" type="presOf" srcId="{470983AD-1948-4B09-8786-9191AECC4FAC}" destId="{4E987013-688B-4BD8-AE4B-56E0F7E232C0}" srcOrd="1" destOrd="0" presId="urn:microsoft.com/office/officeart/2005/8/layout/orgChart1"/>
    <dgm:cxn modelId="{49738318-E891-B743-95CF-8C99C1F3EEFC}" type="presOf" srcId="{7ED70003-9760-42E2-9D33-08CA10BFBECB}" destId="{8659B8E9-3134-4F58-B4B1-771888E8EBC4}" srcOrd="0" destOrd="0" presId="urn:microsoft.com/office/officeart/2005/8/layout/orgChart1"/>
    <dgm:cxn modelId="{BEF5CC25-A0F6-4A91-9035-DD51B09D4E28}" srcId="{EAC57768-A3C3-4795-A284-C86B81D8B92D}" destId="{9BDFC7D0-4CB7-4BA9-AF3A-822A3BA9B6D2}" srcOrd="2" destOrd="0" parTransId="{7ED70003-9760-42E2-9D33-08CA10BFBECB}" sibTransId="{3E50F2A8-4354-48ED-B566-B91B821EF5C2}"/>
    <dgm:cxn modelId="{F8E3B5F4-CEFE-C34B-97C1-CD478BE65E4F}" type="presOf" srcId="{72143D22-1DEB-4029-BD34-2B1F1BDCDDB5}" destId="{A38CB6A9-A130-4006-A09C-9CB45450CE77}" srcOrd="1" destOrd="0" presId="urn:microsoft.com/office/officeart/2005/8/layout/orgChart1"/>
    <dgm:cxn modelId="{486CF166-468F-1D44-AFC2-43EFE03E0523}" type="presOf" srcId="{76A2A374-4AB3-4BBF-B99B-F805BEC7A9AF}" destId="{B5ECACE0-933B-4006-9059-8F50D507ACCD}" srcOrd="0" destOrd="0" presId="urn:microsoft.com/office/officeart/2005/8/layout/orgChart1"/>
    <dgm:cxn modelId="{D65F7A40-003C-7C48-9076-E92E7A7703AD}" type="presOf" srcId="{8F1F8FDF-0D31-4879-B001-3B230803D4CB}" destId="{2F910A7A-7CA0-4CD0-A5BE-895614144C86}" srcOrd="1" destOrd="0" presId="urn:microsoft.com/office/officeart/2005/8/layout/orgChart1"/>
    <dgm:cxn modelId="{387242FC-C816-7145-A21F-A054D1F49221}" type="presOf" srcId="{76A2A374-4AB3-4BBF-B99B-F805BEC7A9AF}" destId="{2278C150-5427-4500-A768-7CCB258FE546}" srcOrd="1" destOrd="0" presId="urn:microsoft.com/office/officeart/2005/8/layout/orgChart1"/>
    <dgm:cxn modelId="{8B3796D8-C566-124D-A34E-D7F0BC01E1A7}" type="presOf" srcId="{8F1F8FDF-0D31-4879-B001-3B230803D4CB}" destId="{8869F04C-E9B4-42BE-B07E-E7AE928D44C9}" srcOrd="0" destOrd="0" presId="urn:microsoft.com/office/officeart/2005/8/layout/orgChart1"/>
    <dgm:cxn modelId="{4D36679C-4CD9-B84A-959F-7881D21EF211}" type="presOf" srcId="{B50009D1-2193-40B6-A82F-662E2BF2116F}" destId="{7DB34A6F-15F5-47C1-A492-59C249E4EC64}" srcOrd="0" destOrd="0" presId="urn:microsoft.com/office/officeart/2005/8/layout/orgChart1"/>
    <dgm:cxn modelId="{E9A4C6AB-6C4C-F641-AA01-4E22B2A6A9C8}" type="presOf" srcId="{C86475AE-5E84-4868-A2F3-07FD0A9CC1B8}" destId="{5E317681-7823-405E-B0B2-00A992FC0E82}" srcOrd="1" destOrd="0" presId="urn:microsoft.com/office/officeart/2005/8/layout/orgChart1"/>
    <dgm:cxn modelId="{155AC86E-CEF9-6842-8859-76D753996DAF}" type="presOf" srcId="{0A2EAE29-C38C-4533-AC1B-DF5E289924C7}" destId="{FE13CBA8-F64A-42B0-87DA-C9EA0774D7EE}" srcOrd="0" destOrd="0" presId="urn:microsoft.com/office/officeart/2005/8/layout/orgChart1"/>
    <dgm:cxn modelId="{2D0A9285-51D4-CF49-B408-2277530FA357}" type="presOf" srcId="{071D4413-362B-4AAE-8C72-4D351C630070}" destId="{7654B9FD-7C00-4CF8-805C-019A067BB0AD}" srcOrd="0" destOrd="0" presId="urn:microsoft.com/office/officeart/2005/8/layout/orgChart1"/>
    <dgm:cxn modelId="{3C267B36-EFE8-1846-BB08-3327FA148A47}" type="presOf" srcId="{B2528AC6-A2A7-46DC-AC42-8C0D7804DAAC}" destId="{56502B49-C0F3-4598-8E6D-6E9E57E3FAB1}" srcOrd="0" destOrd="0" presId="urn:microsoft.com/office/officeart/2005/8/layout/orgChart1"/>
    <dgm:cxn modelId="{DE43E8D8-085B-CD4F-BD3C-106ABEB285CE}" type="presOf" srcId="{F45C5EB9-E4F3-4AF1-80B4-A13DEDDDC0E1}" destId="{87A650EF-49E9-482C-B1A7-2F733A874918}" srcOrd="0" destOrd="0" presId="urn:microsoft.com/office/officeart/2005/8/layout/orgChart1"/>
    <dgm:cxn modelId="{48704706-804A-7640-9509-73D91C14D8B8}" type="presOf" srcId="{C86475AE-5E84-4868-A2F3-07FD0A9CC1B8}" destId="{02607824-7A21-4730-8A8B-465C1EF288EC}" srcOrd="0" destOrd="0" presId="urn:microsoft.com/office/officeart/2005/8/layout/orgChart1"/>
    <dgm:cxn modelId="{46CFA558-241E-784E-9F0A-FCF74F23323D}" type="presOf" srcId="{470983AD-1948-4B09-8786-9191AECC4FAC}" destId="{1CB34047-EFD5-4ADA-97CB-19938C1B296F}" srcOrd="0" destOrd="0" presId="urn:microsoft.com/office/officeart/2005/8/layout/orgChart1"/>
    <dgm:cxn modelId="{39F7974F-4455-F74E-AB52-51EE288A1749}" type="presParOf" srcId="{45ED792D-4CAF-4353-9529-5257B4C97D17}" destId="{E3C35B01-B956-4C62-BF61-3C91018487B1}" srcOrd="0" destOrd="0" presId="urn:microsoft.com/office/officeart/2005/8/layout/orgChart1"/>
    <dgm:cxn modelId="{F00C2D65-BCB5-564A-9896-AA757F7AA03B}" type="presParOf" srcId="{E3C35B01-B956-4C62-BF61-3C91018487B1}" destId="{A05612D7-F4F9-4F81-AD4F-13391D730376}" srcOrd="0" destOrd="0" presId="urn:microsoft.com/office/officeart/2005/8/layout/orgChart1"/>
    <dgm:cxn modelId="{1C6715CC-8BC7-EB42-9886-93E0B423667E}" type="presParOf" srcId="{A05612D7-F4F9-4F81-AD4F-13391D730376}" destId="{B5ECACE0-933B-4006-9059-8F50D507ACCD}" srcOrd="0" destOrd="0" presId="urn:microsoft.com/office/officeart/2005/8/layout/orgChart1"/>
    <dgm:cxn modelId="{591E8F4A-5C1F-C94D-A495-2BB812EA2B7C}" type="presParOf" srcId="{A05612D7-F4F9-4F81-AD4F-13391D730376}" destId="{2278C150-5427-4500-A768-7CCB258FE546}" srcOrd="1" destOrd="0" presId="urn:microsoft.com/office/officeart/2005/8/layout/orgChart1"/>
    <dgm:cxn modelId="{58A81BE3-1591-F848-A25C-438DC369411E}" type="presParOf" srcId="{E3C35B01-B956-4C62-BF61-3C91018487B1}" destId="{C08B8411-CBE2-4A9C-945B-EBE93EF6275F}" srcOrd="1" destOrd="0" presId="urn:microsoft.com/office/officeart/2005/8/layout/orgChart1"/>
    <dgm:cxn modelId="{08A655FC-93EE-844C-B5BC-19C051668BD5}" type="presParOf" srcId="{C08B8411-CBE2-4A9C-945B-EBE93EF6275F}" destId="{420DFCC4-5597-4A1A-9250-71E9DE75EAB3}" srcOrd="0" destOrd="0" presId="urn:microsoft.com/office/officeart/2005/8/layout/orgChart1"/>
    <dgm:cxn modelId="{52B739BF-1089-974F-B0AA-910FB8B7B0CD}" type="presParOf" srcId="{C08B8411-CBE2-4A9C-945B-EBE93EF6275F}" destId="{856BC769-AC81-4AAD-9481-69D5217F01EB}" srcOrd="1" destOrd="0" presId="urn:microsoft.com/office/officeart/2005/8/layout/orgChart1"/>
    <dgm:cxn modelId="{BC6EBE13-A1A5-874E-8831-2DFF76A973D9}" type="presParOf" srcId="{856BC769-AC81-4AAD-9481-69D5217F01EB}" destId="{0EE66C6A-3314-4536-B0EB-DF959161949F}" srcOrd="0" destOrd="0" presId="urn:microsoft.com/office/officeart/2005/8/layout/orgChart1"/>
    <dgm:cxn modelId="{17373EDD-FCE2-CC4D-A05F-4EE0E40C7ED5}" type="presParOf" srcId="{0EE66C6A-3314-4536-B0EB-DF959161949F}" destId="{1CB34047-EFD5-4ADA-97CB-19938C1B296F}" srcOrd="0" destOrd="0" presId="urn:microsoft.com/office/officeart/2005/8/layout/orgChart1"/>
    <dgm:cxn modelId="{0061E553-868C-4948-B6F4-4F557A391CF5}" type="presParOf" srcId="{0EE66C6A-3314-4536-B0EB-DF959161949F}" destId="{4E987013-688B-4BD8-AE4B-56E0F7E232C0}" srcOrd="1" destOrd="0" presId="urn:microsoft.com/office/officeart/2005/8/layout/orgChart1"/>
    <dgm:cxn modelId="{8890EEB8-1C21-C64C-B069-D0958F5F6945}" type="presParOf" srcId="{856BC769-AC81-4AAD-9481-69D5217F01EB}" destId="{E8303F4C-4F2C-446E-B810-4BFEC0A20665}" srcOrd="1" destOrd="0" presId="urn:microsoft.com/office/officeart/2005/8/layout/orgChart1"/>
    <dgm:cxn modelId="{3BB73528-C236-7843-93B0-9F1D99F0F8A3}" type="presParOf" srcId="{E8303F4C-4F2C-446E-B810-4BFEC0A20665}" destId="{56502B49-C0F3-4598-8E6D-6E9E57E3FAB1}" srcOrd="0" destOrd="0" presId="urn:microsoft.com/office/officeart/2005/8/layout/orgChart1"/>
    <dgm:cxn modelId="{F2E33A4C-C06F-B54F-905D-BC91674AA303}" type="presParOf" srcId="{E8303F4C-4F2C-446E-B810-4BFEC0A20665}" destId="{C876E205-6A65-4F33-851D-4E7D91947BD7}" srcOrd="1" destOrd="0" presId="urn:microsoft.com/office/officeart/2005/8/layout/orgChart1"/>
    <dgm:cxn modelId="{A3A517C0-78DA-6949-898A-5A9756FCB6F7}" type="presParOf" srcId="{C876E205-6A65-4F33-851D-4E7D91947BD7}" destId="{3E3D9B02-B20F-408F-9D21-1333D085CC42}" srcOrd="0" destOrd="0" presId="urn:microsoft.com/office/officeart/2005/8/layout/orgChart1"/>
    <dgm:cxn modelId="{48C5AF93-46F1-554F-B7C2-60DAAAE7A262}" type="presParOf" srcId="{3E3D9B02-B20F-408F-9D21-1333D085CC42}" destId="{02607824-7A21-4730-8A8B-465C1EF288EC}" srcOrd="0" destOrd="0" presId="urn:microsoft.com/office/officeart/2005/8/layout/orgChart1"/>
    <dgm:cxn modelId="{94A834F1-2539-8549-943D-825358552EF5}" type="presParOf" srcId="{3E3D9B02-B20F-408F-9D21-1333D085CC42}" destId="{5E317681-7823-405E-B0B2-00A992FC0E82}" srcOrd="1" destOrd="0" presId="urn:microsoft.com/office/officeart/2005/8/layout/orgChart1"/>
    <dgm:cxn modelId="{1227D6B4-AD0D-6B40-80DC-961FCFE59D5F}" type="presParOf" srcId="{C876E205-6A65-4F33-851D-4E7D91947BD7}" destId="{5D7BA1B3-9B6F-47E8-9986-552CDCDFCCE1}" srcOrd="1" destOrd="0" presId="urn:microsoft.com/office/officeart/2005/8/layout/orgChart1"/>
    <dgm:cxn modelId="{1BF4D015-6B1A-BB40-A002-013587A73571}" type="presParOf" srcId="{C876E205-6A65-4F33-851D-4E7D91947BD7}" destId="{56142115-8CE1-479B-912F-D513D6E1B1A1}" srcOrd="2" destOrd="0" presId="urn:microsoft.com/office/officeart/2005/8/layout/orgChart1"/>
    <dgm:cxn modelId="{D9CE3B06-BBA6-FA4E-B59F-F6DC22D48B9A}" type="presParOf" srcId="{E8303F4C-4F2C-446E-B810-4BFEC0A20665}" destId="{FE13CBA8-F64A-42B0-87DA-C9EA0774D7EE}" srcOrd="2" destOrd="0" presId="urn:microsoft.com/office/officeart/2005/8/layout/orgChart1"/>
    <dgm:cxn modelId="{5A6E869E-9613-BC43-987B-AA60B9A935F4}" type="presParOf" srcId="{E8303F4C-4F2C-446E-B810-4BFEC0A20665}" destId="{9C1CF771-1B99-4B6D-A2D7-396AFC638B2C}" srcOrd="3" destOrd="0" presId="urn:microsoft.com/office/officeart/2005/8/layout/orgChart1"/>
    <dgm:cxn modelId="{44D00645-3AE3-D34E-9D76-5DDBC9A49D9C}" type="presParOf" srcId="{9C1CF771-1B99-4B6D-A2D7-396AFC638B2C}" destId="{657A5920-7D2E-40EB-B813-B5858E57A3DF}" srcOrd="0" destOrd="0" presId="urn:microsoft.com/office/officeart/2005/8/layout/orgChart1"/>
    <dgm:cxn modelId="{40B9ADCD-9059-4649-B366-EBF3B43A81D8}" type="presParOf" srcId="{657A5920-7D2E-40EB-B813-B5858E57A3DF}" destId="{8869F04C-E9B4-42BE-B07E-E7AE928D44C9}" srcOrd="0" destOrd="0" presId="urn:microsoft.com/office/officeart/2005/8/layout/orgChart1"/>
    <dgm:cxn modelId="{8C38F217-F563-EE48-BC7D-95D6CA11F162}" type="presParOf" srcId="{657A5920-7D2E-40EB-B813-B5858E57A3DF}" destId="{2F910A7A-7CA0-4CD0-A5BE-895614144C86}" srcOrd="1" destOrd="0" presId="urn:microsoft.com/office/officeart/2005/8/layout/orgChart1"/>
    <dgm:cxn modelId="{838EC48B-2FD5-7E45-9EC3-B7D6881D5C09}" type="presParOf" srcId="{9C1CF771-1B99-4B6D-A2D7-396AFC638B2C}" destId="{DACF6861-E1CE-46B7-89EA-057A2F5AC19B}" srcOrd="1" destOrd="0" presId="urn:microsoft.com/office/officeart/2005/8/layout/orgChart1"/>
    <dgm:cxn modelId="{62F6F040-B71A-204F-BC6F-CA578410BBE2}" type="presParOf" srcId="{9C1CF771-1B99-4B6D-A2D7-396AFC638B2C}" destId="{BC850517-1484-4F48-9AA5-55EB36D69CC6}" srcOrd="2" destOrd="0" presId="urn:microsoft.com/office/officeart/2005/8/layout/orgChart1"/>
    <dgm:cxn modelId="{8F291628-23AE-7C4D-84B2-74477051A8AC}" type="presParOf" srcId="{856BC769-AC81-4AAD-9481-69D5217F01EB}" destId="{122498B4-E382-4EB1-86E9-12DC633EEB53}" srcOrd="2" destOrd="0" presId="urn:microsoft.com/office/officeart/2005/8/layout/orgChart1"/>
    <dgm:cxn modelId="{6FD73771-B975-F744-8DC3-D33AAEF046BF}" type="presParOf" srcId="{C08B8411-CBE2-4A9C-945B-EBE93EF6275F}" destId="{092DB00A-8386-4150-8E2C-A37D5840080D}" srcOrd="2" destOrd="0" presId="urn:microsoft.com/office/officeart/2005/8/layout/orgChart1"/>
    <dgm:cxn modelId="{167B2091-2664-EE41-A22B-42FA1B19D065}" type="presParOf" srcId="{C08B8411-CBE2-4A9C-945B-EBE93EF6275F}" destId="{E8465C65-01BC-46CE-A124-753F01F4AE21}" srcOrd="3" destOrd="0" presId="urn:microsoft.com/office/officeart/2005/8/layout/orgChart1"/>
    <dgm:cxn modelId="{2E69010B-0010-F341-9792-68CF7FADEFF1}" type="presParOf" srcId="{E8465C65-01BC-46CE-A124-753F01F4AE21}" destId="{24F3E6C4-3D50-4243-A0E8-25B039965DFB}" srcOrd="0" destOrd="0" presId="urn:microsoft.com/office/officeart/2005/8/layout/orgChart1"/>
    <dgm:cxn modelId="{8C781805-A4DC-9B4D-B750-5D9F7313048E}" type="presParOf" srcId="{24F3E6C4-3D50-4243-A0E8-25B039965DFB}" destId="{34FB46AD-A74D-497B-BD13-A3B21014E0EE}" srcOrd="0" destOrd="0" presId="urn:microsoft.com/office/officeart/2005/8/layout/orgChart1"/>
    <dgm:cxn modelId="{B1D58B88-A45B-8844-8A02-FB2525F8E188}" type="presParOf" srcId="{24F3E6C4-3D50-4243-A0E8-25B039965DFB}" destId="{FDB49C6E-6CE7-4B4D-8649-F80FF1C1A4FC}" srcOrd="1" destOrd="0" presId="urn:microsoft.com/office/officeart/2005/8/layout/orgChart1"/>
    <dgm:cxn modelId="{9258FCC4-B275-9B47-A181-D8C7A09403BE}" type="presParOf" srcId="{E8465C65-01BC-46CE-A124-753F01F4AE21}" destId="{6BCBACCB-94DE-422A-BB6B-4A2D7D02CDEC}" srcOrd="1" destOrd="0" presId="urn:microsoft.com/office/officeart/2005/8/layout/orgChart1"/>
    <dgm:cxn modelId="{255EC498-FE94-5942-916B-D7EA9A266469}" type="presParOf" srcId="{6BCBACCB-94DE-422A-BB6B-4A2D7D02CDEC}" destId="{7DB34A6F-15F5-47C1-A492-59C249E4EC64}" srcOrd="0" destOrd="0" presId="urn:microsoft.com/office/officeart/2005/8/layout/orgChart1"/>
    <dgm:cxn modelId="{FA9A0090-686C-6F4F-93F1-41FF69A218E9}" type="presParOf" srcId="{6BCBACCB-94DE-422A-BB6B-4A2D7D02CDEC}" destId="{50BD9D8E-07A0-45F0-BD2D-C902E7EBEF51}" srcOrd="1" destOrd="0" presId="urn:microsoft.com/office/officeart/2005/8/layout/orgChart1"/>
    <dgm:cxn modelId="{EEF8F74D-87A1-184D-993E-0BBBD4A77450}" type="presParOf" srcId="{50BD9D8E-07A0-45F0-BD2D-C902E7EBEF51}" destId="{BBE32623-9FC1-4FF4-8EB4-F39F306BD9D0}" srcOrd="0" destOrd="0" presId="urn:microsoft.com/office/officeart/2005/8/layout/orgChart1"/>
    <dgm:cxn modelId="{911FA071-24EA-3448-A632-29AF704E2885}" type="presParOf" srcId="{BBE32623-9FC1-4FF4-8EB4-F39F306BD9D0}" destId="{F3EE5B06-1EF9-468B-B2DE-307B762E1582}" srcOrd="0" destOrd="0" presId="urn:microsoft.com/office/officeart/2005/8/layout/orgChart1"/>
    <dgm:cxn modelId="{4E668362-F15E-9A47-B2F0-C4C0E847A24E}" type="presParOf" srcId="{BBE32623-9FC1-4FF4-8EB4-F39F306BD9D0}" destId="{F3EE69CD-BC96-4700-9864-24163A3915E2}" srcOrd="1" destOrd="0" presId="urn:microsoft.com/office/officeart/2005/8/layout/orgChart1"/>
    <dgm:cxn modelId="{2C7680C9-E060-4044-8D55-D151E72EEE09}" type="presParOf" srcId="{50BD9D8E-07A0-45F0-BD2D-C902E7EBEF51}" destId="{86AFA749-1C96-4CE2-97D3-02927DD31CA5}" srcOrd="1" destOrd="0" presId="urn:microsoft.com/office/officeart/2005/8/layout/orgChart1"/>
    <dgm:cxn modelId="{F52CAB05-8B9B-444D-B446-33847B068757}" type="presParOf" srcId="{50BD9D8E-07A0-45F0-BD2D-C902E7EBEF51}" destId="{10E67891-3283-46A9-B113-D1BA251EABBD}" srcOrd="2" destOrd="0" presId="urn:microsoft.com/office/officeart/2005/8/layout/orgChart1"/>
    <dgm:cxn modelId="{39A0BAA0-8F88-5148-B4A0-31D2CFB75C0F}" type="presParOf" srcId="{6BCBACCB-94DE-422A-BB6B-4A2D7D02CDEC}" destId="{7654B9FD-7C00-4CF8-805C-019A067BB0AD}" srcOrd="2" destOrd="0" presId="urn:microsoft.com/office/officeart/2005/8/layout/orgChart1"/>
    <dgm:cxn modelId="{4D5E8186-2C22-B642-9DF2-2ABD5C2AEEAE}" type="presParOf" srcId="{6BCBACCB-94DE-422A-BB6B-4A2D7D02CDEC}" destId="{2D795B34-7EB0-4772-AC97-280AB93FBA3E}" srcOrd="3" destOrd="0" presId="urn:microsoft.com/office/officeart/2005/8/layout/orgChart1"/>
    <dgm:cxn modelId="{35768AED-7A21-CC4B-96D9-E98E927762D2}" type="presParOf" srcId="{2D795B34-7EB0-4772-AC97-280AB93FBA3E}" destId="{A3ACF862-EBD4-4BEB-A31A-2EA3E2C3B452}" srcOrd="0" destOrd="0" presId="urn:microsoft.com/office/officeart/2005/8/layout/orgChart1"/>
    <dgm:cxn modelId="{94BD14ED-D2F6-954E-B0E0-07EC68921B68}" type="presParOf" srcId="{A3ACF862-EBD4-4BEB-A31A-2EA3E2C3B452}" destId="{87A650EF-49E9-482C-B1A7-2F733A874918}" srcOrd="0" destOrd="0" presId="urn:microsoft.com/office/officeart/2005/8/layout/orgChart1"/>
    <dgm:cxn modelId="{4EF45DBD-3491-2945-A0A0-625CA6DAE29D}" type="presParOf" srcId="{A3ACF862-EBD4-4BEB-A31A-2EA3E2C3B452}" destId="{9EF9CA1A-E13B-48E9-91FA-640A3B7AB746}" srcOrd="1" destOrd="0" presId="urn:microsoft.com/office/officeart/2005/8/layout/orgChart1"/>
    <dgm:cxn modelId="{58E5FE4F-E2F2-B349-B684-641628BF0F9D}" type="presParOf" srcId="{2D795B34-7EB0-4772-AC97-280AB93FBA3E}" destId="{85099E7D-0187-4212-9383-BA407284D94B}" srcOrd="1" destOrd="0" presId="urn:microsoft.com/office/officeart/2005/8/layout/orgChart1"/>
    <dgm:cxn modelId="{C7CA2ADE-5836-F44D-BA74-BAF4E22F02C8}" type="presParOf" srcId="{2D795B34-7EB0-4772-AC97-280AB93FBA3E}" destId="{AFD7A922-E0B3-48D6-A996-80D34C7A0B96}" srcOrd="2" destOrd="0" presId="urn:microsoft.com/office/officeart/2005/8/layout/orgChart1"/>
    <dgm:cxn modelId="{1F5F3663-F8C6-C24D-A31A-927BC8288F94}" type="presParOf" srcId="{6BCBACCB-94DE-422A-BB6B-4A2D7D02CDEC}" destId="{8659B8E9-3134-4F58-B4B1-771888E8EBC4}" srcOrd="4" destOrd="0" presId="urn:microsoft.com/office/officeart/2005/8/layout/orgChart1"/>
    <dgm:cxn modelId="{5F12C92E-59CF-6145-BEC6-47D542899629}" type="presParOf" srcId="{6BCBACCB-94DE-422A-BB6B-4A2D7D02CDEC}" destId="{DA93A1FB-8AE7-4556-91F7-8727F64C6561}" srcOrd="5" destOrd="0" presId="urn:microsoft.com/office/officeart/2005/8/layout/orgChart1"/>
    <dgm:cxn modelId="{C858D737-1F75-D34E-ADD5-B3C8CE2442F8}" type="presParOf" srcId="{DA93A1FB-8AE7-4556-91F7-8727F64C6561}" destId="{48992303-CD85-4EB5-B162-8B2578E9BB10}" srcOrd="0" destOrd="0" presId="urn:microsoft.com/office/officeart/2005/8/layout/orgChart1"/>
    <dgm:cxn modelId="{C8B765C1-F3F4-624E-B9E3-DDDFFB57335A}" type="presParOf" srcId="{48992303-CD85-4EB5-B162-8B2578E9BB10}" destId="{F12EE072-0CBD-4A48-B0CA-7C9734785B8D}" srcOrd="0" destOrd="0" presId="urn:microsoft.com/office/officeart/2005/8/layout/orgChart1"/>
    <dgm:cxn modelId="{6C1EA747-76BA-D741-9980-C05FBAC1D956}" type="presParOf" srcId="{48992303-CD85-4EB5-B162-8B2578E9BB10}" destId="{18E327F6-F77C-492C-B73A-FBFF164854A2}" srcOrd="1" destOrd="0" presId="urn:microsoft.com/office/officeart/2005/8/layout/orgChart1"/>
    <dgm:cxn modelId="{14986AE0-C83E-914A-A3E3-16C0AC6DEAC6}" type="presParOf" srcId="{DA93A1FB-8AE7-4556-91F7-8727F64C6561}" destId="{EF5396C2-97A6-4E0F-B1C1-368FEAB7CB73}" srcOrd="1" destOrd="0" presId="urn:microsoft.com/office/officeart/2005/8/layout/orgChart1"/>
    <dgm:cxn modelId="{A3B18AB9-077F-2443-AABD-CF4D55A956D1}" type="presParOf" srcId="{DA93A1FB-8AE7-4556-91F7-8727F64C6561}" destId="{D4D9035F-6A57-4428-A3C8-9F42577A401E}" srcOrd="2" destOrd="0" presId="urn:microsoft.com/office/officeart/2005/8/layout/orgChart1"/>
    <dgm:cxn modelId="{A5D6F3D7-7600-0D4E-A8AB-7E4843955A33}" type="presParOf" srcId="{6BCBACCB-94DE-422A-BB6B-4A2D7D02CDEC}" destId="{07FC212B-92F7-44D6-99DB-7AF0B449350E}" srcOrd="6" destOrd="0" presId="urn:microsoft.com/office/officeart/2005/8/layout/orgChart1"/>
    <dgm:cxn modelId="{848ECEB5-4DCD-5B45-9ED3-1353E785246A}" type="presParOf" srcId="{6BCBACCB-94DE-422A-BB6B-4A2D7D02CDEC}" destId="{0B27E5C0-2397-40DA-8CEF-E294216D46A7}" srcOrd="7" destOrd="0" presId="urn:microsoft.com/office/officeart/2005/8/layout/orgChart1"/>
    <dgm:cxn modelId="{3B034389-EC5E-A54F-B01B-203C533949E6}" type="presParOf" srcId="{0B27E5C0-2397-40DA-8CEF-E294216D46A7}" destId="{13701C14-88AD-4D10-9DE6-DAE9E34CDFCD}" srcOrd="0" destOrd="0" presId="urn:microsoft.com/office/officeart/2005/8/layout/orgChart1"/>
    <dgm:cxn modelId="{FFCAFF14-23CC-DE46-9209-B5F13BB1D02B}" type="presParOf" srcId="{13701C14-88AD-4D10-9DE6-DAE9E34CDFCD}" destId="{837EB390-7FF8-414D-A1F9-240CE9C29FBC}" srcOrd="0" destOrd="0" presId="urn:microsoft.com/office/officeart/2005/8/layout/orgChart1"/>
    <dgm:cxn modelId="{E3659A83-7A0F-FA40-BD1A-F2DB5E151709}" type="presParOf" srcId="{13701C14-88AD-4D10-9DE6-DAE9E34CDFCD}" destId="{A38CB6A9-A130-4006-A09C-9CB45450CE77}" srcOrd="1" destOrd="0" presId="urn:microsoft.com/office/officeart/2005/8/layout/orgChart1"/>
    <dgm:cxn modelId="{CEBBDE04-130D-844A-9AE9-F7FD7D7CC0B0}" type="presParOf" srcId="{0B27E5C0-2397-40DA-8CEF-E294216D46A7}" destId="{24B129DF-2B10-4CEA-B0AC-B1C3A8C3D1A1}" srcOrd="1" destOrd="0" presId="urn:microsoft.com/office/officeart/2005/8/layout/orgChart1"/>
    <dgm:cxn modelId="{90D43C4C-DDA6-0345-9D41-45443AE04D77}" type="presParOf" srcId="{0B27E5C0-2397-40DA-8CEF-E294216D46A7}" destId="{976BB697-6B11-4BF4-A65A-54857390D254}" srcOrd="2" destOrd="0" presId="urn:microsoft.com/office/officeart/2005/8/layout/orgChart1"/>
    <dgm:cxn modelId="{7A10E26E-D004-EA4B-AD1A-E1EDB5EF0934}" type="presParOf" srcId="{E8465C65-01BC-46CE-A124-753F01F4AE21}" destId="{78751353-8CBE-467F-A9BF-8CD2C9252743}" srcOrd="2" destOrd="0" presId="urn:microsoft.com/office/officeart/2005/8/layout/orgChart1"/>
    <dgm:cxn modelId="{BE18BCBB-D8A0-6B4E-9051-8F1C73891C22}" type="presParOf" srcId="{E3C35B01-B956-4C62-BF61-3C91018487B1}" destId="{86ACE048-9DB9-45D1-89DA-D6C5E49F07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3A5EE9-343A-4C53-8C92-B8565A2189AF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F9BEB50-ED5B-46A7-8D03-8E5BC8EC375A}">
      <dgm:prSet custT="1"/>
      <dgm:spPr>
        <a:solidFill>
          <a:srgbClr val="034A58"/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2400" b="1" dirty="0" smtClean="0"/>
            <a:t>1176 Bērni ar FT</a:t>
          </a:r>
        </a:p>
        <a:p>
          <a:pPr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dirty="0" smtClean="0"/>
            <a:t>/VDEĀVK dati/</a:t>
          </a:r>
        </a:p>
      </dgm:t>
    </dgm:pt>
    <dgm:pt modelId="{F9C40AB3-42BB-4170-B0D6-DE2D40F2CF89}" type="parTrans" cxnId="{5226CD69-0DD4-4318-8F95-D514667319AD}">
      <dgm:prSet/>
      <dgm:spPr/>
      <dgm:t>
        <a:bodyPr/>
        <a:lstStyle/>
        <a:p>
          <a:endParaRPr lang="lv-LV"/>
        </a:p>
      </dgm:t>
    </dgm:pt>
    <dgm:pt modelId="{5A8576C3-3CAE-42EE-9B18-37C828ABBE6A}" type="sibTrans" cxnId="{5226CD69-0DD4-4318-8F95-D514667319AD}">
      <dgm:prSet/>
      <dgm:spPr/>
      <dgm:t>
        <a:bodyPr/>
        <a:lstStyle/>
        <a:p>
          <a:endParaRPr lang="lv-LV"/>
        </a:p>
      </dgm:t>
    </dgm:pt>
    <dgm:pt modelId="{A8E2D8C3-4168-4763-B3A5-E66AC783490B}" type="pres">
      <dgm:prSet presAssocID="{213A5EE9-343A-4C53-8C92-B8565A2189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BE26F582-922B-4828-8AA8-A8DF41F7BA0B}" type="pres">
      <dgm:prSet presAssocID="{DF9BEB50-ED5B-46A7-8D03-8E5BC8EC375A}" presName="parentText" presStyleLbl="node1" presStyleIdx="0" presStyleCnt="1" custLinFactNeighborY="-4916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E993FABE-6121-304A-9F71-13DC3E14B7D1}" type="presOf" srcId="{213A5EE9-343A-4C53-8C92-B8565A2189AF}" destId="{A8E2D8C3-4168-4763-B3A5-E66AC783490B}" srcOrd="0" destOrd="0" presId="urn:microsoft.com/office/officeart/2005/8/layout/vList2"/>
    <dgm:cxn modelId="{5226CD69-0DD4-4318-8F95-D514667319AD}" srcId="{213A5EE9-343A-4C53-8C92-B8565A2189AF}" destId="{DF9BEB50-ED5B-46A7-8D03-8E5BC8EC375A}" srcOrd="0" destOrd="0" parTransId="{F9C40AB3-42BB-4170-B0D6-DE2D40F2CF89}" sibTransId="{5A8576C3-3CAE-42EE-9B18-37C828ABBE6A}"/>
    <dgm:cxn modelId="{F02A8202-EA8A-C048-B226-F08EC5FBC46C}" type="presOf" srcId="{DF9BEB50-ED5B-46A7-8D03-8E5BC8EC375A}" destId="{BE26F582-922B-4828-8AA8-A8DF41F7BA0B}" srcOrd="0" destOrd="0" presId="urn:microsoft.com/office/officeart/2005/8/layout/vList2"/>
    <dgm:cxn modelId="{9AE6F85B-3F8E-3A48-A7BA-1858081845D3}" type="presParOf" srcId="{A8E2D8C3-4168-4763-B3A5-E66AC783490B}" destId="{BE26F582-922B-4828-8AA8-A8DF41F7BA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C212B-92F7-44D6-99DB-7AF0B449350E}">
      <dsp:nvSpPr>
        <dsp:cNvPr id="0" name=""/>
        <dsp:cNvSpPr/>
      </dsp:nvSpPr>
      <dsp:spPr>
        <a:xfrm>
          <a:off x="5411220" y="1674536"/>
          <a:ext cx="511411" cy="3517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7378"/>
              </a:lnTo>
              <a:lnTo>
                <a:pt x="511411" y="3517378"/>
              </a:lnTo>
            </a:path>
          </a:pathLst>
        </a:custGeom>
        <a:noFill/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9B8E9-3134-4F58-B4B1-771888E8EBC4}">
      <dsp:nvSpPr>
        <dsp:cNvPr id="0" name=""/>
        <dsp:cNvSpPr/>
      </dsp:nvSpPr>
      <dsp:spPr>
        <a:xfrm>
          <a:off x="5411220" y="1674536"/>
          <a:ext cx="511411" cy="2553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3154"/>
              </a:lnTo>
              <a:lnTo>
                <a:pt x="511411" y="2553154"/>
              </a:lnTo>
            </a:path>
          </a:pathLst>
        </a:custGeom>
        <a:noFill/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4B9FD-7C00-4CF8-805C-019A067BB0AD}">
      <dsp:nvSpPr>
        <dsp:cNvPr id="0" name=""/>
        <dsp:cNvSpPr/>
      </dsp:nvSpPr>
      <dsp:spPr>
        <a:xfrm>
          <a:off x="5411220" y="1674536"/>
          <a:ext cx="511411" cy="1588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931"/>
              </a:lnTo>
              <a:lnTo>
                <a:pt x="511411" y="1588931"/>
              </a:lnTo>
            </a:path>
          </a:pathLst>
        </a:custGeom>
        <a:noFill/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B34A6F-15F5-47C1-A492-59C249E4EC64}">
      <dsp:nvSpPr>
        <dsp:cNvPr id="0" name=""/>
        <dsp:cNvSpPr/>
      </dsp:nvSpPr>
      <dsp:spPr>
        <a:xfrm>
          <a:off x="5411220" y="1674536"/>
          <a:ext cx="511411" cy="624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08"/>
              </a:lnTo>
              <a:lnTo>
                <a:pt x="511411" y="624708"/>
              </a:lnTo>
            </a:path>
          </a:pathLst>
        </a:custGeom>
        <a:noFill/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DB00A-8386-4150-8E2C-A37D5840080D}">
      <dsp:nvSpPr>
        <dsp:cNvPr id="0" name=""/>
        <dsp:cNvSpPr/>
      </dsp:nvSpPr>
      <dsp:spPr>
        <a:xfrm>
          <a:off x="4320480" y="710313"/>
          <a:ext cx="2454505" cy="285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596"/>
              </a:lnTo>
              <a:lnTo>
                <a:pt x="2454505" y="142596"/>
              </a:lnTo>
              <a:lnTo>
                <a:pt x="2454505" y="285192"/>
              </a:lnTo>
            </a:path>
          </a:pathLst>
        </a:custGeom>
        <a:noFill/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3CBA8-F64A-42B0-87DA-C9EA0774D7EE}">
      <dsp:nvSpPr>
        <dsp:cNvPr id="0" name=""/>
        <dsp:cNvSpPr/>
      </dsp:nvSpPr>
      <dsp:spPr>
        <a:xfrm>
          <a:off x="623650" y="1674536"/>
          <a:ext cx="693572" cy="1588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931"/>
              </a:lnTo>
              <a:lnTo>
                <a:pt x="693572" y="1588931"/>
              </a:lnTo>
            </a:path>
          </a:pathLst>
        </a:custGeom>
        <a:noFill/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02B49-C0F3-4598-8E6D-6E9E57E3FAB1}">
      <dsp:nvSpPr>
        <dsp:cNvPr id="0" name=""/>
        <dsp:cNvSpPr/>
      </dsp:nvSpPr>
      <dsp:spPr>
        <a:xfrm>
          <a:off x="623650" y="1674536"/>
          <a:ext cx="693572" cy="624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08"/>
              </a:lnTo>
              <a:lnTo>
                <a:pt x="693572" y="624708"/>
              </a:lnTo>
            </a:path>
          </a:pathLst>
        </a:custGeom>
        <a:noFill/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DFCC4-5597-4A1A-9250-71E9DE75EAB3}">
      <dsp:nvSpPr>
        <dsp:cNvPr id="0" name=""/>
        <dsp:cNvSpPr/>
      </dsp:nvSpPr>
      <dsp:spPr>
        <a:xfrm>
          <a:off x="2473177" y="710313"/>
          <a:ext cx="1847302" cy="285192"/>
        </a:xfrm>
        <a:custGeom>
          <a:avLst/>
          <a:gdLst/>
          <a:ahLst/>
          <a:cxnLst/>
          <a:rect l="0" t="0" r="0" b="0"/>
          <a:pathLst>
            <a:path>
              <a:moveTo>
                <a:pt x="1847302" y="0"/>
              </a:moveTo>
              <a:lnTo>
                <a:pt x="1847302" y="142596"/>
              </a:lnTo>
              <a:lnTo>
                <a:pt x="0" y="142596"/>
              </a:lnTo>
              <a:lnTo>
                <a:pt x="0" y="285192"/>
              </a:lnTo>
            </a:path>
          </a:pathLst>
        </a:custGeom>
        <a:noFill/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CACE0-933B-4006-9059-8F50D507ACCD}">
      <dsp:nvSpPr>
        <dsp:cNvPr id="0" name=""/>
        <dsp:cNvSpPr/>
      </dsp:nvSpPr>
      <dsp:spPr>
        <a:xfrm>
          <a:off x="6612" y="31282"/>
          <a:ext cx="8627734" cy="6790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2200" kern="1200" dirty="0">
            <a:latin typeface="+mn-lt"/>
            <a:cs typeface="Times New Roman" pitchFamily="18" charset="0"/>
          </a:endParaRPr>
        </a:p>
      </dsp:txBody>
      <dsp:txXfrm>
        <a:off x="6612" y="31282"/>
        <a:ext cx="8627734" cy="679030"/>
      </dsp:txXfrm>
    </dsp:sp>
    <dsp:sp modelId="{1CB34047-EFD5-4ADA-97CB-19938C1B296F}">
      <dsp:nvSpPr>
        <dsp:cNvPr id="0" name=""/>
        <dsp:cNvSpPr/>
      </dsp:nvSpPr>
      <dsp:spPr>
        <a:xfrm>
          <a:off x="161268" y="995506"/>
          <a:ext cx="4623817" cy="6790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b="1" kern="1200" dirty="0">
              <a:latin typeface="+mn-lt"/>
              <a:cs typeface="Times New Roman" pitchFamily="18" charset="0"/>
            </a:rPr>
            <a:t>Pilngadīgas personas ar GRT, kurām ir noteikta invaliditāte</a:t>
          </a:r>
        </a:p>
      </dsp:txBody>
      <dsp:txXfrm>
        <a:off x="161268" y="995506"/>
        <a:ext cx="4623817" cy="679030"/>
      </dsp:txXfrm>
    </dsp:sp>
    <dsp:sp modelId="{02607824-7A21-4730-8A8B-465C1EF288EC}">
      <dsp:nvSpPr>
        <dsp:cNvPr id="0" name=""/>
        <dsp:cNvSpPr/>
      </dsp:nvSpPr>
      <dsp:spPr>
        <a:xfrm>
          <a:off x="1317223" y="1959729"/>
          <a:ext cx="3196386" cy="6790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>
              <a:latin typeface="+mn-lt"/>
              <a:cs typeface="Times New Roman" pitchFamily="18" charset="0"/>
            </a:rPr>
            <a:t>personas ar intelektuālās attīstības traucējumiem</a:t>
          </a:r>
        </a:p>
      </dsp:txBody>
      <dsp:txXfrm>
        <a:off x="1317223" y="1959729"/>
        <a:ext cx="3196386" cy="679030"/>
      </dsp:txXfrm>
    </dsp:sp>
    <dsp:sp modelId="{8869F04C-E9B4-42BE-B07E-E7AE928D44C9}">
      <dsp:nvSpPr>
        <dsp:cNvPr id="0" name=""/>
        <dsp:cNvSpPr/>
      </dsp:nvSpPr>
      <dsp:spPr>
        <a:xfrm>
          <a:off x="1317223" y="2923952"/>
          <a:ext cx="3172539" cy="6790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latin typeface="+mn-lt"/>
              <a:cs typeface="Times New Roman" pitchFamily="18" charset="0"/>
            </a:rPr>
            <a:t>personas ar psihiskām saslimšanām</a:t>
          </a:r>
        </a:p>
      </dsp:txBody>
      <dsp:txXfrm>
        <a:off x="1317223" y="2923952"/>
        <a:ext cx="3172539" cy="679030"/>
      </dsp:txXfrm>
    </dsp:sp>
    <dsp:sp modelId="{34FB46AD-A74D-497B-BD13-A3B21014E0EE}">
      <dsp:nvSpPr>
        <dsp:cNvPr id="0" name=""/>
        <dsp:cNvSpPr/>
      </dsp:nvSpPr>
      <dsp:spPr>
        <a:xfrm>
          <a:off x="5070279" y="995506"/>
          <a:ext cx="3409412" cy="6790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b="1" kern="1200">
              <a:latin typeface="+mn-lt"/>
              <a:cs typeface="Times New Roman" pitchFamily="18" charset="0"/>
            </a:rPr>
            <a:t>Bērni ar FT, kuriem ir noteikta invaliditāte</a:t>
          </a:r>
        </a:p>
      </dsp:txBody>
      <dsp:txXfrm>
        <a:off x="5070279" y="995506"/>
        <a:ext cx="3409412" cy="679030"/>
      </dsp:txXfrm>
    </dsp:sp>
    <dsp:sp modelId="{F3EE5B06-1EF9-468B-B2DE-307B762E1582}">
      <dsp:nvSpPr>
        <dsp:cNvPr id="0" name=""/>
        <dsp:cNvSpPr/>
      </dsp:nvSpPr>
      <dsp:spPr>
        <a:xfrm>
          <a:off x="5922632" y="1959729"/>
          <a:ext cx="1800435" cy="6790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latin typeface="+mn-lt"/>
              <a:cs typeface="Times New Roman" pitchFamily="18" charset="0"/>
            </a:rPr>
            <a:t>redzes traucējumi</a:t>
          </a:r>
        </a:p>
      </dsp:txBody>
      <dsp:txXfrm>
        <a:off x="5922632" y="1959729"/>
        <a:ext cx="1800435" cy="679030"/>
      </dsp:txXfrm>
    </dsp:sp>
    <dsp:sp modelId="{87A650EF-49E9-482C-B1A7-2F733A874918}">
      <dsp:nvSpPr>
        <dsp:cNvPr id="0" name=""/>
        <dsp:cNvSpPr/>
      </dsp:nvSpPr>
      <dsp:spPr>
        <a:xfrm>
          <a:off x="5922632" y="2923952"/>
          <a:ext cx="1826727" cy="6790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>
              <a:latin typeface="+mn-lt"/>
              <a:cs typeface="Times New Roman" pitchFamily="18" charset="0"/>
            </a:rPr>
            <a:t>dzirdes traucējumi </a:t>
          </a:r>
        </a:p>
      </dsp:txBody>
      <dsp:txXfrm>
        <a:off x="5922632" y="2923952"/>
        <a:ext cx="1826727" cy="679030"/>
      </dsp:txXfrm>
    </dsp:sp>
    <dsp:sp modelId="{F12EE072-0CBD-4A48-B0CA-7C9734785B8D}">
      <dsp:nvSpPr>
        <dsp:cNvPr id="0" name=""/>
        <dsp:cNvSpPr/>
      </dsp:nvSpPr>
      <dsp:spPr>
        <a:xfrm>
          <a:off x="5922632" y="3888176"/>
          <a:ext cx="1760115" cy="6790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>
              <a:latin typeface="+mn-lt"/>
              <a:cs typeface="Times New Roman" pitchFamily="18" charset="0"/>
            </a:rPr>
            <a:t>kustību traucējumi</a:t>
          </a:r>
        </a:p>
      </dsp:txBody>
      <dsp:txXfrm>
        <a:off x="5922632" y="3888176"/>
        <a:ext cx="1760115" cy="679030"/>
      </dsp:txXfrm>
    </dsp:sp>
    <dsp:sp modelId="{837EB390-7FF8-414D-A1F9-240CE9C29FBC}">
      <dsp:nvSpPr>
        <dsp:cNvPr id="0" name=""/>
        <dsp:cNvSpPr/>
      </dsp:nvSpPr>
      <dsp:spPr>
        <a:xfrm>
          <a:off x="5922632" y="4852399"/>
          <a:ext cx="1757765" cy="6790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34A5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latin typeface="+mn-lt"/>
              <a:cs typeface="Times New Roman" pitchFamily="18" charset="0"/>
            </a:rPr>
            <a:t>psihiskie </a:t>
          </a:r>
          <a:r>
            <a:rPr lang="lv-LV" sz="2200" kern="1200" dirty="0" smtClean="0">
              <a:latin typeface="+mn-lt"/>
              <a:cs typeface="Times New Roman" pitchFamily="18" charset="0"/>
            </a:rPr>
            <a:t>traucējumi</a:t>
          </a:r>
          <a:endParaRPr lang="lv-LV" sz="2200" kern="1200" dirty="0">
            <a:latin typeface="+mn-lt"/>
            <a:cs typeface="Times New Roman" pitchFamily="18" charset="0"/>
          </a:endParaRPr>
        </a:p>
      </dsp:txBody>
      <dsp:txXfrm>
        <a:off x="5922632" y="4852399"/>
        <a:ext cx="1757765" cy="679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6F582-922B-4828-8AA8-A8DF41F7BA0B}">
      <dsp:nvSpPr>
        <dsp:cNvPr id="0" name=""/>
        <dsp:cNvSpPr/>
      </dsp:nvSpPr>
      <dsp:spPr>
        <a:xfrm>
          <a:off x="0" y="28132"/>
          <a:ext cx="2595264" cy="1216800"/>
        </a:xfrm>
        <a:prstGeom prst="roundRect">
          <a:avLst/>
        </a:prstGeom>
        <a:solidFill>
          <a:srgbClr val="034A5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2400" b="1" kern="1200" dirty="0" smtClean="0"/>
            <a:t>1176 Bērni ar FT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kern="1200" dirty="0" smtClean="0"/>
            <a:t>/VDEĀVK dati/</a:t>
          </a:r>
        </a:p>
      </dsp:txBody>
      <dsp:txXfrm>
        <a:off x="59399" y="87531"/>
        <a:ext cx="2476466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F2DF1-BEC8-4A99-B8A2-95E815F0E9FC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C5AB5-CEB9-49D7-9C05-C13BFC0D7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4940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700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876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408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3220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4868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86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7687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3721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79290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C5AB5-CEB9-49D7-9C05-C13BFC0D741F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258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6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1687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658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33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320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347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231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757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7788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624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794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433B5-66CD-4371-A976-FBEE566EE74A}" type="datetimeFigureOut">
              <a:rPr lang="lv-LV" smtClean="0"/>
              <a:t>24.05.17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378C9-FDEC-4200-9B9A-DD6AC0C95F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743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680" y="0"/>
            <a:ext cx="9138320" cy="378904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99592" y="3933056"/>
            <a:ext cx="2297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 smtClean="0">
                <a:solidFill>
                  <a:srgbClr val="FF0000"/>
                </a:solidFill>
                <a:latin typeface="Corbel" charset="0"/>
                <a:ea typeface="Corbel" charset="0"/>
                <a:cs typeface="Corbel" charset="0"/>
              </a:rPr>
              <a:t>KULDĪGA</a:t>
            </a:r>
          </a:p>
          <a:p>
            <a:r>
              <a:rPr lang="lv-LV" b="1" dirty="0" smtClean="0">
                <a:solidFill>
                  <a:srgbClr val="FF0000"/>
                </a:solidFill>
                <a:latin typeface="Corbel" charset="0"/>
                <a:ea typeface="Corbel" charset="0"/>
                <a:cs typeface="Corbel" charset="0"/>
              </a:rPr>
              <a:t>2017.GADA </a:t>
            </a:r>
            <a:r>
              <a:rPr lang="lv-LV" b="1" dirty="0" smtClean="0">
                <a:solidFill>
                  <a:srgbClr val="FF0000"/>
                </a:solidFill>
                <a:latin typeface="Corbel" charset="0"/>
                <a:ea typeface="Corbel" charset="0"/>
                <a:cs typeface="Corbel" charset="0"/>
              </a:rPr>
              <a:t>24.MAIJS</a:t>
            </a:r>
            <a:endParaRPr lang="lv-LV" b="1" dirty="0">
              <a:solidFill>
                <a:srgbClr val="FF0000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1881" y="1124744"/>
            <a:ext cx="7633821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38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Kurzemes plānošanas reģiona</a:t>
            </a:r>
          </a:p>
          <a:p>
            <a:r>
              <a:rPr lang="lv-LV" sz="3800" b="1" dirty="0" err="1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deinstitucionalizācijas</a:t>
            </a:r>
            <a:r>
              <a:rPr lang="lv-LV" sz="38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 plāna</a:t>
            </a:r>
          </a:p>
          <a:p>
            <a:r>
              <a:rPr lang="lv-LV" sz="38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2017</a:t>
            </a:r>
            <a:r>
              <a:rPr lang="lv-LV" sz="38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.-</a:t>
            </a:r>
            <a:r>
              <a:rPr lang="lv-LV" sz="38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2020.gadam </a:t>
            </a:r>
            <a:r>
              <a:rPr lang="en-US" sz="3800" b="1" dirty="0" err="1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i</a:t>
            </a:r>
            <a:r>
              <a:rPr lang="lv-LV" sz="3800" b="1" dirty="0" err="1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zstrāde</a:t>
            </a:r>
            <a:endParaRPr lang="lv-LV" sz="3800" b="1" dirty="0" smtClean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  <a:p>
            <a:r>
              <a:rPr lang="lv-LV" sz="38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projekta </a:t>
            </a:r>
            <a:r>
              <a:rPr lang="lv-LV" sz="3800" b="1" dirty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„Kurzeme </a:t>
            </a:r>
            <a:r>
              <a:rPr lang="lv-LV" sz="38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visiem” ietvaros</a:t>
            </a:r>
            <a:endParaRPr lang="en-US" sz="38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87" y="4850040"/>
            <a:ext cx="8432377" cy="200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02150"/>
            <a:ext cx="7931224" cy="5127014"/>
          </a:xfrm>
        </p:spPr>
        <p:txBody>
          <a:bodyPr anchor="ctr">
            <a:noAutofit/>
          </a:bodyPr>
          <a:lstStyle/>
          <a:p>
            <a:pPr marL="0" lvl="0" indent="0" algn="ctr">
              <a:buNone/>
              <a:tabLst>
                <a:tab pos="0" algn="l"/>
              </a:tabLst>
            </a:pPr>
            <a:r>
              <a:rPr lang="lv-LV" sz="2800" dirty="0" smtClean="0">
                <a:latin typeface="+mj-lt"/>
              </a:rPr>
              <a:t>Aprīlis </a:t>
            </a:r>
            <a:r>
              <a:rPr lang="mr-IN" sz="2800" dirty="0" smtClean="0">
                <a:latin typeface="+mj-lt"/>
              </a:rPr>
              <a:t>–</a:t>
            </a:r>
            <a:r>
              <a:rPr lang="lv-LV" sz="2800" dirty="0" smtClean="0">
                <a:latin typeface="+mj-lt"/>
              </a:rPr>
              <a:t> maijs </a:t>
            </a:r>
            <a:r>
              <a:rPr lang="mr-IN" sz="2800" dirty="0" smtClean="0">
                <a:latin typeface="+mj-lt"/>
              </a:rPr>
              <a:t>–</a:t>
            </a:r>
            <a:r>
              <a:rPr lang="lv-LV" sz="2800" dirty="0" smtClean="0">
                <a:latin typeface="+mj-lt"/>
              </a:rPr>
              <a:t> esošās situācijas analīze</a:t>
            </a:r>
          </a:p>
          <a:p>
            <a:pPr marL="0" lvl="0" indent="0" algn="ctr">
              <a:buNone/>
              <a:tabLst>
                <a:tab pos="0" algn="l"/>
              </a:tabLst>
            </a:pPr>
            <a:r>
              <a:rPr lang="lv-LV" sz="2800" dirty="0" smtClean="0">
                <a:latin typeface="+mj-lt"/>
              </a:rPr>
              <a:t/>
            </a:r>
            <a:br>
              <a:rPr lang="lv-LV" sz="2800" dirty="0" smtClean="0">
                <a:latin typeface="+mj-lt"/>
              </a:rPr>
            </a:br>
            <a:r>
              <a:rPr lang="lv-LV" sz="2800" dirty="0" smtClean="0">
                <a:latin typeface="+mj-lt"/>
              </a:rPr>
              <a:t>Jūnijs </a:t>
            </a:r>
            <a:r>
              <a:rPr lang="mr-IN" sz="2800" dirty="0" smtClean="0">
                <a:latin typeface="+mj-lt"/>
              </a:rPr>
              <a:t>–</a:t>
            </a:r>
            <a:r>
              <a:rPr lang="lv-LV" sz="2800" dirty="0" smtClean="0">
                <a:latin typeface="+mj-lt"/>
              </a:rPr>
              <a:t> DI plāna izstrāde un apspriežamās redakcijas iesniegšana pašvaldībām, VSAC un BSAC</a:t>
            </a:r>
          </a:p>
          <a:p>
            <a:pPr marL="0" lvl="0" indent="0" algn="ctr">
              <a:buNone/>
              <a:tabLst>
                <a:tab pos="0" algn="l"/>
              </a:tabLst>
            </a:pPr>
            <a:r>
              <a:rPr lang="lv-LV" sz="2800" dirty="0" smtClean="0">
                <a:latin typeface="+mj-lt"/>
              </a:rPr>
              <a:t> </a:t>
            </a:r>
            <a:br>
              <a:rPr lang="lv-LV" sz="2800" dirty="0" smtClean="0">
                <a:latin typeface="+mj-lt"/>
              </a:rPr>
            </a:br>
            <a:r>
              <a:rPr lang="lv-LV" sz="2800" dirty="0" smtClean="0">
                <a:latin typeface="+mj-lt"/>
              </a:rPr>
              <a:t>Jūlijs </a:t>
            </a:r>
            <a:r>
              <a:rPr lang="mr-IN" sz="2800" dirty="0" smtClean="0">
                <a:latin typeface="+mj-lt"/>
              </a:rPr>
              <a:t>–</a:t>
            </a:r>
            <a:r>
              <a:rPr lang="lv-LV" sz="2800" dirty="0" smtClean="0">
                <a:latin typeface="+mj-lt"/>
              </a:rPr>
              <a:t> sabiedriskās apspriešanas process</a:t>
            </a:r>
          </a:p>
          <a:p>
            <a:pPr marL="0" lvl="0" indent="0" algn="ctr">
              <a:buNone/>
              <a:tabLst>
                <a:tab pos="0" algn="l"/>
              </a:tabLst>
            </a:pPr>
            <a:endParaRPr lang="lv-LV" sz="2800" dirty="0" smtClean="0">
              <a:latin typeface="+mj-lt"/>
            </a:endParaRPr>
          </a:p>
          <a:p>
            <a:pPr marL="0" lvl="0" indent="0" algn="ctr">
              <a:buNone/>
              <a:tabLst>
                <a:tab pos="0" algn="l"/>
              </a:tabLst>
            </a:pPr>
            <a:r>
              <a:rPr lang="lv-LV" sz="2800" dirty="0" smtClean="0">
                <a:latin typeface="+mj-lt"/>
              </a:rPr>
              <a:t>Augusts </a:t>
            </a:r>
            <a:r>
              <a:rPr lang="mr-IN" sz="2800" dirty="0" smtClean="0">
                <a:latin typeface="+mj-lt"/>
              </a:rPr>
              <a:t>–</a:t>
            </a:r>
            <a:r>
              <a:rPr lang="lv-LV" sz="2800" dirty="0" smtClean="0">
                <a:latin typeface="+mj-lt"/>
              </a:rPr>
              <a:t> komentāru iekļaušana, galīgā redakcija</a:t>
            </a:r>
          </a:p>
          <a:p>
            <a:pPr marL="0" lvl="0" indent="0" algn="ctr">
              <a:buNone/>
              <a:tabLst>
                <a:tab pos="0" algn="l"/>
              </a:tabLst>
            </a:pPr>
            <a:endParaRPr lang="lv-LV" sz="2800" dirty="0" smtClean="0">
              <a:latin typeface="+mj-lt"/>
            </a:endParaRPr>
          </a:p>
          <a:p>
            <a:pPr marL="0" lvl="0" indent="0" algn="ctr">
              <a:buNone/>
              <a:tabLst>
                <a:tab pos="0" algn="l"/>
              </a:tabLst>
            </a:pPr>
            <a:r>
              <a:rPr lang="lv-LV" sz="2800" dirty="0" smtClean="0">
                <a:latin typeface="+mj-lt"/>
              </a:rPr>
              <a:t>Septembris </a:t>
            </a:r>
            <a:r>
              <a:rPr lang="mr-IN" sz="2800" dirty="0" smtClean="0">
                <a:latin typeface="+mj-lt"/>
              </a:rPr>
              <a:t>–</a:t>
            </a:r>
            <a:r>
              <a:rPr lang="lv-LV" sz="2800" dirty="0" smtClean="0">
                <a:latin typeface="+mj-lt"/>
              </a:rPr>
              <a:t> gala redakcijas iesniegšana</a:t>
            </a:r>
            <a:endParaRPr lang="lv-LV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92991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IZPILDES TERMIŅI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10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7" name="Labā bultiņa 5"/>
          <p:cNvSpPr/>
          <p:nvPr/>
        </p:nvSpPr>
        <p:spPr>
          <a:xfrm rot="5400000">
            <a:off x="4309623" y="1905109"/>
            <a:ext cx="383458" cy="26288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10" name="Labā bultiņa 5"/>
          <p:cNvSpPr/>
          <p:nvPr/>
        </p:nvSpPr>
        <p:spPr>
          <a:xfrm rot="5400000">
            <a:off x="4309623" y="4329962"/>
            <a:ext cx="383458" cy="26288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11" name="Labā bultiņa 5"/>
          <p:cNvSpPr/>
          <p:nvPr/>
        </p:nvSpPr>
        <p:spPr>
          <a:xfrm rot="5400000">
            <a:off x="4320834" y="5338074"/>
            <a:ext cx="383458" cy="26288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13" name="Labā bultiņa 5"/>
          <p:cNvSpPr/>
          <p:nvPr/>
        </p:nvSpPr>
        <p:spPr>
          <a:xfrm rot="5400000">
            <a:off x="4289899" y="3249842"/>
            <a:ext cx="383458" cy="26288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64794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PALDIES!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11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304256"/>
            <a:ext cx="8229600" cy="48219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sz="2800" dirty="0">
                <a:latin typeface="Corbel" charset="0"/>
                <a:ea typeface="Corbel" charset="0"/>
                <a:cs typeface="Corbel" charset="0"/>
              </a:rPr>
              <a:t>Kontaktpersonas –</a:t>
            </a:r>
          </a:p>
          <a:p>
            <a:r>
              <a:rPr lang="lv-LV" sz="2800" b="1" dirty="0">
                <a:latin typeface="Corbel" charset="0"/>
                <a:ea typeface="Corbel" charset="0"/>
                <a:cs typeface="Corbel" charset="0"/>
              </a:rPr>
              <a:t>Gatis Pāvils </a:t>
            </a:r>
            <a:r>
              <a:rPr lang="lv-LV" sz="2800" dirty="0">
                <a:latin typeface="Corbel" charset="0"/>
                <a:ea typeface="Corbel" charset="0"/>
                <a:cs typeface="Corbel" charset="0"/>
              </a:rPr>
              <a:t>– DI plāna izstrādes vadītājs, stratēģiskās plānošanas eksperts</a:t>
            </a:r>
          </a:p>
          <a:p>
            <a:pPr marL="0" indent="0">
              <a:buNone/>
            </a:pPr>
            <a:r>
              <a:rPr lang="lv-LV" sz="2800" dirty="0">
                <a:latin typeface="Corbel" charset="0"/>
                <a:ea typeface="Corbel" charset="0"/>
                <a:cs typeface="Corbel" charset="0"/>
              </a:rPr>
              <a:t>t. 26340035</a:t>
            </a:r>
          </a:p>
          <a:p>
            <a:pPr marL="0" indent="0">
              <a:buNone/>
            </a:pPr>
            <a:endParaRPr lang="lv-LV" sz="2800" dirty="0">
              <a:latin typeface="Corbel" charset="0"/>
              <a:ea typeface="Corbel" charset="0"/>
              <a:cs typeface="Corbel" charset="0"/>
            </a:endParaRPr>
          </a:p>
          <a:p>
            <a:r>
              <a:rPr lang="lv-LV" sz="2800" b="1" dirty="0">
                <a:latin typeface="Corbel" charset="0"/>
                <a:ea typeface="Corbel" charset="0"/>
                <a:cs typeface="Corbel" charset="0"/>
              </a:rPr>
              <a:t>Inese Kovaļevska</a:t>
            </a:r>
            <a:r>
              <a:rPr lang="lv-LV" sz="2800" dirty="0">
                <a:latin typeface="Corbel" charset="0"/>
                <a:ea typeface="Corbel" charset="0"/>
                <a:cs typeface="Corbel" charset="0"/>
              </a:rPr>
              <a:t> – DI plāna izstrādes un sociālās jomas eksperts</a:t>
            </a:r>
          </a:p>
          <a:p>
            <a:pPr marL="0" indent="0">
              <a:buNone/>
            </a:pPr>
            <a:r>
              <a:rPr lang="lv-LV" sz="2800" dirty="0">
                <a:latin typeface="Corbel" charset="0"/>
                <a:ea typeface="Corbel" charset="0"/>
                <a:cs typeface="Corbel" charset="0"/>
              </a:rPr>
              <a:t>t. 26340653</a:t>
            </a:r>
          </a:p>
          <a:p>
            <a:pPr marL="0" indent="0">
              <a:buNone/>
            </a:pPr>
            <a:endParaRPr lang="lv-LV" sz="2800" dirty="0">
              <a:latin typeface="Corbel" charset="0"/>
              <a:ea typeface="Corbel" charset="0"/>
              <a:cs typeface="Corbel" charset="0"/>
            </a:endParaRPr>
          </a:p>
          <a:p>
            <a:pPr marL="0" indent="0">
              <a:buNone/>
            </a:pPr>
            <a:r>
              <a:rPr lang="lv-LV" sz="2800" dirty="0">
                <a:latin typeface="Corbel" charset="0"/>
                <a:ea typeface="Corbel" charset="0"/>
                <a:cs typeface="Corbel" charset="0"/>
              </a:rPr>
              <a:t>E-pasts saziņai ar ekspertiem: </a:t>
            </a:r>
            <a:r>
              <a:rPr lang="lv-LV" sz="2800" b="1" dirty="0" err="1">
                <a:latin typeface="Corbel" charset="0"/>
                <a:ea typeface="Corbel" charset="0"/>
                <a:cs typeface="Corbel" charset="0"/>
              </a:rPr>
              <a:t>kurzeme_di@safege.lv</a:t>
            </a:r>
            <a:endParaRPr lang="lv-LV" sz="2800" b="1" dirty="0"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82306"/>
            <a:ext cx="7931224" cy="494385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lv-LV" sz="3000" dirty="0" smtClean="0"/>
              <a:t>Noteikt </a:t>
            </a:r>
            <a:r>
              <a:rPr lang="lv-LV" sz="3000" dirty="0"/>
              <a:t>KPR veicamās rīcības, kuru izpildes rezultātā personām ar GRT, bērniem ar FT un </a:t>
            </a:r>
            <a:r>
              <a:rPr lang="lv-LV" sz="3000" dirty="0" err="1"/>
              <a:t>ārpusģimenes</a:t>
            </a:r>
            <a:r>
              <a:rPr lang="lv-LV" sz="3000" dirty="0"/>
              <a:t> aprūpē esošiem bērniem tiks nodrošināti viņu individuālajām vajadzībām atbilstoši sabiedrībā balstīti sociālie pakalpojumi un novērsts risks nokļūt ilgstošas sociālas aprūpes un rehabilitācijas </a:t>
            </a:r>
            <a:r>
              <a:rPr lang="lv-LV" sz="3000" dirty="0" smtClean="0"/>
              <a:t>institūcijā</a:t>
            </a:r>
            <a:endParaRPr lang="lv-LV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64794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DI P</a:t>
            </a:r>
            <a:r>
              <a:rPr lang="lv-LV" sz="34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LĀNA MĒRĶIS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2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5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82306"/>
            <a:ext cx="7931224" cy="5127014"/>
          </a:xfrm>
        </p:spPr>
        <p:txBody>
          <a:bodyPr anchor="ctr">
            <a:noAutofit/>
          </a:bodyPr>
          <a:lstStyle/>
          <a:p>
            <a:pPr marL="0" lvl="0" indent="0" algn="ctr">
              <a:buNone/>
              <a:tabLst>
                <a:tab pos="0" algn="l"/>
              </a:tabLst>
            </a:pPr>
            <a:r>
              <a:rPr lang="lv-LV" dirty="0"/>
              <a:t>Analizēt esošo </a:t>
            </a:r>
            <a:r>
              <a:rPr lang="lv-LV" dirty="0" smtClean="0"/>
              <a:t>situāciju</a:t>
            </a:r>
          </a:p>
          <a:p>
            <a:pPr marL="0" lvl="0" indent="0" algn="ctr">
              <a:buNone/>
              <a:tabLst>
                <a:tab pos="0" algn="l"/>
              </a:tabLst>
            </a:pPr>
            <a:r>
              <a:rPr lang="lv-LV" dirty="0" smtClean="0"/>
              <a:t> </a:t>
            </a:r>
            <a:br>
              <a:rPr lang="lv-LV" dirty="0" smtClean="0"/>
            </a:br>
            <a:r>
              <a:rPr lang="lv-LV" dirty="0" smtClean="0"/>
              <a:t>Analizēt individuālo atbalsta </a:t>
            </a:r>
            <a:r>
              <a:rPr lang="lv-LV" dirty="0"/>
              <a:t>plānu apkopojumos </a:t>
            </a:r>
            <a:r>
              <a:rPr lang="lv-LV" dirty="0" smtClean="0"/>
              <a:t>noteiktās vajadzības</a:t>
            </a:r>
          </a:p>
          <a:p>
            <a:pPr marL="0" lvl="0" indent="0" algn="ctr">
              <a:buNone/>
              <a:tabLst>
                <a:tab pos="0" algn="l"/>
              </a:tabLst>
            </a:pPr>
            <a:endParaRPr lang="lv-LV" dirty="0" smtClean="0"/>
          </a:p>
          <a:p>
            <a:pPr marL="0" lvl="0" indent="0" algn="ctr">
              <a:buNone/>
              <a:tabLst>
                <a:tab pos="0" algn="l"/>
              </a:tabLst>
            </a:pPr>
            <a:r>
              <a:rPr lang="lv-LV" dirty="0" smtClean="0"/>
              <a:t>Noteikt </a:t>
            </a:r>
            <a:r>
              <a:rPr lang="lv-LV" dirty="0"/>
              <a:t>alternatīvas </a:t>
            </a:r>
            <a:r>
              <a:rPr lang="lv-LV" dirty="0" smtClean="0"/>
              <a:t>SBSP </a:t>
            </a:r>
            <a:r>
              <a:rPr lang="lv-LV" dirty="0"/>
              <a:t>attīstībai </a:t>
            </a:r>
            <a:r>
              <a:rPr lang="lv-LV" dirty="0" smtClean="0"/>
              <a:t>KPR</a:t>
            </a:r>
          </a:p>
          <a:p>
            <a:pPr marL="0" lvl="0" indent="0" algn="ctr">
              <a:buNone/>
              <a:tabLst>
                <a:tab pos="0" algn="l"/>
              </a:tabLst>
            </a:pPr>
            <a:endParaRPr lang="lv-LV" dirty="0" smtClean="0"/>
          </a:p>
          <a:p>
            <a:pPr marL="0" lvl="0" indent="0" algn="ctr">
              <a:buNone/>
              <a:tabLst>
                <a:tab pos="0" algn="l"/>
              </a:tabLst>
            </a:pPr>
            <a:r>
              <a:rPr lang="lv-LV" dirty="0" smtClean="0"/>
              <a:t>Noteikt</a:t>
            </a:r>
            <a:r>
              <a:rPr lang="lv-LV" dirty="0"/>
              <a:t> </a:t>
            </a:r>
            <a:r>
              <a:rPr lang="lv-LV" dirty="0" smtClean="0"/>
              <a:t>atbilstošāko, t.i. </a:t>
            </a:r>
            <a:r>
              <a:rPr lang="lv-LV" dirty="0"/>
              <a:t>efektīvu un ekonomiski pamatotu risinājumu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92991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DI PLĀNA UZDEVUMI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3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7" name="Labā bultiņa 5"/>
          <p:cNvSpPr/>
          <p:nvPr/>
        </p:nvSpPr>
        <p:spPr>
          <a:xfrm rot="5400000">
            <a:off x="4367700" y="1977117"/>
            <a:ext cx="383458" cy="26288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10" name="Labā bultiņa 5"/>
          <p:cNvSpPr/>
          <p:nvPr/>
        </p:nvSpPr>
        <p:spPr>
          <a:xfrm rot="5400000">
            <a:off x="4367700" y="3561293"/>
            <a:ext cx="383458" cy="26288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11" name="Labā bultiņa 5"/>
          <p:cNvSpPr/>
          <p:nvPr/>
        </p:nvSpPr>
        <p:spPr>
          <a:xfrm rot="5400000">
            <a:off x="4367700" y="4768074"/>
            <a:ext cx="383458" cy="26288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06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631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ĀRPUS INSTITŪCIJĀM </a:t>
            </a:r>
            <a:r>
              <a:rPr lang="lv-LV" sz="24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DZĪVOJOŠO PERSONU SKAITS</a:t>
            </a:r>
            <a:endParaRPr lang="en-US" sz="2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4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381347"/>
              </p:ext>
            </p:extLst>
          </p:nvPr>
        </p:nvGraphicFramePr>
        <p:xfrm>
          <a:off x="323528" y="948209"/>
          <a:ext cx="8640960" cy="556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611560" y="4948504"/>
            <a:ext cx="2376264" cy="1216800"/>
            <a:chOff x="0" y="28132"/>
            <a:chExt cx="2203938" cy="1216800"/>
          </a:xfrm>
          <a:solidFill>
            <a:srgbClr val="034A58"/>
          </a:solidFill>
        </p:grpSpPr>
        <p:sp>
          <p:nvSpPr>
            <p:cNvPr id="11" name="Rounded Rectangle 10"/>
            <p:cNvSpPr/>
            <p:nvPr/>
          </p:nvSpPr>
          <p:spPr>
            <a:xfrm>
              <a:off x="0" y="28132"/>
              <a:ext cx="2203938" cy="12168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59399" y="87531"/>
              <a:ext cx="2085140" cy="109800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2400" b="1" dirty="0" smtClean="0"/>
                <a:t>3133</a:t>
              </a:r>
              <a:r>
                <a:rPr lang="lv-LV" sz="2400" b="1" kern="1200" dirty="0" smtClean="0"/>
                <a:t> </a:t>
              </a:r>
              <a:r>
                <a:rPr lang="lv-LV" sz="2400" b="1" dirty="0"/>
                <a:t>p</a:t>
              </a:r>
              <a:r>
                <a:rPr lang="lv-LV" sz="2400" b="1" dirty="0" smtClean="0"/>
                <a:t>ersonas</a:t>
              </a:r>
              <a:r>
                <a:rPr lang="lv-LV" sz="2400" b="1" kern="1200" dirty="0" smtClean="0"/>
                <a:t>  ar </a:t>
              </a:r>
              <a:r>
                <a:rPr lang="lv-LV" sz="2400" b="1" dirty="0" smtClean="0"/>
                <a:t>GRT</a:t>
              </a:r>
              <a:endParaRPr lang="lv-LV" sz="2400" b="1" kern="1200" dirty="0" smtClean="0"/>
            </a:p>
            <a:p>
              <a:pPr lvl="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2000" b="1" kern="1200" dirty="0" smtClean="0"/>
                <a:t>/VDEĀVK dati/</a:t>
              </a:r>
            </a:p>
          </p:txBody>
        </p:sp>
      </p:grp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902043923"/>
              </p:ext>
            </p:extLst>
          </p:nvPr>
        </p:nvGraphicFramePr>
        <p:xfrm>
          <a:off x="3103530" y="4930050"/>
          <a:ext cx="2595265" cy="1392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Rectangle 1"/>
          <p:cNvSpPr/>
          <p:nvPr/>
        </p:nvSpPr>
        <p:spPr>
          <a:xfrm>
            <a:off x="107504" y="927884"/>
            <a:ext cx="9030816" cy="988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84756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9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PROJEKTĀ IESAISTĪTO </a:t>
            </a:r>
            <a:r>
              <a:rPr lang="lv-LV" sz="2900" b="1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PERSONU SKAITS</a:t>
            </a:r>
            <a:endParaRPr lang="en-US" sz="29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5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  <p:graphicFrame>
        <p:nvGraphicFramePr>
          <p:cNvPr id="1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293"/>
              </p:ext>
            </p:extLst>
          </p:nvPr>
        </p:nvGraphicFramePr>
        <p:xfrm>
          <a:off x="467543" y="1182307"/>
          <a:ext cx="8136905" cy="4819418"/>
        </p:xfrm>
        <a:graphic>
          <a:graphicData uri="http://schemas.openxmlformats.org/drawingml/2006/table">
            <a:tbl>
              <a:tblPr/>
              <a:tblGrid>
                <a:gridCol w="4159585"/>
                <a:gridCol w="1988660"/>
                <a:gridCol w="1988660"/>
              </a:tblGrid>
              <a:tr h="1906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A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Pilngadīgu personu ar GRT skaits KPR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A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Bērnu ar FT skaits KPR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A58"/>
                    </a:solidFill>
                  </a:tcPr>
                </a:tc>
              </a:tr>
              <a:tr h="9533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b="1">
                          <a:latin typeface="+mj-lt"/>
                          <a:ea typeface="Calibri"/>
                          <a:cs typeface="Times New Roman"/>
                        </a:rPr>
                        <a:t>pēc VDEĀVK datiem</a:t>
                      </a:r>
                      <a:endParaRPr lang="lv-LV" sz="2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 smtClean="0">
                          <a:latin typeface="+mj-lt"/>
                          <a:ea typeface="Calibri"/>
                          <a:cs typeface="Times New Roman"/>
                        </a:rPr>
                        <a:t>3133</a:t>
                      </a:r>
                      <a:r>
                        <a:rPr lang="lv-LV" sz="2200" baseline="0" dirty="0" smtClean="0">
                          <a:latin typeface="+mj-lt"/>
                          <a:ea typeface="Calibri"/>
                          <a:cs typeface="Times New Roman"/>
                        </a:rPr>
                        <a:t> (+686 no VSAC)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 smtClean="0">
                          <a:latin typeface="+mj-lt"/>
                          <a:ea typeface="Calibri"/>
                          <a:cs typeface="Times New Roman"/>
                        </a:rPr>
                        <a:t>1176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6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b="1" dirty="0" smtClean="0">
                          <a:latin typeface="+mj-lt"/>
                          <a:ea typeface="Calibri"/>
                          <a:cs typeface="Times New Roman"/>
                        </a:rPr>
                        <a:t>Personu skaits, kas pieteikušās izvērtēšanai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 smtClean="0">
                          <a:latin typeface="+mj-lt"/>
                          <a:ea typeface="Calibri"/>
                          <a:cs typeface="Times New Roman"/>
                        </a:rPr>
                        <a:t>237 (+111 no VSAC) </a:t>
                      </a:r>
                      <a:endParaRPr lang="lv-LV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200" dirty="0">
                          <a:latin typeface="+mj-lt"/>
                          <a:ea typeface="Calibri"/>
                          <a:cs typeface="Times New Roman"/>
                        </a:rPr>
                        <a:t>322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2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Lietotajs\Desktop\KARTE_1 (1) (1) - Copy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620689"/>
            <a:ext cx="5544616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415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IZVĒRTĒŠANAI PIETEIKTIE BĒRNI AR FT</a:t>
            </a:r>
            <a:endParaRPr lang="en-US" sz="28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6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4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Lietotajs\Desktop\KARTE_1 (1) (1) - Copy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5926" y="884110"/>
            <a:ext cx="5200370" cy="585725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75595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6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IZVĒRTĒŠANAI PIETEIKTĀS PERSONAS AR GRT</a:t>
            </a:r>
            <a:endParaRPr lang="en-US" sz="26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7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29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64794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SBP UN SBSP ATŠĶIRĪBAS 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8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04256"/>
            <a:ext cx="8229600" cy="482190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lv-LV" dirty="0" smtClean="0"/>
              <a:t> </a:t>
            </a:r>
          </a:p>
          <a:p>
            <a:pPr>
              <a:spcBef>
                <a:spcPts val="0"/>
              </a:spcBef>
            </a:pPr>
            <a:endParaRPr lang="lv-LV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315016"/>
              </p:ext>
            </p:extLst>
          </p:nvPr>
        </p:nvGraphicFramePr>
        <p:xfrm>
          <a:off x="827584" y="1304256"/>
          <a:ext cx="7704856" cy="4645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118491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Sabiedrībā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balstīti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pakalpojumi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Sabiedrībā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balstīti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sociālie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pakalpojumi</a:t>
                      </a:r>
                      <a:endParaRPr lang="en-US" sz="2400" dirty="0"/>
                    </a:p>
                  </a:txBody>
                  <a:tcPr/>
                </a:tc>
              </a:tr>
              <a:tr h="130340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Vispārējie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pakalpojumi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ārpus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institūcijām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Sociālie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pakalpojumi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ārpus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institūcijām</a:t>
                      </a:r>
                      <a:endParaRPr lang="en-US" sz="2400" dirty="0"/>
                    </a:p>
                  </a:txBody>
                  <a:tcPr/>
                </a:tc>
              </a:tr>
              <a:tr h="2156702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Piemēram</a:t>
                      </a:r>
                      <a:r>
                        <a:rPr lang="en-US" sz="2400" dirty="0" smtClean="0"/>
                        <a:t>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/>
                        <a:t>Veselības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aprūpe</a:t>
                      </a:r>
                      <a:endParaRPr lang="en-US" sz="24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/>
                        <a:t>Skaistumkopšana</a:t>
                      </a:r>
                      <a:endParaRPr lang="en-US" sz="24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/>
                        <a:t>Kultūra</a:t>
                      </a:r>
                      <a:r>
                        <a:rPr lang="en-US" sz="2400" baseline="0" dirty="0" smtClean="0"/>
                        <a:t> un </a:t>
                      </a:r>
                      <a:r>
                        <a:rPr lang="en-US" sz="2400" baseline="0" dirty="0" err="1" smtClean="0"/>
                        <a:t>izglītība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Piemēram</a:t>
                      </a:r>
                      <a:r>
                        <a:rPr lang="en-US" sz="2400" dirty="0" smtClean="0"/>
                        <a:t>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/>
                        <a:t>Dienas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centri</a:t>
                      </a:r>
                      <a:endParaRPr lang="en-US" sz="24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/>
                        <a:t>Specializētās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darbnīcas</a:t>
                      </a:r>
                      <a:endParaRPr lang="en-US" sz="24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/>
                        <a:t>Grupu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dzīvokļi</a:t>
                      </a: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6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3391"/>
            <a:ext cx="9138320" cy="849650"/>
          </a:xfrm>
          <a:prstGeom prst="rect">
            <a:avLst/>
          </a:prstGeom>
          <a:gradFill flip="none" rotWithShape="1">
            <a:gsLst>
              <a:gs pos="0">
                <a:srgbClr val="FBFCFC"/>
              </a:gs>
              <a:gs pos="26000">
                <a:srgbClr val="F1F3F1"/>
              </a:gs>
              <a:gs pos="100000">
                <a:srgbClr val="CECEC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885" y="332656"/>
            <a:ext cx="64794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400" b="1" dirty="0" smtClean="0">
                <a:solidFill>
                  <a:srgbClr val="034A58"/>
                </a:solidFill>
                <a:latin typeface="Corbel" charset="0"/>
                <a:ea typeface="Corbel" charset="0"/>
                <a:cs typeface="Corbel" charset="0"/>
              </a:rPr>
              <a:t>SAGAIDĀMIE REZULTĀTI</a:t>
            </a:r>
            <a:endParaRPr lang="en-US" sz="3400" b="1" dirty="0">
              <a:solidFill>
                <a:srgbClr val="034A58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63093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0573AA-0F59-AA4F-ACFF-7F092D1FD53F}" type="slidenum">
              <a:rPr lang="en-US" smtClean="0">
                <a:latin typeface="Corbel" charset="0"/>
                <a:ea typeface="Corbel" charset="0"/>
                <a:cs typeface="Corbel" charset="0"/>
              </a:rPr>
              <a:t>9</a:t>
            </a:fld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 no 14</a:t>
            </a:r>
            <a:endParaRPr lang="en-US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04256"/>
            <a:ext cx="8229600" cy="4821907"/>
          </a:xfrm>
        </p:spPr>
        <p:txBody>
          <a:bodyPr>
            <a:normAutofit lnSpcReduction="10000"/>
          </a:bodyPr>
          <a:lstStyle/>
          <a:p>
            <a:r>
              <a:rPr lang="lv-LV" dirty="0" smtClean="0"/>
              <a:t>Pakalpojumu </a:t>
            </a:r>
            <a:r>
              <a:rPr lang="lv-LV" dirty="0"/>
              <a:t>teritoriālā izvietojuma </a:t>
            </a:r>
            <a:r>
              <a:rPr lang="lv-LV" dirty="0" smtClean="0"/>
              <a:t>plāns</a:t>
            </a:r>
            <a:endParaRPr lang="en-GB" dirty="0"/>
          </a:p>
          <a:p>
            <a:r>
              <a:rPr lang="lv-LV" dirty="0"/>
              <a:t>Plāna ieviešanas laika </a:t>
            </a:r>
            <a:r>
              <a:rPr lang="lv-LV" dirty="0" smtClean="0"/>
              <a:t>grafiks </a:t>
            </a:r>
            <a:r>
              <a:rPr lang="lv-LV" dirty="0"/>
              <a:t>līdz 2020. </a:t>
            </a:r>
            <a:r>
              <a:rPr lang="lv-LV" dirty="0" smtClean="0"/>
              <a:t>gadam</a:t>
            </a:r>
            <a:endParaRPr lang="en-GB" dirty="0"/>
          </a:p>
          <a:p>
            <a:r>
              <a:rPr lang="lv-LV" dirty="0"/>
              <a:t>Pašvaldību sadarbības koordinācijas </a:t>
            </a:r>
            <a:r>
              <a:rPr lang="lv-LV" dirty="0" smtClean="0"/>
              <a:t>modelis</a:t>
            </a:r>
            <a:r>
              <a:rPr lang="lv-LV" sz="1900" dirty="0"/>
              <a:t/>
            </a:r>
            <a:br>
              <a:rPr lang="lv-LV" sz="1900" dirty="0"/>
            </a:br>
            <a:r>
              <a:rPr lang="lv-LV" sz="1900" dirty="0" smtClean="0"/>
              <a:t>(</a:t>
            </a:r>
            <a:r>
              <a:rPr lang="mr-IN" sz="1900" dirty="0" smtClean="0"/>
              <a:t>…</a:t>
            </a:r>
            <a:r>
              <a:rPr lang="lv-LV" sz="1900" dirty="0" smtClean="0"/>
              <a:t>plānoto </a:t>
            </a:r>
            <a:r>
              <a:rPr lang="lv-LV" sz="1900" dirty="0"/>
              <a:t>sabiedrībā balstīto sociālo pakalpojumu attīstībai un sniegšanai, ja nepieciešamais pakalpojums pieejams vai plānots citas pašvaldības administratīvajā </a:t>
            </a:r>
            <a:r>
              <a:rPr lang="lv-LV" sz="1900" dirty="0" smtClean="0"/>
              <a:t>teritorijā)</a:t>
            </a:r>
            <a:endParaRPr lang="en-GB" sz="1900" dirty="0"/>
          </a:p>
          <a:p>
            <a:r>
              <a:rPr lang="lv-LV" dirty="0" smtClean="0"/>
              <a:t>Nepieciešamā </a:t>
            </a:r>
            <a:r>
              <a:rPr lang="lv-LV" dirty="0"/>
              <a:t>finansējuma </a:t>
            </a:r>
            <a:r>
              <a:rPr lang="lv-LV" dirty="0" smtClean="0"/>
              <a:t>apmērs </a:t>
            </a:r>
            <a:r>
              <a:rPr lang="lv-LV" dirty="0"/>
              <a:t>un finansējuma </a:t>
            </a:r>
            <a:r>
              <a:rPr lang="lv-LV" dirty="0" smtClean="0"/>
              <a:t>avoti</a:t>
            </a:r>
            <a:endParaRPr lang="en-GB" dirty="0"/>
          </a:p>
          <a:p>
            <a:r>
              <a:rPr lang="lv-LV" dirty="0"/>
              <a:t>Pašvaldības sabiedrībā balstītu sociālo pakalpojumu infrastruktūras attīstības </a:t>
            </a:r>
            <a:r>
              <a:rPr lang="lv-LV" dirty="0" smtClean="0"/>
              <a:t>plānojums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3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313</Words>
  <Application>Microsoft Macintosh PowerPoint</Application>
  <PresentationFormat>On-screen Show (4:3)</PresentationFormat>
  <Paragraphs>96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Corbel</vt:lpstr>
      <vt:lpstr>Mangal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Gatis</dc:creator>
  <cp:lastModifiedBy>Gatis Pāvils</cp:lastModifiedBy>
  <cp:revision>175</cp:revision>
  <dcterms:created xsi:type="dcterms:W3CDTF">2015-06-11T09:32:40Z</dcterms:created>
  <dcterms:modified xsi:type="dcterms:W3CDTF">2017-05-24T05:58:32Z</dcterms:modified>
</cp:coreProperties>
</file>