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notesMasterIdLst>
    <p:notesMasterId r:id="rId8"/>
  </p:notesMasterIdLst>
  <p:sldIdLst>
    <p:sldId id="274" r:id="rId2"/>
    <p:sldId id="266" r:id="rId3"/>
    <p:sldId id="280" r:id="rId4"/>
    <p:sldId id="279" r:id="rId5"/>
    <p:sldId id="281" r:id="rId6"/>
    <p:sldId id="276" r:id="rId7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48D49-A729-4D4B-90ED-BF71BFAF0E1E}" type="datetimeFigureOut">
              <a:rPr lang="lt-LT" smtClean="0"/>
              <a:t>2018-10-24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51D6A-0D6E-4309-8111-483932315B8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62840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D01E-C255-43E9-9B0A-867554234F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99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041A-8E13-47D5-ACA7-4F0FE24591DD}" type="datetimeFigureOut">
              <a:rPr lang="lt-LT" smtClean="0"/>
              <a:t>2018-10-24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F778-49E3-42D6-98DC-772EB9A5712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40312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041A-8E13-47D5-ACA7-4F0FE24591DD}" type="datetimeFigureOut">
              <a:rPr lang="lt-LT" smtClean="0"/>
              <a:t>2018-10-24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F778-49E3-42D6-98DC-772EB9A5712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3545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041A-8E13-47D5-ACA7-4F0FE24591DD}" type="datetimeFigureOut">
              <a:rPr lang="lt-LT" smtClean="0"/>
              <a:t>2018-10-24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F778-49E3-42D6-98DC-772EB9A5712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55474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041A-8E13-47D5-ACA7-4F0FE24591DD}" type="datetimeFigureOut">
              <a:rPr lang="lt-LT" smtClean="0"/>
              <a:t>2018-10-24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F778-49E3-42D6-98DC-772EB9A5712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82241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041A-8E13-47D5-ACA7-4F0FE24591DD}" type="datetimeFigureOut">
              <a:rPr lang="lt-LT" smtClean="0"/>
              <a:t>2018-10-24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F778-49E3-42D6-98DC-772EB9A5712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89819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041A-8E13-47D5-ACA7-4F0FE24591DD}" type="datetimeFigureOut">
              <a:rPr lang="lt-LT" smtClean="0"/>
              <a:t>2018-10-24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F778-49E3-42D6-98DC-772EB9A5712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64926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041A-8E13-47D5-ACA7-4F0FE24591DD}" type="datetimeFigureOut">
              <a:rPr lang="lt-LT" smtClean="0"/>
              <a:t>2018-10-24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F778-49E3-42D6-98DC-772EB9A5712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54935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041A-8E13-47D5-ACA7-4F0FE24591DD}" type="datetimeFigureOut">
              <a:rPr lang="lt-LT" smtClean="0"/>
              <a:t>2018-10-24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F778-49E3-42D6-98DC-772EB9A5712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53412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041A-8E13-47D5-ACA7-4F0FE24591DD}" type="datetimeFigureOut">
              <a:rPr lang="lt-LT" smtClean="0"/>
              <a:t>2018-10-24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F778-49E3-42D6-98DC-772EB9A5712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14302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041A-8E13-47D5-ACA7-4F0FE24591DD}" type="datetimeFigureOut">
              <a:rPr lang="lt-LT" smtClean="0"/>
              <a:t>2018-10-24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F778-49E3-42D6-98DC-772EB9A5712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77585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2041A-8E13-47D5-ACA7-4F0FE24591DD}" type="datetimeFigureOut">
              <a:rPr lang="lt-LT" smtClean="0"/>
              <a:t>2018-10-24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6F778-49E3-42D6-98DC-772EB9A5712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5532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2041A-8E13-47D5-ACA7-4F0FE24591DD}" type="datetimeFigureOut">
              <a:rPr lang="lt-LT" smtClean="0"/>
              <a:t>2018-10-24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6F778-49E3-42D6-98DC-772EB9A5712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3781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usma@ventspilsnd.lv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ttēls 7">
            <a:extLst>
              <a:ext uri="{FF2B5EF4-FFF2-40B4-BE49-F238E27FC236}">
                <a16:creationId xmlns:a16="http://schemas.microsoft.com/office/drawing/2014/main" id="{EC9226D4-A717-4D41-8EE0-2DF685CF0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83" y="2761514"/>
            <a:ext cx="2264602" cy="3205143"/>
          </a:xfrm>
          <a:prstGeom prst="rect">
            <a:avLst/>
          </a:prstGeom>
        </p:spPr>
      </p:pic>
      <p:sp>
        <p:nvSpPr>
          <p:cNvPr id="5" name="Text Box 2"/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1626412" y="1809982"/>
            <a:ext cx="9144000" cy="380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br>
              <a:rPr lang="lv-LV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lv-LV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Ventspils </a:t>
            </a:r>
            <a:r>
              <a:rPr lang="lv-LV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County</a:t>
            </a:r>
            <a:r>
              <a:rPr lang="lv-LV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Municipality</a:t>
            </a:r>
            <a:br>
              <a:rPr lang="lv-LV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lv-LV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lv-LV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lv-LV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lv-LV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lv-LV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lv-LV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6412" y="397019"/>
            <a:ext cx="9144000" cy="1655762"/>
          </a:xfrm>
        </p:spPr>
        <p:txBody>
          <a:bodyPr/>
          <a:lstStyle/>
          <a:p>
            <a:endParaRPr lang="lv-LV" dirty="0">
              <a:solidFill>
                <a:srgbClr val="98C22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v-LV" sz="3200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LLI-10 Introducing nature tourism for all </a:t>
            </a:r>
            <a:br>
              <a:rPr lang="lv-LV" sz="3200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lv-LV" sz="3200" b="1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UniGreen</a:t>
            </a:r>
            <a:r>
              <a:rPr lang="lv-LV" sz="3200" dirty="0">
                <a:solidFill>
                  <a:srgbClr val="98C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Kristine\Downloads\bil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924"/>
            <a:ext cx="5519824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73152" y="5618074"/>
          <a:ext cx="12033504" cy="1190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3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900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project is co-financed by the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Interreg V-A Latvia - Lithuania Cross Border</a:t>
                      </a:r>
                      <a:r>
                        <a:rPr lang="lv-LV" sz="18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Cooperation Pr</a:t>
                      </a: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ogramme</a:t>
                      </a:r>
                      <a:r>
                        <a:rPr lang="lv-LV" sz="18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lv-LV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2014–2020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lv-LV" dirty="0"/>
                        <a:t>www.latlit.eu</a:t>
                      </a:r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2508" y="3364924"/>
            <a:ext cx="2707632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56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Activities in 3rd period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contract about the building of Nature trail beside the Usma lake was finally signed</a:t>
            </a:r>
          </a:p>
          <a:p>
            <a:r>
              <a:rPr lang="lt-L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purchase procedure:</a:t>
            </a:r>
          </a:p>
          <a:p>
            <a:pPr lvl="1"/>
            <a:r>
              <a:rPr lang="lt-L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Price survey was unsuccessful – proposed costs were more than 3 times bigger than the planned costs</a:t>
            </a:r>
          </a:p>
          <a:p>
            <a:pPr lvl="1"/>
            <a:r>
              <a:rPr lang="lt-L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Purchase procedure ended successfully only after the 2nd round – due to high price of chosen materials they were changed to functionally the same but more cheaper materials</a:t>
            </a:r>
          </a:p>
          <a:p>
            <a:r>
              <a:rPr lang="lt-L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Planned costs: 24500 EUR</a:t>
            </a:r>
          </a:p>
          <a:p>
            <a:r>
              <a:rPr lang="lt-L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 building costs: 43763,11 EUR</a:t>
            </a:r>
          </a:p>
          <a:p>
            <a:endParaRPr lang="lt-L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7074" y="5740135"/>
            <a:ext cx="312142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0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Activities in 3rd period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/>
              <a:t>Building contract signed on 28/09/2018</a:t>
            </a:r>
          </a:p>
          <a:p>
            <a:r>
              <a:rPr lang="lt-L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will be finished till 01/12/2018 </a:t>
            </a:r>
            <a:r>
              <a:rPr lang="lt-LT" dirty="0"/>
              <a:t>(if the weather permits)</a:t>
            </a:r>
          </a:p>
          <a:p>
            <a:pPr marL="0" indent="0">
              <a:buNone/>
            </a:pPr>
            <a:endParaRPr lang="lt-LT" dirty="0"/>
          </a:p>
          <a:p>
            <a:r>
              <a:rPr lang="lt-L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Visitor counter will be set up after building works will be finished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/>
              <a:t>Planned changes in WP: to move the excess money from „Travel and accommodation“ to „Infrastructure and works“ in amount of approx. 550 EUR.</a:t>
            </a:r>
          </a:p>
          <a:p>
            <a:pPr marL="0" indent="0">
              <a:buNone/>
            </a:pPr>
            <a:endParaRPr lang="lt-L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7074" y="5740135"/>
            <a:ext cx="312142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75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7074" y="5740135"/>
            <a:ext cx="3121423" cy="1018120"/>
          </a:xfrm>
          <a:prstGeom prst="rect">
            <a:avLst/>
          </a:prstGeom>
        </p:spPr>
      </p:pic>
      <p:sp>
        <p:nvSpPr>
          <p:cNvPr id="6" name="Virsraksts 5">
            <a:extLst>
              <a:ext uri="{FF2B5EF4-FFF2-40B4-BE49-F238E27FC236}">
                <a16:creationId xmlns:a16="http://schemas.microsoft.com/office/drawing/2014/main" id="{2AFF7226-F054-4771-957B-4D423EF48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4" name="Satura vietturis 13">
            <a:extLst>
              <a:ext uri="{FF2B5EF4-FFF2-40B4-BE49-F238E27FC236}">
                <a16:creationId xmlns:a16="http://schemas.microsoft.com/office/drawing/2014/main" id="{0500362E-006B-45BE-9102-6F640D3FF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11" y="18573"/>
            <a:ext cx="5129570" cy="6839427"/>
          </a:xfrm>
        </p:spPr>
      </p:pic>
    </p:spTree>
    <p:extLst>
      <p:ext uri="{BB962C8B-B14F-4D97-AF65-F5344CB8AC3E}">
        <p14:creationId xmlns:p14="http://schemas.microsoft.com/office/powerpoint/2010/main" val="2424668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7074" y="5740135"/>
            <a:ext cx="3121423" cy="1018120"/>
          </a:xfrm>
          <a:prstGeom prst="rect">
            <a:avLst/>
          </a:prstGeom>
        </p:spPr>
      </p:pic>
      <p:sp>
        <p:nvSpPr>
          <p:cNvPr id="6" name="Virsraksts 5">
            <a:extLst>
              <a:ext uri="{FF2B5EF4-FFF2-40B4-BE49-F238E27FC236}">
                <a16:creationId xmlns:a16="http://schemas.microsoft.com/office/drawing/2014/main" id="{2AFF7226-F054-4771-957B-4D423EF48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1" name="Satura vietturis 10">
            <a:extLst>
              <a:ext uri="{FF2B5EF4-FFF2-40B4-BE49-F238E27FC236}">
                <a16:creationId xmlns:a16="http://schemas.microsoft.com/office/drawing/2014/main" id="{BB2DEAA4-9712-4257-8579-F6BA45170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063" y="-4356"/>
            <a:ext cx="5146766" cy="6862356"/>
          </a:xfrm>
        </p:spPr>
      </p:pic>
    </p:spTree>
    <p:extLst>
      <p:ext uri="{BB962C8B-B14F-4D97-AF65-F5344CB8AC3E}">
        <p14:creationId xmlns:p14="http://schemas.microsoft.com/office/powerpoint/2010/main" val="2029792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8758" y="1305292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lt-LT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br>
              <a:rPr lang="lt-LT" sz="2500" dirty="0"/>
            </a:br>
            <a:br>
              <a:rPr lang="lt-LT" sz="2500" dirty="0"/>
            </a:br>
            <a:r>
              <a:rPr lang="lt-LT" sz="2500" dirty="0"/>
              <a:t>Usma Parish manager</a:t>
            </a:r>
            <a:br>
              <a:rPr lang="lt-LT" sz="2500" dirty="0"/>
            </a:br>
            <a:r>
              <a:rPr lang="lt-LT" sz="2500" dirty="0"/>
              <a:t>Gendrihs Skesters</a:t>
            </a:r>
            <a:br>
              <a:rPr lang="lt-LT" sz="2500" dirty="0"/>
            </a:br>
            <a:r>
              <a:rPr lang="lt-LT" sz="2500" dirty="0"/>
              <a:t>+371 29287631</a:t>
            </a:r>
            <a:br>
              <a:rPr lang="lt-LT" sz="2500" dirty="0"/>
            </a:br>
            <a:r>
              <a:rPr lang="lt-LT" sz="2500" dirty="0">
                <a:hlinkClick r:id="rId2"/>
              </a:rPr>
              <a:t>usma@ventspilsnd.lv</a:t>
            </a:r>
            <a:br>
              <a:rPr lang="lt-LT" sz="2500" dirty="0"/>
            </a:br>
            <a:endParaRPr lang="lt-LT" sz="2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074" y="5740135"/>
            <a:ext cx="312142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61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</TotalTime>
  <Words>173</Words>
  <Application>Microsoft Office PowerPoint</Application>
  <PresentationFormat>Platekrāna</PresentationFormat>
  <Paragraphs>22</Paragraphs>
  <Slides>6</Slides>
  <Notes>1</Notes>
  <HiddenSlides>0</HiddenSlides>
  <MMClips>0</MMClips>
  <ScaleCrop>false</ScaleCrop>
  <HeadingPairs>
    <vt:vector size="6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  Ventspils County Municipality                                                                                </vt:lpstr>
      <vt:lpstr>Activities in 3rd period</vt:lpstr>
      <vt:lpstr>Activities in 3rd period</vt:lpstr>
      <vt:lpstr>PowerPoint prezentācija</vt:lpstr>
      <vt:lpstr>PowerPoint prezentācija</vt:lpstr>
      <vt:lpstr>Thank you!  Usma Parish manager Gendrihs Skesters +371 29287631 usma@ventspilsnd.lv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Biržai regional park</dc:creator>
  <cp:lastModifiedBy> </cp:lastModifiedBy>
  <cp:revision>26</cp:revision>
  <dcterms:created xsi:type="dcterms:W3CDTF">2017-06-05T10:30:50Z</dcterms:created>
  <dcterms:modified xsi:type="dcterms:W3CDTF">2018-10-24T11:36:22Z</dcterms:modified>
</cp:coreProperties>
</file>