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penclipart.org/detail/74425/simple-home-by-netalloy" TargetMode="External"/><Relationship Id="rId1" Type="http://schemas.openxmlformats.org/officeDocument/2006/relationships/image" Target="../media/image2.png"/><Relationship Id="rId4" Type="http://schemas.openxmlformats.org/officeDocument/2006/relationships/hyperlink" Target="https://www.shareicon.net/working-male-worker-industrial-industrial-icons-person-industry-man-people-678380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penclipart.org/detail/74425/simple-home-by-netalloy" TargetMode="External"/><Relationship Id="rId1" Type="http://schemas.openxmlformats.org/officeDocument/2006/relationships/image" Target="../media/image2.png"/><Relationship Id="rId4" Type="http://schemas.openxmlformats.org/officeDocument/2006/relationships/hyperlink" Target="https://www.shareicon.net/working-male-worker-industrial-industrial-icons-person-industry-man-people-67838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2A6BB-5871-4167-B5D0-C57938CA799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73762DA-DFAA-4000-AE74-A988C8111ED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lv-LV" dirty="0"/>
            <a:t>Pilngadīgām personām ar GRT</a:t>
          </a:r>
        </a:p>
      </dgm:t>
    </dgm:pt>
    <dgm:pt modelId="{02D3FB23-4267-438B-8425-A7BF42F75998}" type="parTrans" cxnId="{B95F87C6-CD9E-4F49-B829-8715B242F330}">
      <dgm:prSet/>
      <dgm:spPr/>
      <dgm:t>
        <a:bodyPr/>
        <a:lstStyle/>
        <a:p>
          <a:endParaRPr lang="lv-LV"/>
        </a:p>
      </dgm:t>
    </dgm:pt>
    <dgm:pt modelId="{5940F231-0604-454D-99D7-E65B23824C2B}" type="sibTrans" cxnId="{B95F87C6-CD9E-4F49-B829-8715B242F330}">
      <dgm:prSet/>
      <dgm:spPr/>
      <dgm:t>
        <a:bodyPr/>
        <a:lstStyle/>
        <a:p>
          <a:endParaRPr lang="lv-LV"/>
        </a:p>
      </dgm:t>
    </dgm:pt>
    <dgm:pt modelId="{F6937AA6-DC65-4359-ACF1-ED2DA0206CAB}">
      <dgm:prSet phldrT="[Text]"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lv-LV" dirty="0"/>
            <a:t>Grupu dzīvokļi (146)</a:t>
          </a:r>
        </a:p>
      </dgm:t>
    </dgm:pt>
    <dgm:pt modelId="{8D46FDAD-9B2E-4D2F-AB4B-460BF7870A2E}" type="parTrans" cxnId="{751CF89E-B57E-4E54-8867-9C14F9A1F564}">
      <dgm:prSet/>
      <dgm:spPr/>
      <dgm:t>
        <a:bodyPr/>
        <a:lstStyle/>
        <a:p>
          <a:endParaRPr lang="lv-LV"/>
        </a:p>
      </dgm:t>
    </dgm:pt>
    <dgm:pt modelId="{12985028-D114-442A-A63A-463EFA7FB903}" type="sibTrans" cxnId="{751CF89E-B57E-4E54-8867-9C14F9A1F564}">
      <dgm:prSet/>
      <dgm:spPr/>
      <dgm:t>
        <a:bodyPr/>
        <a:lstStyle/>
        <a:p>
          <a:endParaRPr lang="lv-LV"/>
        </a:p>
      </dgm:t>
    </dgm:pt>
    <dgm:pt modelId="{69473A16-F67E-45C7-8D1A-3301C36FB1D2}">
      <dgm:prSet phldrT="[Text]"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lv-LV" dirty="0"/>
            <a:t>Dienas aprūpes centri (184)</a:t>
          </a:r>
        </a:p>
      </dgm:t>
    </dgm:pt>
    <dgm:pt modelId="{96F6D3BE-2FA2-4841-A365-0BEFD0D093B6}" type="parTrans" cxnId="{3AC84EA9-F1F8-4279-90E3-42192E0ADF41}">
      <dgm:prSet/>
      <dgm:spPr/>
      <dgm:t>
        <a:bodyPr/>
        <a:lstStyle/>
        <a:p>
          <a:endParaRPr lang="lv-LV"/>
        </a:p>
      </dgm:t>
    </dgm:pt>
    <dgm:pt modelId="{78256BFC-A994-45C0-9198-9AFB86ECA123}" type="sibTrans" cxnId="{3AC84EA9-F1F8-4279-90E3-42192E0ADF41}">
      <dgm:prSet/>
      <dgm:spPr/>
      <dgm:t>
        <a:bodyPr/>
        <a:lstStyle/>
        <a:p>
          <a:endParaRPr lang="lv-LV"/>
        </a:p>
      </dgm:t>
    </dgm:pt>
    <dgm:pt modelId="{1E40FCB9-5EC8-4F63-BA28-0FF27F479BCC}">
      <dgm:prSet phldrT="[Text]"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lv-LV" dirty="0"/>
            <a:t>Specializētās darbnīcas (130)</a:t>
          </a:r>
        </a:p>
      </dgm:t>
    </dgm:pt>
    <dgm:pt modelId="{B712C26F-2A01-48C2-8476-04E97D521BEA}" type="parTrans" cxnId="{B93BCA34-B0B0-4958-B350-CFE2A11F58AB}">
      <dgm:prSet/>
      <dgm:spPr/>
      <dgm:t>
        <a:bodyPr/>
        <a:lstStyle/>
        <a:p>
          <a:endParaRPr lang="lv-LV"/>
        </a:p>
      </dgm:t>
    </dgm:pt>
    <dgm:pt modelId="{60EE6BBC-5CBC-4919-8235-51BE13DD78A3}" type="sibTrans" cxnId="{B93BCA34-B0B0-4958-B350-CFE2A11F58AB}">
      <dgm:prSet/>
      <dgm:spPr/>
      <dgm:t>
        <a:bodyPr/>
        <a:lstStyle/>
        <a:p>
          <a:endParaRPr lang="lv-LV"/>
        </a:p>
      </dgm:t>
    </dgm:pt>
    <dgm:pt modelId="{EFDC0481-156F-4E18-9925-68B6354DD699}">
      <dgm:prSet/>
      <dgm:spPr/>
      <dgm:t>
        <a:bodyPr/>
        <a:lstStyle/>
        <a:p>
          <a:r>
            <a:rPr lang="lv-LV" dirty="0"/>
            <a:t>Mobilās brigādes</a:t>
          </a:r>
        </a:p>
      </dgm:t>
    </dgm:pt>
    <dgm:pt modelId="{8B0C413D-B053-4B2A-AF3A-8477004AECBE}" type="parTrans" cxnId="{6F42762D-4134-4726-8048-929EB56C5080}">
      <dgm:prSet/>
      <dgm:spPr/>
      <dgm:t>
        <a:bodyPr/>
        <a:lstStyle/>
        <a:p>
          <a:endParaRPr lang="lv-LV"/>
        </a:p>
      </dgm:t>
    </dgm:pt>
    <dgm:pt modelId="{7413364D-256A-4C4F-AF37-2C3385375BB9}" type="sibTrans" cxnId="{6F42762D-4134-4726-8048-929EB56C5080}">
      <dgm:prSet/>
      <dgm:spPr/>
      <dgm:t>
        <a:bodyPr/>
        <a:lstStyle/>
        <a:p>
          <a:endParaRPr lang="lv-LV"/>
        </a:p>
      </dgm:t>
    </dgm:pt>
    <dgm:pt modelId="{9D3E64E5-A173-43DD-8969-B487F3028540}" type="pres">
      <dgm:prSet presAssocID="{B212A6BB-5871-4167-B5D0-C57938CA79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AA60AF5E-AF7F-4135-98A2-39261B45C294}" type="pres">
      <dgm:prSet presAssocID="{F73762DA-DFAA-4000-AE74-A988C8111ED7}" presName="root" presStyleCnt="0"/>
      <dgm:spPr/>
    </dgm:pt>
    <dgm:pt modelId="{A9E1696C-FC21-47F5-8516-BA2EDFCB51A1}" type="pres">
      <dgm:prSet presAssocID="{F73762DA-DFAA-4000-AE74-A988C8111ED7}" presName="rootComposite" presStyleCnt="0"/>
      <dgm:spPr/>
    </dgm:pt>
    <dgm:pt modelId="{40B4E5C0-BE5B-43FB-B032-28BF5A32DD89}" type="pres">
      <dgm:prSet presAssocID="{F73762DA-DFAA-4000-AE74-A988C8111ED7}" presName="rootText" presStyleLbl="node1" presStyleIdx="0" presStyleCnt="1" custScaleX="121560" custScaleY="112524"/>
      <dgm:spPr/>
      <dgm:t>
        <a:bodyPr/>
        <a:lstStyle/>
        <a:p>
          <a:endParaRPr lang="lv-LV"/>
        </a:p>
      </dgm:t>
    </dgm:pt>
    <dgm:pt modelId="{E4A995C4-CFC6-4148-A206-3943F23B0F0C}" type="pres">
      <dgm:prSet presAssocID="{F73762DA-DFAA-4000-AE74-A988C8111ED7}" presName="rootConnector" presStyleLbl="node1" presStyleIdx="0" presStyleCnt="1"/>
      <dgm:spPr/>
      <dgm:t>
        <a:bodyPr/>
        <a:lstStyle/>
        <a:p>
          <a:endParaRPr lang="lv-LV"/>
        </a:p>
      </dgm:t>
    </dgm:pt>
    <dgm:pt modelId="{6619B518-2F4E-4DA3-B828-BACAA15AEFFB}" type="pres">
      <dgm:prSet presAssocID="{F73762DA-DFAA-4000-AE74-A988C8111ED7}" presName="childShape" presStyleCnt="0"/>
      <dgm:spPr/>
    </dgm:pt>
    <dgm:pt modelId="{BCA092AF-EADE-425A-BDCD-F93E828D7BDD}" type="pres">
      <dgm:prSet presAssocID="{8D46FDAD-9B2E-4D2F-AB4B-460BF7870A2E}" presName="Name13" presStyleLbl="parChTrans1D2" presStyleIdx="0" presStyleCnt="4"/>
      <dgm:spPr/>
      <dgm:t>
        <a:bodyPr/>
        <a:lstStyle/>
        <a:p>
          <a:endParaRPr lang="lv-LV"/>
        </a:p>
      </dgm:t>
    </dgm:pt>
    <dgm:pt modelId="{6CB3F138-9832-4F18-A10E-0FEF55B5984E}" type="pres">
      <dgm:prSet presAssocID="{F6937AA6-DC65-4359-ACF1-ED2DA0206CAB}" presName="childText" presStyleLbl="bgAcc1" presStyleIdx="0" presStyleCnt="4" custScaleX="12695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4332391-7E91-4EF3-85C8-FC90FAF08F6C}" type="pres">
      <dgm:prSet presAssocID="{96F6D3BE-2FA2-4841-A365-0BEFD0D093B6}" presName="Name13" presStyleLbl="parChTrans1D2" presStyleIdx="1" presStyleCnt="4"/>
      <dgm:spPr/>
      <dgm:t>
        <a:bodyPr/>
        <a:lstStyle/>
        <a:p>
          <a:endParaRPr lang="lv-LV"/>
        </a:p>
      </dgm:t>
    </dgm:pt>
    <dgm:pt modelId="{4A898238-900B-48A9-A5CA-D251A324D163}" type="pres">
      <dgm:prSet presAssocID="{69473A16-F67E-45C7-8D1A-3301C36FB1D2}" presName="childText" presStyleLbl="bgAcc1" presStyleIdx="1" presStyleCnt="4" custScaleX="12695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152DD3D-29EF-419C-AE9A-4E90C1AA3A97}" type="pres">
      <dgm:prSet presAssocID="{B712C26F-2A01-48C2-8476-04E97D521BEA}" presName="Name13" presStyleLbl="parChTrans1D2" presStyleIdx="2" presStyleCnt="4"/>
      <dgm:spPr/>
      <dgm:t>
        <a:bodyPr/>
        <a:lstStyle/>
        <a:p>
          <a:endParaRPr lang="lv-LV"/>
        </a:p>
      </dgm:t>
    </dgm:pt>
    <dgm:pt modelId="{EA0D5646-0433-4058-8FFB-158FA56B10E2}" type="pres">
      <dgm:prSet presAssocID="{1E40FCB9-5EC8-4F63-BA28-0FF27F479BCC}" presName="childText" presStyleLbl="bgAcc1" presStyleIdx="2" presStyleCnt="4" custScaleX="128490" custScaleY="97415" custLinFactNeighborX="741" custLinFactNeighborY="-912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6531A34-3F8F-4D09-B2BF-149DB5F64DBC}" type="pres">
      <dgm:prSet presAssocID="{8B0C413D-B053-4B2A-AF3A-8477004AECBE}" presName="Name13" presStyleLbl="parChTrans1D2" presStyleIdx="3" presStyleCnt="4"/>
      <dgm:spPr/>
      <dgm:t>
        <a:bodyPr/>
        <a:lstStyle/>
        <a:p>
          <a:endParaRPr lang="lv-LV"/>
        </a:p>
      </dgm:t>
    </dgm:pt>
    <dgm:pt modelId="{B46A244E-76E1-4934-A231-C9235389BAE9}" type="pres">
      <dgm:prSet presAssocID="{EFDC0481-156F-4E18-9925-68B6354DD699}" presName="childText" presStyleLbl="bgAcc1" presStyleIdx="3" presStyleCnt="4" custScaleX="126951" custLinFactNeighborX="-488" custLinFactNeighborY="-1386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6F42762D-4134-4726-8048-929EB56C5080}" srcId="{F73762DA-DFAA-4000-AE74-A988C8111ED7}" destId="{EFDC0481-156F-4E18-9925-68B6354DD699}" srcOrd="3" destOrd="0" parTransId="{8B0C413D-B053-4B2A-AF3A-8477004AECBE}" sibTransId="{7413364D-256A-4C4F-AF37-2C3385375BB9}"/>
    <dgm:cxn modelId="{B5CA9A5B-A44E-4BAE-B109-F7142812B54C}" type="presOf" srcId="{B212A6BB-5871-4167-B5D0-C57938CA7994}" destId="{9D3E64E5-A173-43DD-8969-B487F3028540}" srcOrd="0" destOrd="0" presId="urn:microsoft.com/office/officeart/2005/8/layout/hierarchy3"/>
    <dgm:cxn modelId="{3AC84EA9-F1F8-4279-90E3-42192E0ADF41}" srcId="{F73762DA-DFAA-4000-AE74-A988C8111ED7}" destId="{69473A16-F67E-45C7-8D1A-3301C36FB1D2}" srcOrd="1" destOrd="0" parTransId="{96F6D3BE-2FA2-4841-A365-0BEFD0D093B6}" sibTransId="{78256BFC-A994-45C0-9198-9AFB86ECA123}"/>
    <dgm:cxn modelId="{B1319E7E-E7B1-4742-8217-1C2F55BC9F8A}" type="presOf" srcId="{B712C26F-2A01-48C2-8476-04E97D521BEA}" destId="{A152DD3D-29EF-419C-AE9A-4E90C1AA3A97}" srcOrd="0" destOrd="0" presId="urn:microsoft.com/office/officeart/2005/8/layout/hierarchy3"/>
    <dgm:cxn modelId="{B6E149A2-24BB-41A7-B2B0-9B92C12C1868}" type="presOf" srcId="{F6937AA6-DC65-4359-ACF1-ED2DA0206CAB}" destId="{6CB3F138-9832-4F18-A10E-0FEF55B5984E}" srcOrd="0" destOrd="0" presId="urn:microsoft.com/office/officeart/2005/8/layout/hierarchy3"/>
    <dgm:cxn modelId="{BC24DCBA-779C-434A-8EAD-21C79560614C}" type="presOf" srcId="{8B0C413D-B053-4B2A-AF3A-8477004AECBE}" destId="{26531A34-3F8F-4D09-B2BF-149DB5F64DBC}" srcOrd="0" destOrd="0" presId="urn:microsoft.com/office/officeart/2005/8/layout/hierarchy3"/>
    <dgm:cxn modelId="{A85E5A07-D3AF-4037-BBAD-02A6117C05BB}" type="presOf" srcId="{1E40FCB9-5EC8-4F63-BA28-0FF27F479BCC}" destId="{EA0D5646-0433-4058-8FFB-158FA56B10E2}" srcOrd="0" destOrd="0" presId="urn:microsoft.com/office/officeart/2005/8/layout/hierarchy3"/>
    <dgm:cxn modelId="{2B385C1E-6E4E-4477-A1BA-E43DDA88032B}" type="presOf" srcId="{8D46FDAD-9B2E-4D2F-AB4B-460BF7870A2E}" destId="{BCA092AF-EADE-425A-BDCD-F93E828D7BDD}" srcOrd="0" destOrd="0" presId="urn:microsoft.com/office/officeart/2005/8/layout/hierarchy3"/>
    <dgm:cxn modelId="{D31C73C8-67C3-4193-90B7-C1F799185D18}" type="presOf" srcId="{F73762DA-DFAA-4000-AE74-A988C8111ED7}" destId="{E4A995C4-CFC6-4148-A206-3943F23B0F0C}" srcOrd="1" destOrd="0" presId="urn:microsoft.com/office/officeart/2005/8/layout/hierarchy3"/>
    <dgm:cxn modelId="{68FAACA3-D745-43A9-A616-5647F3C08FB1}" type="presOf" srcId="{EFDC0481-156F-4E18-9925-68B6354DD699}" destId="{B46A244E-76E1-4934-A231-C9235389BAE9}" srcOrd="0" destOrd="0" presId="urn:microsoft.com/office/officeart/2005/8/layout/hierarchy3"/>
    <dgm:cxn modelId="{B95F87C6-CD9E-4F49-B829-8715B242F330}" srcId="{B212A6BB-5871-4167-B5D0-C57938CA7994}" destId="{F73762DA-DFAA-4000-AE74-A988C8111ED7}" srcOrd="0" destOrd="0" parTransId="{02D3FB23-4267-438B-8425-A7BF42F75998}" sibTransId="{5940F231-0604-454D-99D7-E65B23824C2B}"/>
    <dgm:cxn modelId="{E52B3B06-5F22-4C02-B2CB-1A349E6AC829}" type="presOf" srcId="{96F6D3BE-2FA2-4841-A365-0BEFD0D093B6}" destId="{D4332391-7E91-4EF3-85C8-FC90FAF08F6C}" srcOrd="0" destOrd="0" presId="urn:microsoft.com/office/officeart/2005/8/layout/hierarchy3"/>
    <dgm:cxn modelId="{EAC37DD7-7E57-4BB1-97DB-8FEEB5BE32D5}" type="presOf" srcId="{69473A16-F67E-45C7-8D1A-3301C36FB1D2}" destId="{4A898238-900B-48A9-A5CA-D251A324D163}" srcOrd="0" destOrd="0" presId="urn:microsoft.com/office/officeart/2005/8/layout/hierarchy3"/>
    <dgm:cxn modelId="{B93BCA34-B0B0-4958-B350-CFE2A11F58AB}" srcId="{F73762DA-DFAA-4000-AE74-A988C8111ED7}" destId="{1E40FCB9-5EC8-4F63-BA28-0FF27F479BCC}" srcOrd="2" destOrd="0" parTransId="{B712C26F-2A01-48C2-8476-04E97D521BEA}" sibTransId="{60EE6BBC-5CBC-4919-8235-51BE13DD78A3}"/>
    <dgm:cxn modelId="{751CF89E-B57E-4E54-8867-9C14F9A1F564}" srcId="{F73762DA-DFAA-4000-AE74-A988C8111ED7}" destId="{F6937AA6-DC65-4359-ACF1-ED2DA0206CAB}" srcOrd="0" destOrd="0" parTransId="{8D46FDAD-9B2E-4D2F-AB4B-460BF7870A2E}" sibTransId="{12985028-D114-442A-A63A-463EFA7FB903}"/>
    <dgm:cxn modelId="{646778C5-5CFD-4BEC-83D4-879AE828B75C}" type="presOf" srcId="{F73762DA-DFAA-4000-AE74-A988C8111ED7}" destId="{40B4E5C0-BE5B-43FB-B032-28BF5A32DD89}" srcOrd="0" destOrd="0" presId="urn:microsoft.com/office/officeart/2005/8/layout/hierarchy3"/>
    <dgm:cxn modelId="{D29EBAEB-EB74-4774-933E-17601494EDFA}" type="presParOf" srcId="{9D3E64E5-A173-43DD-8969-B487F3028540}" destId="{AA60AF5E-AF7F-4135-98A2-39261B45C294}" srcOrd="0" destOrd="0" presId="urn:microsoft.com/office/officeart/2005/8/layout/hierarchy3"/>
    <dgm:cxn modelId="{BB2537D6-DB67-4597-879B-2E2BF6F09B7F}" type="presParOf" srcId="{AA60AF5E-AF7F-4135-98A2-39261B45C294}" destId="{A9E1696C-FC21-47F5-8516-BA2EDFCB51A1}" srcOrd="0" destOrd="0" presId="urn:microsoft.com/office/officeart/2005/8/layout/hierarchy3"/>
    <dgm:cxn modelId="{B5C5F238-90E1-4FBF-829C-B075026DBCF9}" type="presParOf" srcId="{A9E1696C-FC21-47F5-8516-BA2EDFCB51A1}" destId="{40B4E5C0-BE5B-43FB-B032-28BF5A32DD89}" srcOrd="0" destOrd="0" presId="urn:microsoft.com/office/officeart/2005/8/layout/hierarchy3"/>
    <dgm:cxn modelId="{0ED92659-974B-41A8-9667-F5037B3B1563}" type="presParOf" srcId="{A9E1696C-FC21-47F5-8516-BA2EDFCB51A1}" destId="{E4A995C4-CFC6-4148-A206-3943F23B0F0C}" srcOrd="1" destOrd="0" presId="urn:microsoft.com/office/officeart/2005/8/layout/hierarchy3"/>
    <dgm:cxn modelId="{D33885A8-3D24-4E80-B44B-B01BC04534A2}" type="presParOf" srcId="{AA60AF5E-AF7F-4135-98A2-39261B45C294}" destId="{6619B518-2F4E-4DA3-B828-BACAA15AEFFB}" srcOrd="1" destOrd="0" presId="urn:microsoft.com/office/officeart/2005/8/layout/hierarchy3"/>
    <dgm:cxn modelId="{4B19A87E-B42C-422B-ABAF-31382E1E9656}" type="presParOf" srcId="{6619B518-2F4E-4DA3-B828-BACAA15AEFFB}" destId="{BCA092AF-EADE-425A-BDCD-F93E828D7BDD}" srcOrd="0" destOrd="0" presId="urn:microsoft.com/office/officeart/2005/8/layout/hierarchy3"/>
    <dgm:cxn modelId="{A50921FB-9BFC-44FE-A51F-4A2CB83B0795}" type="presParOf" srcId="{6619B518-2F4E-4DA3-B828-BACAA15AEFFB}" destId="{6CB3F138-9832-4F18-A10E-0FEF55B5984E}" srcOrd="1" destOrd="0" presId="urn:microsoft.com/office/officeart/2005/8/layout/hierarchy3"/>
    <dgm:cxn modelId="{909A20FD-B3E2-48B9-A527-704DF7E03DD1}" type="presParOf" srcId="{6619B518-2F4E-4DA3-B828-BACAA15AEFFB}" destId="{D4332391-7E91-4EF3-85C8-FC90FAF08F6C}" srcOrd="2" destOrd="0" presId="urn:microsoft.com/office/officeart/2005/8/layout/hierarchy3"/>
    <dgm:cxn modelId="{E16B1A17-0BAC-44B6-BCB2-B8CF8ACBA301}" type="presParOf" srcId="{6619B518-2F4E-4DA3-B828-BACAA15AEFFB}" destId="{4A898238-900B-48A9-A5CA-D251A324D163}" srcOrd="3" destOrd="0" presId="urn:microsoft.com/office/officeart/2005/8/layout/hierarchy3"/>
    <dgm:cxn modelId="{D37C18F8-9DE4-412D-8807-1891A6D9302D}" type="presParOf" srcId="{6619B518-2F4E-4DA3-B828-BACAA15AEFFB}" destId="{A152DD3D-29EF-419C-AE9A-4E90C1AA3A97}" srcOrd="4" destOrd="0" presId="urn:microsoft.com/office/officeart/2005/8/layout/hierarchy3"/>
    <dgm:cxn modelId="{20396763-B84D-49AD-8D15-935872D3CB7A}" type="presParOf" srcId="{6619B518-2F4E-4DA3-B828-BACAA15AEFFB}" destId="{EA0D5646-0433-4058-8FFB-158FA56B10E2}" srcOrd="5" destOrd="0" presId="urn:microsoft.com/office/officeart/2005/8/layout/hierarchy3"/>
    <dgm:cxn modelId="{03F3B6A4-92BE-42F4-87A7-F4BF9DB9FAD9}" type="presParOf" srcId="{6619B518-2F4E-4DA3-B828-BACAA15AEFFB}" destId="{26531A34-3F8F-4D09-B2BF-149DB5F64DBC}" srcOrd="6" destOrd="0" presId="urn:microsoft.com/office/officeart/2005/8/layout/hierarchy3"/>
    <dgm:cxn modelId="{F8528C03-B002-494C-B992-0891BF83DB90}" type="presParOf" srcId="{6619B518-2F4E-4DA3-B828-BACAA15AEFFB}" destId="{B46A244E-76E1-4934-A231-C9235389BAE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2A6BB-5871-4167-B5D0-C57938CA799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73762DA-DFAA-4000-AE74-A988C8111ED7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lv-LV" sz="2800" dirty="0"/>
            <a:t>Bērniem ar FT</a:t>
          </a:r>
        </a:p>
      </dgm:t>
    </dgm:pt>
    <dgm:pt modelId="{02D3FB23-4267-438B-8425-A7BF42F75998}" type="parTrans" cxnId="{B95F87C6-CD9E-4F49-B829-8715B242F330}">
      <dgm:prSet/>
      <dgm:spPr/>
      <dgm:t>
        <a:bodyPr/>
        <a:lstStyle/>
        <a:p>
          <a:endParaRPr lang="lv-LV"/>
        </a:p>
      </dgm:t>
    </dgm:pt>
    <dgm:pt modelId="{5940F231-0604-454D-99D7-E65B23824C2B}" type="sibTrans" cxnId="{B95F87C6-CD9E-4F49-B829-8715B242F330}">
      <dgm:prSet/>
      <dgm:spPr/>
      <dgm:t>
        <a:bodyPr/>
        <a:lstStyle/>
        <a:p>
          <a:endParaRPr lang="lv-LV"/>
        </a:p>
      </dgm:t>
    </dgm:pt>
    <dgm:pt modelId="{F6937AA6-DC65-4359-ACF1-ED2DA0206CAB}">
      <dgm:prSet phldrT="[Text]"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lv-LV" dirty="0"/>
            <a:t>Sociālās rehabilitācijas centrs (277)</a:t>
          </a:r>
        </a:p>
      </dgm:t>
    </dgm:pt>
    <dgm:pt modelId="{8D46FDAD-9B2E-4D2F-AB4B-460BF7870A2E}" type="parTrans" cxnId="{751CF89E-B57E-4E54-8867-9C14F9A1F564}">
      <dgm:prSet/>
      <dgm:spPr/>
      <dgm:t>
        <a:bodyPr/>
        <a:lstStyle/>
        <a:p>
          <a:endParaRPr lang="lv-LV"/>
        </a:p>
      </dgm:t>
    </dgm:pt>
    <dgm:pt modelId="{12985028-D114-442A-A63A-463EFA7FB903}" type="sibTrans" cxnId="{751CF89E-B57E-4E54-8867-9C14F9A1F564}">
      <dgm:prSet/>
      <dgm:spPr/>
      <dgm:t>
        <a:bodyPr/>
        <a:lstStyle/>
        <a:p>
          <a:endParaRPr lang="lv-LV"/>
        </a:p>
      </dgm:t>
    </dgm:pt>
    <dgm:pt modelId="{69473A16-F67E-45C7-8D1A-3301C36FB1D2}">
      <dgm:prSet phldrT="[Text]"/>
      <dgm:spPr/>
      <dgm:t>
        <a:bodyPr/>
        <a:lstStyle/>
        <a:p>
          <a:r>
            <a:rPr lang="lv-LV" dirty="0"/>
            <a:t>Atelpas brīža pakalpojumu (58)</a:t>
          </a:r>
        </a:p>
      </dgm:t>
    </dgm:pt>
    <dgm:pt modelId="{96F6D3BE-2FA2-4841-A365-0BEFD0D093B6}" type="parTrans" cxnId="{3AC84EA9-F1F8-4279-90E3-42192E0ADF41}">
      <dgm:prSet/>
      <dgm:spPr/>
      <dgm:t>
        <a:bodyPr/>
        <a:lstStyle/>
        <a:p>
          <a:endParaRPr lang="lv-LV"/>
        </a:p>
      </dgm:t>
    </dgm:pt>
    <dgm:pt modelId="{78256BFC-A994-45C0-9198-9AFB86ECA123}" type="sibTrans" cxnId="{3AC84EA9-F1F8-4279-90E3-42192E0ADF41}">
      <dgm:prSet/>
      <dgm:spPr/>
      <dgm:t>
        <a:bodyPr/>
        <a:lstStyle/>
        <a:p>
          <a:endParaRPr lang="lv-LV"/>
        </a:p>
      </dgm:t>
    </dgm:pt>
    <dgm:pt modelId="{EFDC0481-156F-4E18-9925-68B6354DD699}">
      <dgm:prSet/>
      <dgm:spPr/>
      <dgm:t>
        <a:bodyPr/>
        <a:lstStyle/>
        <a:p>
          <a:r>
            <a:rPr lang="lv-LV" dirty="0"/>
            <a:t>Mobilās brigādes</a:t>
          </a:r>
        </a:p>
      </dgm:t>
    </dgm:pt>
    <dgm:pt modelId="{8B0C413D-B053-4B2A-AF3A-8477004AECBE}" type="parTrans" cxnId="{6F42762D-4134-4726-8048-929EB56C5080}">
      <dgm:prSet/>
      <dgm:spPr/>
      <dgm:t>
        <a:bodyPr/>
        <a:lstStyle/>
        <a:p>
          <a:endParaRPr lang="lv-LV"/>
        </a:p>
      </dgm:t>
    </dgm:pt>
    <dgm:pt modelId="{7413364D-256A-4C4F-AF37-2C3385375BB9}" type="sibTrans" cxnId="{6F42762D-4134-4726-8048-929EB56C5080}">
      <dgm:prSet/>
      <dgm:spPr/>
      <dgm:t>
        <a:bodyPr/>
        <a:lstStyle/>
        <a:p>
          <a:endParaRPr lang="lv-LV"/>
        </a:p>
      </dgm:t>
    </dgm:pt>
    <dgm:pt modelId="{45BC3573-3823-4834-9CBE-C661C9DB5411}" type="pres">
      <dgm:prSet presAssocID="{B212A6BB-5871-4167-B5D0-C57938CA79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5411DC49-3C85-4B9B-823A-2106EDD32A3E}" type="pres">
      <dgm:prSet presAssocID="{F73762DA-DFAA-4000-AE74-A988C8111ED7}" presName="root" presStyleCnt="0"/>
      <dgm:spPr/>
    </dgm:pt>
    <dgm:pt modelId="{75F10B6E-D50F-4282-B322-2E230A597C52}" type="pres">
      <dgm:prSet presAssocID="{F73762DA-DFAA-4000-AE74-A988C8111ED7}" presName="rootComposite" presStyleCnt="0"/>
      <dgm:spPr/>
    </dgm:pt>
    <dgm:pt modelId="{6BCC8F65-A466-43A4-9119-ED8508607A5E}" type="pres">
      <dgm:prSet presAssocID="{F73762DA-DFAA-4000-AE74-A988C8111ED7}" presName="rootText" presStyleLbl="node1" presStyleIdx="0" presStyleCnt="1"/>
      <dgm:spPr/>
      <dgm:t>
        <a:bodyPr/>
        <a:lstStyle/>
        <a:p>
          <a:endParaRPr lang="lv-LV"/>
        </a:p>
      </dgm:t>
    </dgm:pt>
    <dgm:pt modelId="{D7437D78-E717-4A40-AE79-65EB213BF5D5}" type="pres">
      <dgm:prSet presAssocID="{F73762DA-DFAA-4000-AE74-A988C8111ED7}" presName="rootConnector" presStyleLbl="node1" presStyleIdx="0" presStyleCnt="1"/>
      <dgm:spPr/>
      <dgm:t>
        <a:bodyPr/>
        <a:lstStyle/>
        <a:p>
          <a:endParaRPr lang="lv-LV"/>
        </a:p>
      </dgm:t>
    </dgm:pt>
    <dgm:pt modelId="{048D9839-C6FD-461B-9C3A-C739DEA02360}" type="pres">
      <dgm:prSet presAssocID="{F73762DA-DFAA-4000-AE74-A988C8111ED7}" presName="childShape" presStyleCnt="0"/>
      <dgm:spPr/>
    </dgm:pt>
    <dgm:pt modelId="{79F5A14F-B430-4F76-AF53-699450C87F7F}" type="pres">
      <dgm:prSet presAssocID="{8D46FDAD-9B2E-4D2F-AB4B-460BF7870A2E}" presName="Name13" presStyleLbl="parChTrans1D2" presStyleIdx="0" presStyleCnt="3"/>
      <dgm:spPr/>
      <dgm:t>
        <a:bodyPr/>
        <a:lstStyle/>
        <a:p>
          <a:endParaRPr lang="lv-LV"/>
        </a:p>
      </dgm:t>
    </dgm:pt>
    <dgm:pt modelId="{E4FB6568-D8CA-4F62-BB47-5829C914657D}" type="pres">
      <dgm:prSet presAssocID="{F6937AA6-DC65-4359-ACF1-ED2DA0206CAB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8F1BEBA-15DB-4CC0-A5A5-5C828A5A1E61}" type="pres">
      <dgm:prSet presAssocID="{96F6D3BE-2FA2-4841-A365-0BEFD0D093B6}" presName="Name13" presStyleLbl="parChTrans1D2" presStyleIdx="1" presStyleCnt="3"/>
      <dgm:spPr/>
      <dgm:t>
        <a:bodyPr/>
        <a:lstStyle/>
        <a:p>
          <a:endParaRPr lang="lv-LV"/>
        </a:p>
      </dgm:t>
    </dgm:pt>
    <dgm:pt modelId="{CBD4BE10-C139-48AA-A31B-795E935C5533}" type="pres">
      <dgm:prSet presAssocID="{69473A16-F67E-45C7-8D1A-3301C36FB1D2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440AEF0-DFAB-472A-BF36-88658DE22AEC}" type="pres">
      <dgm:prSet presAssocID="{8B0C413D-B053-4B2A-AF3A-8477004AECBE}" presName="Name13" presStyleLbl="parChTrans1D2" presStyleIdx="2" presStyleCnt="3"/>
      <dgm:spPr/>
      <dgm:t>
        <a:bodyPr/>
        <a:lstStyle/>
        <a:p>
          <a:endParaRPr lang="lv-LV"/>
        </a:p>
      </dgm:t>
    </dgm:pt>
    <dgm:pt modelId="{D760BF68-ED9B-404C-BE24-822CECF85764}" type="pres">
      <dgm:prSet presAssocID="{EFDC0481-156F-4E18-9925-68B6354DD699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95E11247-DD81-4F1F-98E7-EF4929ED6935}" type="presOf" srcId="{F73762DA-DFAA-4000-AE74-A988C8111ED7}" destId="{D7437D78-E717-4A40-AE79-65EB213BF5D5}" srcOrd="1" destOrd="0" presId="urn:microsoft.com/office/officeart/2005/8/layout/hierarchy3"/>
    <dgm:cxn modelId="{6F42762D-4134-4726-8048-929EB56C5080}" srcId="{F73762DA-DFAA-4000-AE74-A988C8111ED7}" destId="{EFDC0481-156F-4E18-9925-68B6354DD699}" srcOrd="2" destOrd="0" parTransId="{8B0C413D-B053-4B2A-AF3A-8477004AECBE}" sibTransId="{7413364D-256A-4C4F-AF37-2C3385375BB9}"/>
    <dgm:cxn modelId="{05EF0F14-8267-478B-87E6-CAAAFEE8B06F}" type="presOf" srcId="{8B0C413D-B053-4B2A-AF3A-8477004AECBE}" destId="{B440AEF0-DFAB-472A-BF36-88658DE22AEC}" srcOrd="0" destOrd="0" presId="urn:microsoft.com/office/officeart/2005/8/layout/hierarchy3"/>
    <dgm:cxn modelId="{3AC84EA9-F1F8-4279-90E3-42192E0ADF41}" srcId="{F73762DA-DFAA-4000-AE74-A988C8111ED7}" destId="{69473A16-F67E-45C7-8D1A-3301C36FB1D2}" srcOrd="1" destOrd="0" parTransId="{96F6D3BE-2FA2-4841-A365-0BEFD0D093B6}" sibTransId="{78256BFC-A994-45C0-9198-9AFB86ECA123}"/>
    <dgm:cxn modelId="{B033443C-5F8F-4C58-8844-E9D32D7A11FA}" type="presOf" srcId="{B212A6BB-5871-4167-B5D0-C57938CA7994}" destId="{45BC3573-3823-4834-9CBE-C661C9DB5411}" srcOrd="0" destOrd="0" presId="urn:microsoft.com/office/officeart/2005/8/layout/hierarchy3"/>
    <dgm:cxn modelId="{B9CF288F-8053-4EEB-A83C-789405674E55}" type="presOf" srcId="{F6937AA6-DC65-4359-ACF1-ED2DA0206CAB}" destId="{E4FB6568-D8CA-4F62-BB47-5829C914657D}" srcOrd="0" destOrd="0" presId="urn:microsoft.com/office/officeart/2005/8/layout/hierarchy3"/>
    <dgm:cxn modelId="{1E9895F4-15B7-4E71-A7DE-A5B258CD158F}" type="presOf" srcId="{69473A16-F67E-45C7-8D1A-3301C36FB1D2}" destId="{CBD4BE10-C139-48AA-A31B-795E935C5533}" srcOrd="0" destOrd="0" presId="urn:microsoft.com/office/officeart/2005/8/layout/hierarchy3"/>
    <dgm:cxn modelId="{687E18DC-FE24-49FA-B0F0-05FCED5DFC42}" type="presOf" srcId="{F73762DA-DFAA-4000-AE74-A988C8111ED7}" destId="{6BCC8F65-A466-43A4-9119-ED8508607A5E}" srcOrd="0" destOrd="0" presId="urn:microsoft.com/office/officeart/2005/8/layout/hierarchy3"/>
    <dgm:cxn modelId="{7DBD77A6-68AA-43F0-BA1D-8986F9E2EF23}" type="presOf" srcId="{EFDC0481-156F-4E18-9925-68B6354DD699}" destId="{D760BF68-ED9B-404C-BE24-822CECF85764}" srcOrd="0" destOrd="0" presId="urn:microsoft.com/office/officeart/2005/8/layout/hierarchy3"/>
    <dgm:cxn modelId="{B95F87C6-CD9E-4F49-B829-8715B242F330}" srcId="{B212A6BB-5871-4167-B5D0-C57938CA7994}" destId="{F73762DA-DFAA-4000-AE74-A988C8111ED7}" srcOrd="0" destOrd="0" parTransId="{02D3FB23-4267-438B-8425-A7BF42F75998}" sibTransId="{5940F231-0604-454D-99D7-E65B23824C2B}"/>
    <dgm:cxn modelId="{32BCF225-7212-4114-9EB8-2E3B4FE2AA7C}" type="presOf" srcId="{96F6D3BE-2FA2-4841-A365-0BEFD0D093B6}" destId="{D8F1BEBA-15DB-4CC0-A5A5-5C828A5A1E61}" srcOrd="0" destOrd="0" presId="urn:microsoft.com/office/officeart/2005/8/layout/hierarchy3"/>
    <dgm:cxn modelId="{D4BECC07-3872-424C-BAA3-5F9ADB71D2F9}" type="presOf" srcId="{8D46FDAD-9B2E-4D2F-AB4B-460BF7870A2E}" destId="{79F5A14F-B430-4F76-AF53-699450C87F7F}" srcOrd="0" destOrd="0" presId="urn:microsoft.com/office/officeart/2005/8/layout/hierarchy3"/>
    <dgm:cxn modelId="{751CF89E-B57E-4E54-8867-9C14F9A1F564}" srcId="{F73762DA-DFAA-4000-AE74-A988C8111ED7}" destId="{F6937AA6-DC65-4359-ACF1-ED2DA0206CAB}" srcOrd="0" destOrd="0" parTransId="{8D46FDAD-9B2E-4D2F-AB4B-460BF7870A2E}" sibTransId="{12985028-D114-442A-A63A-463EFA7FB903}"/>
    <dgm:cxn modelId="{B3217B2F-AAE0-48CD-85A5-778DA2C63756}" type="presParOf" srcId="{45BC3573-3823-4834-9CBE-C661C9DB5411}" destId="{5411DC49-3C85-4B9B-823A-2106EDD32A3E}" srcOrd="0" destOrd="0" presId="urn:microsoft.com/office/officeart/2005/8/layout/hierarchy3"/>
    <dgm:cxn modelId="{0BD18B12-CC8B-48EC-B5B8-F718D37E2D60}" type="presParOf" srcId="{5411DC49-3C85-4B9B-823A-2106EDD32A3E}" destId="{75F10B6E-D50F-4282-B322-2E230A597C52}" srcOrd="0" destOrd="0" presId="urn:microsoft.com/office/officeart/2005/8/layout/hierarchy3"/>
    <dgm:cxn modelId="{8BC6A5E6-4E6D-42C2-B421-A0C7F369FBD9}" type="presParOf" srcId="{75F10B6E-D50F-4282-B322-2E230A597C52}" destId="{6BCC8F65-A466-43A4-9119-ED8508607A5E}" srcOrd="0" destOrd="0" presId="urn:microsoft.com/office/officeart/2005/8/layout/hierarchy3"/>
    <dgm:cxn modelId="{7F82AD64-5E1A-4CE4-95F2-EB97B9BB4B0F}" type="presParOf" srcId="{75F10B6E-D50F-4282-B322-2E230A597C52}" destId="{D7437D78-E717-4A40-AE79-65EB213BF5D5}" srcOrd="1" destOrd="0" presId="urn:microsoft.com/office/officeart/2005/8/layout/hierarchy3"/>
    <dgm:cxn modelId="{1F1053FD-CD80-41A1-B84B-7A1A5E960390}" type="presParOf" srcId="{5411DC49-3C85-4B9B-823A-2106EDD32A3E}" destId="{048D9839-C6FD-461B-9C3A-C739DEA02360}" srcOrd="1" destOrd="0" presId="urn:microsoft.com/office/officeart/2005/8/layout/hierarchy3"/>
    <dgm:cxn modelId="{145531E2-9810-4090-8B10-1D8F743DDDC9}" type="presParOf" srcId="{048D9839-C6FD-461B-9C3A-C739DEA02360}" destId="{79F5A14F-B430-4F76-AF53-699450C87F7F}" srcOrd="0" destOrd="0" presId="urn:microsoft.com/office/officeart/2005/8/layout/hierarchy3"/>
    <dgm:cxn modelId="{EEE5B39B-D082-49B8-98C2-AB7F87277430}" type="presParOf" srcId="{048D9839-C6FD-461B-9C3A-C739DEA02360}" destId="{E4FB6568-D8CA-4F62-BB47-5829C914657D}" srcOrd="1" destOrd="0" presId="urn:microsoft.com/office/officeart/2005/8/layout/hierarchy3"/>
    <dgm:cxn modelId="{B95E6BC8-6D15-498A-A8D6-27276C8F8F39}" type="presParOf" srcId="{048D9839-C6FD-461B-9C3A-C739DEA02360}" destId="{D8F1BEBA-15DB-4CC0-A5A5-5C828A5A1E61}" srcOrd="2" destOrd="0" presId="urn:microsoft.com/office/officeart/2005/8/layout/hierarchy3"/>
    <dgm:cxn modelId="{B1D7926F-51FD-440F-840D-602AF64B641E}" type="presParOf" srcId="{048D9839-C6FD-461B-9C3A-C739DEA02360}" destId="{CBD4BE10-C139-48AA-A31B-795E935C5533}" srcOrd="3" destOrd="0" presId="urn:microsoft.com/office/officeart/2005/8/layout/hierarchy3"/>
    <dgm:cxn modelId="{E12A1742-D2F1-4BE8-BDB2-458FE3D960E8}" type="presParOf" srcId="{048D9839-C6FD-461B-9C3A-C739DEA02360}" destId="{B440AEF0-DFAB-472A-BF36-88658DE22AEC}" srcOrd="4" destOrd="0" presId="urn:microsoft.com/office/officeart/2005/8/layout/hierarchy3"/>
    <dgm:cxn modelId="{E83DEC3A-AE91-4038-9130-34B6B7018603}" type="presParOf" srcId="{048D9839-C6FD-461B-9C3A-C739DEA02360}" destId="{D760BF68-ED9B-404C-BE24-822CECF8576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2A6BB-5871-4167-B5D0-C57938CA799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73762DA-DFAA-4000-AE74-A988C8111ED7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lv-LV" sz="2800" dirty="0"/>
            <a:t>BSAC bērniem</a:t>
          </a:r>
        </a:p>
      </dgm:t>
    </dgm:pt>
    <dgm:pt modelId="{02D3FB23-4267-438B-8425-A7BF42F75998}" type="parTrans" cxnId="{B95F87C6-CD9E-4F49-B829-8715B242F330}">
      <dgm:prSet/>
      <dgm:spPr/>
      <dgm:t>
        <a:bodyPr/>
        <a:lstStyle/>
        <a:p>
          <a:endParaRPr lang="lv-LV"/>
        </a:p>
      </dgm:t>
    </dgm:pt>
    <dgm:pt modelId="{5940F231-0604-454D-99D7-E65B23824C2B}" type="sibTrans" cxnId="{B95F87C6-CD9E-4F49-B829-8715B242F330}">
      <dgm:prSet/>
      <dgm:spPr/>
      <dgm:t>
        <a:bodyPr/>
        <a:lstStyle/>
        <a:p>
          <a:endParaRPr lang="lv-LV"/>
        </a:p>
      </dgm:t>
    </dgm:pt>
    <dgm:pt modelId="{F6937AA6-DC65-4359-ACF1-ED2DA0206CAB}">
      <dgm:prSet phldrT="[Text]" custT="1"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lv-LV" sz="2400" dirty="0"/>
            <a:t>Jauniešu mājas (23+6)</a:t>
          </a:r>
        </a:p>
      </dgm:t>
    </dgm:pt>
    <dgm:pt modelId="{8D46FDAD-9B2E-4D2F-AB4B-460BF7870A2E}" type="parTrans" cxnId="{751CF89E-B57E-4E54-8867-9C14F9A1F564}">
      <dgm:prSet/>
      <dgm:spPr/>
      <dgm:t>
        <a:bodyPr/>
        <a:lstStyle/>
        <a:p>
          <a:endParaRPr lang="lv-LV"/>
        </a:p>
      </dgm:t>
    </dgm:pt>
    <dgm:pt modelId="{12985028-D114-442A-A63A-463EFA7FB903}" type="sibTrans" cxnId="{751CF89E-B57E-4E54-8867-9C14F9A1F564}">
      <dgm:prSet/>
      <dgm:spPr/>
      <dgm:t>
        <a:bodyPr/>
        <a:lstStyle/>
        <a:p>
          <a:endParaRPr lang="lv-LV"/>
        </a:p>
      </dgm:t>
    </dgm:pt>
    <dgm:pt modelId="{69473A16-F67E-45C7-8D1A-3301C36FB1D2}">
      <dgm:prSet phldrT="[Text]"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lv-LV" dirty="0"/>
            <a:t>ĢVPP</a:t>
          </a:r>
        </a:p>
        <a:p>
          <a:r>
            <a:rPr lang="lv-LV" dirty="0"/>
            <a:t>(44+31)</a:t>
          </a:r>
        </a:p>
      </dgm:t>
    </dgm:pt>
    <dgm:pt modelId="{96F6D3BE-2FA2-4841-A365-0BEFD0D093B6}" type="parTrans" cxnId="{3AC84EA9-F1F8-4279-90E3-42192E0ADF41}">
      <dgm:prSet/>
      <dgm:spPr/>
      <dgm:t>
        <a:bodyPr/>
        <a:lstStyle/>
        <a:p>
          <a:endParaRPr lang="lv-LV"/>
        </a:p>
      </dgm:t>
    </dgm:pt>
    <dgm:pt modelId="{78256BFC-A994-45C0-9198-9AFB86ECA123}" type="sibTrans" cxnId="{3AC84EA9-F1F8-4279-90E3-42192E0ADF41}">
      <dgm:prSet/>
      <dgm:spPr/>
      <dgm:t>
        <a:bodyPr/>
        <a:lstStyle/>
        <a:p>
          <a:endParaRPr lang="lv-LV"/>
        </a:p>
      </dgm:t>
    </dgm:pt>
    <dgm:pt modelId="{8F27DF3D-5A65-45EB-843D-655D995CA9E6}" type="pres">
      <dgm:prSet presAssocID="{B212A6BB-5871-4167-B5D0-C57938CA79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62C7AB07-D0D4-48A7-BF01-41EE23455A10}" type="pres">
      <dgm:prSet presAssocID="{F73762DA-DFAA-4000-AE74-A988C8111ED7}" presName="root" presStyleCnt="0"/>
      <dgm:spPr/>
    </dgm:pt>
    <dgm:pt modelId="{0665FFAC-E2DE-4C7E-8206-3BDB827B95BF}" type="pres">
      <dgm:prSet presAssocID="{F73762DA-DFAA-4000-AE74-A988C8111ED7}" presName="rootComposite" presStyleCnt="0"/>
      <dgm:spPr/>
    </dgm:pt>
    <dgm:pt modelId="{02E48EC0-8450-4126-A918-01185028EA9D}" type="pres">
      <dgm:prSet presAssocID="{F73762DA-DFAA-4000-AE74-A988C8111ED7}" presName="rootText" presStyleLbl="node1" presStyleIdx="0" presStyleCnt="1"/>
      <dgm:spPr/>
      <dgm:t>
        <a:bodyPr/>
        <a:lstStyle/>
        <a:p>
          <a:endParaRPr lang="lv-LV"/>
        </a:p>
      </dgm:t>
    </dgm:pt>
    <dgm:pt modelId="{5CE4268C-493E-4607-A767-F15004181956}" type="pres">
      <dgm:prSet presAssocID="{F73762DA-DFAA-4000-AE74-A988C8111ED7}" presName="rootConnector" presStyleLbl="node1" presStyleIdx="0" presStyleCnt="1"/>
      <dgm:spPr/>
      <dgm:t>
        <a:bodyPr/>
        <a:lstStyle/>
        <a:p>
          <a:endParaRPr lang="lv-LV"/>
        </a:p>
      </dgm:t>
    </dgm:pt>
    <dgm:pt modelId="{167FB7E4-319F-40A6-96CC-A7F4D921ACA8}" type="pres">
      <dgm:prSet presAssocID="{F73762DA-DFAA-4000-AE74-A988C8111ED7}" presName="childShape" presStyleCnt="0"/>
      <dgm:spPr/>
    </dgm:pt>
    <dgm:pt modelId="{E0793151-A22F-433B-B2B2-3FBEF2F1549C}" type="pres">
      <dgm:prSet presAssocID="{8D46FDAD-9B2E-4D2F-AB4B-460BF7870A2E}" presName="Name13" presStyleLbl="parChTrans1D2" presStyleIdx="0" presStyleCnt="2"/>
      <dgm:spPr/>
      <dgm:t>
        <a:bodyPr/>
        <a:lstStyle/>
        <a:p>
          <a:endParaRPr lang="lv-LV"/>
        </a:p>
      </dgm:t>
    </dgm:pt>
    <dgm:pt modelId="{BB16C7A1-37B4-4719-9505-BF9E6726C7CE}" type="pres">
      <dgm:prSet presAssocID="{F6937AA6-DC65-4359-ACF1-ED2DA0206CA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6A38E72-80AA-49E6-B4B8-9B01ACE271BF}" type="pres">
      <dgm:prSet presAssocID="{96F6D3BE-2FA2-4841-A365-0BEFD0D093B6}" presName="Name13" presStyleLbl="parChTrans1D2" presStyleIdx="1" presStyleCnt="2"/>
      <dgm:spPr/>
      <dgm:t>
        <a:bodyPr/>
        <a:lstStyle/>
        <a:p>
          <a:endParaRPr lang="lv-LV"/>
        </a:p>
      </dgm:t>
    </dgm:pt>
    <dgm:pt modelId="{004B6870-B38C-43EC-9A36-3FBD7D2FF514}" type="pres">
      <dgm:prSet presAssocID="{69473A16-F67E-45C7-8D1A-3301C36FB1D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3AC84EA9-F1F8-4279-90E3-42192E0ADF41}" srcId="{F73762DA-DFAA-4000-AE74-A988C8111ED7}" destId="{69473A16-F67E-45C7-8D1A-3301C36FB1D2}" srcOrd="1" destOrd="0" parTransId="{96F6D3BE-2FA2-4841-A365-0BEFD0D093B6}" sibTransId="{78256BFC-A994-45C0-9198-9AFB86ECA123}"/>
    <dgm:cxn modelId="{C3B59294-06A3-4EF8-8846-FFD54C41DD62}" type="presOf" srcId="{B212A6BB-5871-4167-B5D0-C57938CA7994}" destId="{8F27DF3D-5A65-45EB-843D-655D995CA9E6}" srcOrd="0" destOrd="0" presId="urn:microsoft.com/office/officeart/2005/8/layout/hierarchy3"/>
    <dgm:cxn modelId="{049D436F-0947-47F4-B366-8FDB141034CD}" type="presOf" srcId="{F73762DA-DFAA-4000-AE74-A988C8111ED7}" destId="{02E48EC0-8450-4126-A918-01185028EA9D}" srcOrd="0" destOrd="0" presId="urn:microsoft.com/office/officeart/2005/8/layout/hierarchy3"/>
    <dgm:cxn modelId="{1ED32A0F-1D2E-46D4-AA51-2800B1F78759}" type="presOf" srcId="{69473A16-F67E-45C7-8D1A-3301C36FB1D2}" destId="{004B6870-B38C-43EC-9A36-3FBD7D2FF514}" srcOrd="0" destOrd="0" presId="urn:microsoft.com/office/officeart/2005/8/layout/hierarchy3"/>
    <dgm:cxn modelId="{A03D485C-86CF-4728-A2E2-34D48D8D4587}" type="presOf" srcId="{F6937AA6-DC65-4359-ACF1-ED2DA0206CAB}" destId="{BB16C7A1-37B4-4719-9505-BF9E6726C7CE}" srcOrd="0" destOrd="0" presId="urn:microsoft.com/office/officeart/2005/8/layout/hierarchy3"/>
    <dgm:cxn modelId="{ADBEFDD6-9DC4-4E34-BA13-0FF2ACED16CB}" type="presOf" srcId="{F73762DA-DFAA-4000-AE74-A988C8111ED7}" destId="{5CE4268C-493E-4607-A767-F15004181956}" srcOrd="1" destOrd="0" presId="urn:microsoft.com/office/officeart/2005/8/layout/hierarchy3"/>
    <dgm:cxn modelId="{B95F87C6-CD9E-4F49-B829-8715B242F330}" srcId="{B212A6BB-5871-4167-B5D0-C57938CA7994}" destId="{F73762DA-DFAA-4000-AE74-A988C8111ED7}" srcOrd="0" destOrd="0" parTransId="{02D3FB23-4267-438B-8425-A7BF42F75998}" sibTransId="{5940F231-0604-454D-99D7-E65B23824C2B}"/>
    <dgm:cxn modelId="{721D8AF4-9CAD-45F9-AC5B-96F418C0F230}" type="presOf" srcId="{8D46FDAD-9B2E-4D2F-AB4B-460BF7870A2E}" destId="{E0793151-A22F-433B-B2B2-3FBEF2F1549C}" srcOrd="0" destOrd="0" presId="urn:microsoft.com/office/officeart/2005/8/layout/hierarchy3"/>
    <dgm:cxn modelId="{D0DAE8D9-342C-4857-BB86-9B46A076972E}" type="presOf" srcId="{96F6D3BE-2FA2-4841-A365-0BEFD0D093B6}" destId="{16A38E72-80AA-49E6-B4B8-9B01ACE271BF}" srcOrd="0" destOrd="0" presId="urn:microsoft.com/office/officeart/2005/8/layout/hierarchy3"/>
    <dgm:cxn modelId="{751CF89E-B57E-4E54-8867-9C14F9A1F564}" srcId="{F73762DA-DFAA-4000-AE74-A988C8111ED7}" destId="{F6937AA6-DC65-4359-ACF1-ED2DA0206CAB}" srcOrd="0" destOrd="0" parTransId="{8D46FDAD-9B2E-4D2F-AB4B-460BF7870A2E}" sibTransId="{12985028-D114-442A-A63A-463EFA7FB903}"/>
    <dgm:cxn modelId="{953141CA-11FA-4654-B93B-A0BEB62ACA57}" type="presParOf" srcId="{8F27DF3D-5A65-45EB-843D-655D995CA9E6}" destId="{62C7AB07-D0D4-48A7-BF01-41EE23455A10}" srcOrd="0" destOrd="0" presId="urn:microsoft.com/office/officeart/2005/8/layout/hierarchy3"/>
    <dgm:cxn modelId="{8BA0EE83-6779-4FA1-B8B0-0828D0366522}" type="presParOf" srcId="{62C7AB07-D0D4-48A7-BF01-41EE23455A10}" destId="{0665FFAC-E2DE-4C7E-8206-3BDB827B95BF}" srcOrd="0" destOrd="0" presId="urn:microsoft.com/office/officeart/2005/8/layout/hierarchy3"/>
    <dgm:cxn modelId="{A4B2CCDE-14D9-4C34-997D-E0C114403B24}" type="presParOf" srcId="{0665FFAC-E2DE-4C7E-8206-3BDB827B95BF}" destId="{02E48EC0-8450-4126-A918-01185028EA9D}" srcOrd="0" destOrd="0" presId="urn:microsoft.com/office/officeart/2005/8/layout/hierarchy3"/>
    <dgm:cxn modelId="{4208F4D4-B0AE-46B7-AC84-C147BF3743C2}" type="presParOf" srcId="{0665FFAC-E2DE-4C7E-8206-3BDB827B95BF}" destId="{5CE4268C-493E-4607-A767-F15004181956}" srcOrd="1" destOrd="0" presId="urn:microsoft.com/office/officeart/2005/8/layout/hierarchy3"/>
    <dgm:cxn modelId="{94FB0C9A-3A83-4DF0-9E37-1BA4C7267CB6}" type="presParOf" srcId="{62C7AB07-D0D4-48A7-BF01-41EE23455A10}" destId="{167FB7E4-319F-40A6-96CC-A7F4D921ACA8}" srcOrd="1" destOrd="0" presId="urn:microsoft.com/office/officeart/2005/8/layout/hierarchy3"/>
    <dgm:cxn modelId="{BEA7D8D8-13E8-4D7D-9B21-8799C2AEF9D8}" type="presParOf" srcId="{167FB7E4-319F-40A6-96CC-A7F4D921ACA8}" destId="{E0793151-A22F-433B-B2B2-3FBEF2F1549C}" srcOrd="0" destOrd="0" presId="urn:microsoft.com/office/officeart/2005/8/layout/hierarchy3"/>
    <dgm:cxn modelId="{29BBBA37-98B3-416C-840F-DB47854369C8}" type="presParOf" srcId="{167FB7E4-319F-40A6-96CC-A7F4D921ACA8}" destId="{BB16C7A1-37B4-4719-9505-BF9E6726C7CE}" srcOrd="1" destOrd="0" presId="urn:microsoft.com/office/officeart/2005/8/layout/hierarchy3"/>
    <dgm:cxn modelId="{AEC752F1-3316-4541-9262-C46F8D866145}" type="presParOf" srcId="{167FB7E4-319F-40A6-96CC-A7F4D921ACA8}" destId="{16A38E72-80AA-49E6-B4B8-9B01ACE271BF}" srcOrd="2" destOrd="0" presId="urn:microsoft.com/office/officeart/2005/8/layout/hierarchy3"/>
    <dgm:cxn modelId="{B241BE54-6936-4E4D-9A6F-BDC3FD9F9E53}" type="presParOf" srcId="{167FB7E4-319F-40A6-96CC-A7F4D921ACA8}" destId="{004B6870-B38C-43EC-9A36-3FBD7D2FF51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CBB889-B60C-441D-B782-9346F072CC71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CCC7B3E-274F-4DC7-BD6D-74EFAAB0684A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>
          <a:solidFill>
            <a:srgbClr val="FF0000"/>
          </a:solidFill>
        </a:ln>
      </dgm:spPr>
      <dgm:t>
        <a:bodyPr/>
        <a:lstStyle/>
        <a:p>
          <a:r>
            <a:rPr lang="lv-LV" dirty="0"/>
            <a:t>veidot ilgstošas aprūpes institūcijās (t.sk., nevar atsevišķā stāvā, bet var atsevišķā ēkā) </a:t>
          </a:r>
          <a:endParaRPr lang="en-US" dirty="0"/>
        </a:p>
      </dgm:t>
    </dgm:pt>
    <dgm:pt modelId="{E36FD65E-3205-4B09-8C34-DC2BB854E8FD}" type="parTrans" cxnId="{D2AE308F-16D9-4C06-B706-B1D78ED8E229}">
      <dgm:prSet/>
      <dgm:spPr/>
      <dgm:t>
        <a:bodyPr/>
        <a:lstStyle/>
        <a:p>
          <a:endParaRPr lang="en-US"/>
        </a:p>
      </dgm:t>
    </dgm:pt>
    <dgm:pt modelId="{F60F5DF5-791A-4FA1-ADE7-47F33B7DD1E5}" type="sibTrans" cxnId="{D2AE308F-16D9-4C06-B706-B1D78ED8E229}">
      <dgm:prSet/>
      <dgm:spPr/>
      <dgm:t>
        <a:bodyPr/>
        <a:lstStyle/>
        <a:p>
          <a:endParaRPr lang="en-US"/>
        </a:p>
      </dgm:t>
    </dgm:pt>
    <dgm:pt modelId="{60C99DC5-AD5B-428B-8FB1-8FF49A62CD0C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>
          <a:solidFill>
            <a:srgbClr val="FF0000"/>
          </a:solidFill>
        </a:ln>
      </dgm:spPr>
      <dgm:t>
        <a:bodyPr/>
        <a:lstStyle/>
        <a:p>
          <a:r>
            <a:rPr lang="lv-LV" dirty="0"/>
            <a:t>GRT grupu dzīvokļus kopā ar ĢVPP/ Jauniešu māju </a:t>
          </a:r>
          <a:endParaRPr lang="en-US" dirty="0"/>
        </a:p>
      </dgm:t>
    </dgm:pt>
    <dgm:pt modelId="{02538A60-9CEE-4358-A7D0-A15FA9CCFF1A}" type="parTrans" cxnId="{8928852F-668C-407B-B3C4-CF9420A6A73A}">
      <dgm:prSet/>
      <dgm:spPr/>
      <dgm:t>
        <a:bodyPr/>
        <a:lstStyle/>
        <a:p>
          <a:endParaRPr lang="en-US"/>
        </a:p>
      </dgm:t>
    </dgm:pt>
    <dgm:pt modelId="{86E331B7-EE70-45FF-9810-45F23B1C67C8}" type="sibTrans" cxnId="{8928852F-668C-407B-B3C4-CF9420A6A73A}">
      <dgm:prSet/>
      <dgm:spPr/>
      <dgm:t>
        <a:bodyPr/>
        <a:lstStyle/>
        <a:p>
          <a:endParaRPr lang="en-US"/>
        </a:p>
      </dgm:t>
    </dgm:pt>
    <dgm:pt modelId="{9E4C246B-35E9-4A71-95A1-1B9B307BAF1F}">
      <dgm:prSet phldrT="[Text]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/>
          </a:stretch>
        </a:blipFill>
        <a:ln w="57150">
          <a:solidFill>
            <a:srgbClr val="FF0000"/>
          </a:solidFill>
        </a:ln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E26F1517-0E88-40BB-895F-D74092DF6376}" type="sibTrans" cxnId="{CADECAC9-4BE3-4B9A-A72E-B9B973120FCD}">
      <dgm:prSet/>
      <dgm:spPr/>
      <dgm:t>
        <a:bodyPr/>
        <a:lstStyle/>
        <a:p>
          <a:endParaRPr lang="en-US"/>
        </a:p>
      </dgm:t>
    </dgm:pt>
    <dgm:pt modelId="{3AAF1F18-5213-4368-AFDE-D1E1F60C46B6}" type="parTrans" cxnId="{CADECAC9-4BE3-4B9A-A72E-B9B973120FCD}">
      <dgm:prSet/>
      <dgm:spPr/>
      <dgm:t>
        <a:bodyPr/>
        <a:lstStyle/>
        <a:p>
          <a:endParaRPr lang="en-US"/>
        </a:p>
      </dgm:t>
    </dgm:pt>
    <dgm:pt modelId="{C00557CD-31E8-44D8-B69F-0451EA26DEA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>
          <a:solidFill>
            <a:srgbClr val="FF0000"/>
          </a:solidFill>
        </a:ln>
      </dgm:spPr>
      <dgm:t>
        <a:bodyPr/>
        <a:lstStyle/>
        <a:p>
          <a:r>
            <a:rPr lang="lv-LV" dirty="0"/>
            <a:t>daudzfunkcionālos sociālo pakalpojumu centros </a:t>
          </a:r>
          <a:endParaRPr lang="en-US" dirty="0"/>
        </a:p>
      </dgm:t>
    </dgm:pt>
    <dgm:pt modelId="{D776B15B-C004-499A-BA85-1572E86D5437}" type="parTrans" cxnId="{8135288F-15A1-49E7-986D-4FDD9E49F2D7}">
      <dgm:prSet/>
      <dgm:spPr/>
      <dgm:t>
        <a:bodyPr/>
        <a:lstStyle/>
        <a:p>
          <a:endParaRPr lang="en-US"/>
        </a:p>
      </dgm:t>
    </dgm:pt>
    <dgm:pt modelId="{1359F3F3-8A75-4CD6-AF89-29A06ECD322E}" type="sibTrans" cxnId="{8135288F-15A1-49E7-986D-4FDD9E49F2D7}">
      <dgm:prSet/>
      <dgm:spPr/>
      <dgm:t>
        <a:bodyPr/>
        <a:lstStyle/>
        <a:p>
          <a:endParaRPr lang="en-US"/>
        </a:p>
      </dgm:t>
    </dgm:pt>
    <dgm:pt modelId="{6DA34CD1-DF8A-4A58-B6AC-E2F45A221141}">
      <dgm:prSet phldrT="[Text]" custT="1"/>
      <dgm:spPr>
        <a:ln w="57150">
          <a:solidFill>
            <a:srgbClr val="FF0000"/>
          </a:solidFill>
        </a:ln>
      </dgm:spPr>
      <dgm:t>
        <a:bodyPr/>
        <a:lstStyle/>
        <a:p>
          <a:r>
            <a:rPr lang="lv-LV" sz="2400" dirty="0"/>
            <a:t>kur nav pamatots pieprasījums pēc pakalpojumiem;</a:t>
          </a:r>
          <a:endParaRPr lang="en-US" sz="2400" dirty="0"/>
        </a:p>
      </dgm:t>
    </dgm:pt>
    <dgm:pt modelId="{21CD4A5F-2EC3-4383-86CA-959565B751A7}" type="sibTrans" cxnId="{512DEC3F-8AFC-4790-A2BE-868A5CC51212}">
      <dgm:prSet/>
      <dgm:spPr/>
      <dgm:t>
        <a:bodyPr/>
        <a:lstStyle/>
        <a:p>
          <a:endParaRPr lang="en-US"/>
        </a:p>
      </dgm:t>
    </dgm:pt>
    <dgm:pt modelId="{85A5ABF7-4107-45C1-B3E7-AEAC142BA438}" type="parTrans" cxnId="{512DEC3F-8AFC-4790-A2BE-868A5CC51212}">
      <dgm:prSet/>
      <dgm:spPr/>
      <dgm:t>
        <a:bodyPr/>
        <a:lstStyle/>
        <a:p>
          <a:endParaRPr lang="en-US"/>
        </a:p>
      </dgm:t>
    </dgm:pt>
    <dgm:pt modelId="{9A60426D-2859-4205-9217-DE4D23A27F1B}">
      <dgm:prSet phldrT="[Text]" phldr="1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/>
          </a:stretch>
        </a:blipFill>
        <a:ln w="57150"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5B0F7843-360E-492E-B211-C74140A9B0A3}" type="sibTrans" cxnId="{912F3DDB-709C-4A96-9984-5C8D49BC5763}">
      <dgm:prSet/>
      <dgm:spPr/>
      <dgm:t>
        <a:bodyPr/>
        <a:lstStyle/>
        <a:p>
          <a:endParaRPr lang="en-US"/>
        </a:p>
      </dgm:t>
    </dgm:pt>
    <dgm:pt modelId="{F90D1024-23EE-460F-B5E3-1F56A370C534}" type="parTrans" cxnId="{912F3DDB-709C-4A96-9984-5C8D49BC5763}">
      <dgm:prSet/>
      <dgm:spPr/>
      <dgm:t>
        <a:bodyPr/>
        <a:lstStyle/>
        <a:p>
          <a:endParaRPr lang="en-US"/>
        </a:p>
      </dgm:t>
    </dgm:pt>
    <dgm:pt modelId="{F11611A0-DFE2-45BB-BA5E-30EA9813090C}">
      <dgm:prSet custT="1"/>
      <dgm:spPr/>
      <dgm:t>
        <a:bodyPr/>
        <a:lstStyle/>
        <a:p>
          <a:r>
            <a:rPr lang="lv-LV" sz="2400" dirty="0"/>
            <a:t>kur pakalpojums nodrošina tikai daļēju ēkas noslodzi</a:t>
          </a:r>
          <a:endParaRPr lang="en-US" sz="2400" dirty="0"/>
        </a:p>
      </dgm:t>
    </dgm:pt>
    <dgm:pt modelId="{086E0465-7789-4695-B5C7-6E8DE481FF33}" type="parTrans" cxnId="{03CC0DE7-5344-48A2-AF45-6110B68BA2B6}">
      <dgm:prSet/>
      <dgm:spPr/>
      <dgm:t>
        <a:bodyPr/>
        <a:lstStyle/>
        <a:p>
          <a:endParaRPr lang="en-US"/>
        </a:p>
      </dgm:t>
    </dgm:pt>
    <dgm:pt modelId="{E1E4D002-BBAC-4E41-A915-65C89BA3E1BC}" type="sibTrans" cxnId="{03CC0DE7-5344-48A2-AF45-6110B68BA2B6}">
      <dgm:prSet/>
      <dgm:spPr/>
      <dgm:t>
        <a:bodyPr/>
        <a:lstStyle/>
        <a:p>
          <a:endParaRPr lang="en-US"/>
        </a:p>
      </dgm:t>
    </dgm:pt>
    <dgm:pt modelId="{A4A6805C-9F10-4286-8F2D-96BF8F6EF0BB}">
      <dgm:prSet custT="1"/>
      <dgm:spPr/>
      <dgm:t>
        <a:bodyPr/>
        <a:lstStyle/>
        <a:p>
          <a:r>
            <a:rPr lang="lv-LV" sz="2400" dirty="0"/>
            <a:t>veidot ilgstošas aprūpes institūcijās (t.sk., atsevišķā stāvā)</a:t>
          </a:r>
          <a:endParaRPr lang="en-US" sz="2400" dirty="0"/>
        </a:p>
      </dgm:t>
    </dgm:pt>
    <dgm:pt modelId="{EC39C7EB-483B-4A32-B334-322AD26EB555}" type="parTrans" cxnId="{86180402-3BE7-41BF-B381-924AA8764D5F}">
      <dgm:prSet/>
      <dgm:spPr/>
      <dgm:t>
        <a:bodyPr/>
        <a:lstStyle/>
        <a:p>
          <a:endParaRPr lang="en-US"/>
        </a:p>
      </dgm:t>
    </dgm:pt>
    <dgm:pt modelId="{4035E405-2C0A-4E2E-9B30-625FDCFF19E3}" type="sibTrans" cxnId="{86180402-3BE7-41BF-B381-924AA8764D5F}">
      <dgm:prSet/>
      <dgm:spPr/>
      <dgm:t>
        <a:bodyPr/>
        <a:lstStyle/>
        <a:p>
          <a:endParaRPr lang="en-US"/>
        </a:p>
      </dgm:t>
    </dgm:pt>
    <dgm:pt modelId="{317C5421-98FB-47EF-A4AA-0C1C0C3F3A03}" type="pres">
      <dgm:prSet presAssocID="{33CBB889-B60C-441D-B782-9346F072CC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EEB88B0D-48FD-4B94-96CE-5804A8FDC898}" type="pres">
      <dgm:prSet presAssocID="{9E4C246B-35E9-4A71-95A1-1B9B307BAF1F}" presName="linNode" presStyleCnt="0"/>
      <dgm:spPr/>
    </dgm:pt>
    <dgm:pt modelId="{B73C7CE8-BD73-4FBF-8E77-BBEC92E83850}" type="pres">
      <dgm:prSet presAssocID="{9E4C246B-35E9-4A71-95A1-1B9B307BAF1F}" presName="parentText" presStyleLbl="node1" presStyleIdx="0" presStyleCnt="2" custScaleX="43958" custScaleY="31527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EC4AD3B-128A-49C6-BCB1-44E2EE7E4E35}" type="pres">
      <dgm:prSet presAssocID="{9E4C246B-35E9-4A71-95A1-1B9B307BAF1F}" presName="descendantText" presStyleLbl="alignAccFollowNode1" presStyleIdx="0" presStyleCnt="2" custScaleX="129880" custScaleY="65232" custLinFactNeighborX="11403" custLinFactNeighborY="-9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8C7596E-BFE6-4D80-8C62-9F33DAB4B30D}" type="pres">
      <dgm:prSet presAssocID="{E26F1517-0E88-40BB-895F-D74092DF6376}" presName="sp" presStyleCnt="0"/>
      <dgm:spPr/>
    </dgm:pt>
    <dgm:pt modelId="{6EED9297-695D-4E59-8A13-8365A23842C4}" type="pres">
      <dgm:prSet presAssocID="{9A60426D-2859-4205-9217-DE4D23A27F1B}" presName="linNode" presStyleCnt="0"/>
      <dgm:spPr/>
    </dgm:pt>
    <dgm:pt modelId="{55769B21-30A9-44E9-B16C-C7B6B5B4F7ED}" type="pres">
      <dgm:prSet presAssocID="{9A60426D-2859-4205-9217-DE4D23A27F1B}" presName="parentText" presStyleLbl="node1" presStyleIdx="1" presStyleCnt="2" custScaleX="43388" custScaleY="33170" custLinFactNeighborX="-8" custLinFactNeighborY="-3792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94B0075-8E6B-4E08-89EF-7C1BE1282085}" type="pres">
      <dgm:prSet presAssocID="{9A60426D-2859-4205-9217-DE4D23A27F1B}" presName="descendantText" presStyleLbl="alignAccFollowNode1" presStyleIdx="1" presStyleCnt="2" custScaleX="127959" custScaleY="6364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8928852F-668C-407B-B3C4-CF9420A6A73A}" srcId="{9E4C246B-35E9-4A71-95A1-1B9B307BAF1F}" destId="{60C99DC5-AD5B-428B-8FB1-8FF49A62CD0C}" srcOrd="1" destOrd="0" parTransId="{02538A60-9CEE-4358-A7D0-A15FA9CCFF1A}" sibTransId="{86E331B7-EE70-45FF-9810-45F23B1C67C8}"/>
    <dgm:cxn modelId="{4AB52C60-631D-423D-83B6-2F0CE62DA978}" type="presOf" srcId="{9E4C246B-35E9-4A71-95A1-1B9B307BAF1F}" destId="{B73C7CE8-BD73-4FBF-8E77-BBEC92E83850}" srcOrd="0" destOrd="0" presId="urn:microsoft.com/office/officeart/2005/8/layout/vList5"/>
    <dgm:cxn modelId="{912F3DDB-709C-4A96-9984-5C8D49BC5763}" srcId="{33CBB889-B60C-441D-B782-9346F072CC71}" destId="{9A60426D-2859-4205-9217-DE4D23A27F1B}" srcOrd="1" destOrd="0" parTransId="{F90D1024-23EE-460F-B5E3-1F56A370C534}" sibTransId="{5B0F7843-360E-492E-B211-C74140A9B0A3}"/>
    <dgm:cxn modelId="{6F6D19BF-9B35-49A8-BE0F-7DCCD07F2646}" type="presOf" srcId="{60C99DC5-AD5B-428B-8FB1-8FF49A62CD0C}" destId="{8EC4AD3B-128A-49C6-BCB1-44E2EE7E4E35}" srcOrd="0" destOrd="1" presId="urn:microsoft.com/office/officeart/2005/8/layout/vList5"/>
    <dgm:cxn modelId="{6DC78568-D408-49A2-AF3D-3138BAF517BD}" type="presOf" srcId="{F11611A0-DFE2-45BB-BA5E-30EA9813090C}" destId="{094B0075-8E6B-4E08-89EF-7C1BE1282085}" srcOrd="0" destOrd="1" presId="urn:microsoft.com/office/officeart/2005/8/layout/vList5"/>
    <dgm:cxn modelId="{CADECAC9-4BE3-4B9A-A72E-B9B973120FCD}" srcId="{33CBB889-B60C-441D-B782-9346F072CC71}" destId="{9E4C246B-35E9-4A71-95A1-1B9B307BAF1F}" srcOrd="0" destOrd="0" parTransId="{3AAF1F18-5213-4368-AFDE-D1E1F60C46B6}" sibTransId="{E26F1517-0E88-40BB-895F-D74092DF6376}"/>
    <dgm:cxn modelId="{0BB899EE-60A3-453C-8002-F7CDE923EC71}" type="presOf" srcId="{2CCC7B3E-274F-4DC7-BD6D-74EFAAB0684A}" destId="{8EC4AD3B-128A-49C6-BCB1-44E2EE7E4E35}" srcOrd="0" destOrd="0" presId="urn:microsoft.com/office/officeart/2005/8/layout/vList5"/>
    <dgm:cxn modelId="{D3992859-B32E-4418-85AA-A366A73D164F}" type="presOf" srcId="{6DA34CD1-DF8A-4A58-B6AC-E2F45A221141}" destId="{094B0075-8E6B-4E08-89EF-7C1BE1282085}" srcOrd="0" destOrd="0" presId="urn:microsoft.com/office/officeart/2005/8/layout/vList5"/>
    <dgm:cxn modelId="{8135288F-15A1-49E7-986D-4FDD9E49F2D7}" srcId="{9E4C246B-35E9-4A71-95A1-1B9B307BAF1F}" destId="{C00557CD-31E8-44D8-B69F-0451EA26DEA4}" srcOrd="2" destOrd="0" parTransId="{D776B15B-C004-499A-BA85-1572E86D5437}" sibTransId="{1359F3F3-8A75-4CD6-AF89-29A06ECD322E}"/>
    <dgm:cxn modelId="{F1E1917A-4D61-4BE7-9E6C-147D85EEE437}" type="presOf" srcId="{A4A6805C-9F10-4286-8F2D-96BF8F6EF0BB}" destId="{094B0075-8E6B-4E08-89EF-7C1BE1282085}" srcOrd="0" destOrd="2" presId="urn:microsoft.com/office/officeart/2005/8/layout/vList5"/>
    <dgm:cxn modelId="{03CC0DE7-5344-48A2-AF45-6110B68BA2B6}" srcId="{9A60426D-2859-4205-9217-DE4D23A27F1B}" destId="{F11611A0-DFE2-45BB-BA5E-30EA9813090C}" srcOrd="1" destOrd="0" parTransId="{086E0465-7789-4695-B5C7-6E8DE481FF33}" sibTransId="{E1E4D002-BBAC-4E41-A915-65C89BA3E1BC}"/>
    <dgm:cxn modelId="{3733074C-40A3-407D-8EE9-E030C923B3D4}" type="presOf" srcId="{9A60426D-2859-4205-9217-DE4D23A27F1B}" destId="{55769B21-30A9-44E9-B16C-C7B6B5B4F7ED}" srcOrd="0" destOrd="0" presId="urn:microsoft.com/office/officeart/2005/8/layout/vList5"/>
    <dgm:cxn modelId="{512DEC3F-8AFC-4790-A2BE-868A5CC51212}" srcId="{9A60426D-2859-4205-9217-DE4D23A27F1B}" destId="{6DA34CD1-DF8A-4A58-B6AC-E2F45A221141}" srcOrd="0" destOrd="0" parTransId="{85A5ABF7-4107-45C1-B3E7-AEAC142BA438}" sibTransId="{21CD4A5F-2EC3-4383-86CA-959565B751A7}"/>
    <dgm:cxn modelId="{2FFEFC2D-7193-4EC1-987B-FDB38D0CCC9F}" type="presOf" srcId="{C00557CD-31E8-44D8-B69F-0451EA26DEA4}" destId="{8EC4AD3B-128A-49C6-BCB1-44E2EE7E4E35}" srcOrd="0" destOrd="2" presId="urn:microsoft.com/office/officeart/2005/8/layout/vList5"/>
    <dgm:cxn modelId="{86180402-3BE7-41BF-B381-924AA8764D5F}" srcId="{9A60426D-2859-4205-9217-DE4D23A27F1B}" destId="{A4A6805C-9F10-4286-8F2D-96BF8F6EF0BB}" srcOrd="2" destOrd="0" parTransId="{EC39C7EB-483B-4A32-B334-322AD26EB555}" sibTransId="{4035E405-2C0A-4E2E-9B30-625FDCFF19E3}"/>
    <dgm:cxn modelId="{CCDCEAB7-9608-4458-BDB3-D0C3DE9C8CAD}" type="presOf" srcId="{33CBB889-B60C-441D-B782-9346F072CC71}" destId="{317C5421-98FB-47EF-A4AA-0C1C0C3F3A03}" srcOrd="0" destOrd="0" presId="urn:microsoft.com/office/officeart/2005/8/layout/vList5"/>
    <dgm:cxn modelId="{D2AE308F-16D9-4C06-B706-B1D78ED8E229}" srcId="{9E4C246B-35E9-4A71-95A1-1B9B307BAF1F}" destId="{2CCC7B3E-274F-4DC7-BD6D-74EFAAB0684A}" srcOrd="0" destOrd="0" parTransId="{E36FD65E-3205-4B09-8C34-DC2BB854E8FD}" sibTransId="{F60F5DF5-791A-4FA1-ADE7-47F33B7DD1E5}"/>
    <dgm:cxn modelId="{BBB7E4C1-6040-49DC-ABD8-0DB958763812}" type="presParOf" srcId="{317C5421-98FB-47EF-A4AA-0C1C0C3F3A03}" destId="{EEB88B0D-48FD-4B94-96CE-5804A8FDC898}" srcOrd="0" destOrd="0" presId="urn:microsoft.com/office/officeart/2005/8/layout/vList5"/>
    <dgm:cxn modelId="{1CCFA949-9FFB-42D9-B18B-FF0F0F973576}" type="presParOf" srcId="{EEB88B0D-48FD-4B94-96CE-5804A8FDC898}" destId="{B73C7CE8-BD73-4FBF-8E77-BBEC92E83850}" srcOrd="0" destOrd="0" presId="urn:microsoft.com/office/officeart/2005/8/layout/vList5"/>
    <dgm:cxn modelId="{C042B645-D894-40AD-A43F-1E5D489B5C76}" type="presParOf" srcId="{EEB88B0D-48FD-4B94-96CE-5804A8FDC898}" destId="{8EC4AD3B-128A-49C6-BCB1-44E2EE7E4E35}" srcOrd="1" destOrd="0" presId="urn:microsoft.com/office/officeart/2005/8/layout/vList5"/>
    <dgm:cxn modelId="{91B65CA7-A9F1-43A2-B1B0-E78A5EC8C90C}" type="presParOf" srcId="{317C5421-98FB-47EF-A4AA-0C1C0C3F3A03}" destId="{78C7596E-BFE6-4D80-8C62-9F33DAB4B30D}" srcOrd="1" destOrd="0" presId="urn:microsoft.com/office/officeart/2005/8/layout/vList5"/>
    <dgm:cxn modelId="{09EF2755-6C0B-4BFD-99CA-DC5B474A0ED7}" type="presParOf" srcId="{317C5421-98FB-47EF-A4AA-0C1C0C3F3A03}" destId="{6EED9297-695D-4E59-8A13-8365A23842C4}" srcOrd="2" destOrd="0" presId="urn:microsoft.com/office/officeart/2005/8/layout/vList5"/>
    <dgm:cxn modelId="{249EE427-A817-4F39-9ACA-D051A37D0883}" type="presParOf" srcId="{6EED9297-695D-4E59-8A13-8365A23842C4}" destId="{55769B21-30A9-44E9-B16C-C7B6B5B4F7ED}" srcOrd="0" destOrd="0" presId="urn:microsoft.com/office/officeart/2005/8/layout/vList5"/>
    <dgm:cxn modelId="{329198FD-5D8E-4006-B789-997A95A7474A}" type="presParOf" srcId="{6EED9297-695D-4E59-8A13-8365A23842C4}" destId="{094B0075-8E6B-4E08-89EF-7C1BE1282085}" srcOrd="1" destOrd="0" presId="urn:microsoft.com/office/officeart/2005/8/layout/vList5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4E5C0-BE5B-43FB-B032-28BF5A32DD89}">
      <dsp:nvSpPr>
        <dsp:cNvPr id="0" name=""/>
        <dsp:cNvSpPr/>
      </dsp:nvSpPr>
      <dsp:spPr>
        <a:xfrm>
          <a:off x="499561" y="3396"/>
          <a:ext cx="2396768" cy="110930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500" kern="1200" dirty="0"/>
            <a:t>Pilngadīgām personām ar GRT</a:t>
          </a:r>
        </a:p>
      </dsp:txBody>
      <dsp:txXfrm>
        <a:off x="532051" y="35886"/>
        <a:ext cx="2331788" cy="1044323"/>
      </dsp:txXfrm>
    </dsp:sp>
    <dsp:sp modelId="{BCA092AF-EADE-425A-BDCD-F93E828D7BDD}">
      <dsp:nvSpPr>
        <dsp:cNvPr id="0" name=""/>
        <dsp:cNvSpPr/>
      </dsp:nvSpPr>
      <dsp:spPr>
        <a:xfrm>
          <a:off x="739237" y="1112700"/>
          <a:ext cx="239676" cy="73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378"/>
              </a:lnTo>
              <a:lnTo>
                <a:pt x="239676" y="739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3F138-9832-4F18-A10E-0FEF55B5984E}">
      <dsp:nvSpPr>
        <dsp:cNvPr id="0" name=""/>
        <dsp:cNvSpPr/>
      </dsp:nvSpPr>
      <dsp:spPr>
        <a:xfrm>
          <a:off x="978914" y="1359159"/>
          <a:ext cx="2002448" cy="985837"/>
        </a:xfrm>
        <a:prstGeom prst="roundRect">
          <a:avLst>
            <a:gd name="adj" fmla="val 10000"/>
          </a:avLst>
        </a:prstGeom>
        <a:solidFill>
          <a:srgbClr val="00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/>
            <a:t>Grupu dzīvokļi (146)</a:t>
          </a:r>
        </a:p>
      </dsp:txBody>
      <dsp:txXfrm>
        <a:off x="1007788" y="1388033"/>
        <a:ext cx="1944700" cy="928089"/>
      </dsp:txXfrm>
    </dsp:sp>
    <dsp:sp modelId="{D4332391-7E91-4EF3-85C8-FC90FAF08F6C}">
      <dsp:nvSpPr>
        <dsp:cNvPr id="0" name=""/>
        <dsp:cNvSpPr/>
      </dsp:nvSpPr>
      <dsp:spPr>
        <a:xfrm>
          <a:off x="739237" y="1112700"/>
          <a:ext cx="239676" cy="1971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674"/>
              </a:lnTo>
              <a:lnTo>
                <a:pt x="239676" y="1971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98238-900B-48A9-A5CA-D251A324D163}">
      <dsp:nvSpPr>
        <dsp:cNvPr id="0" name=""/>
        <dsp:cNvSpPr/>
      </dsp:nvSpPr>
      <dsp:spPr>
        <a:xfrm>
          <a:off x="978914" y="2591456"/>
          <a:ext cx="2002448" cy="985837"/>
        </a:xfrm>
        <a:prstGeom prst="roundRect">
          <a:avLst>
            <a:gd name="adj" fmla="val 10000"/>
          </a:avLst>
        </a:prstGeom>
        <a:solidFill>
          <a:srgbClr val="00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/>
            <a:t>Dienas aprūpes centri (184)</a:t>
          </a:r>
        </a:p>
      </dsp:txBody>
      <dsp:txXfrm>
        <a:off x="1007788" y="2620330"/>
        <a:ext cx="1944700" cy="928089"/>
      </dsp:txXfrm>
    </dsp:sp>
    <dsp:sp modelId="{A152DD3D-29EF-419C-AE9A-4E90C1AA3A97}">
      <dsp:nvSpPr>
        <dsp:cNvPr id="0" name=""/>
        <dsp:cNvSpPr/>
      </dsp:nvSpPr>
      <dsp:spPr>
        <a:xfrm>
          <a:off x="739237" y="1112700"/>
          <a:ext cx="251364" cy="3101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272"/>
              </a:lnTo>
              <a:lnTo>
                <a:pt x="251364" y="3101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D5646-0433-4058-8FFB-158FA56B10E2}">
      <dsp:nvSpPr>
        <dsp:cNvPr id="0" name=""/>
        <dsp:cNvSpPr/>
      </dsp:nvSpPr>
      <dsp:spPr>
        <a:xfrm>
          <a:off x="990602" y="3733795"/>
          <a:ext cx="2026724" cy="960353"/>
        </a:xfrm>
        <a:prstGeom prst="roundRect">
          <a:avLst>
            <a:gd name="adj" fmla="val 10000"/>
          </a:avLst>
        </a:prstGeom>
        <a:solidFill>
          <a:srgbClr val="00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/>
            <a:t>Specializētās darbnīcas (130)</a:t>
          </a:r>
        </a:p>
      </dsp:txBody>
      <dsp:txXfrm>
        <a:off x="1018730" y="3761923"/>
        <a:ext cx="1970468" cy="904097"/>
      </dsp:txXfrm>
    </dsp:sp>
    <dsp:sp modelId="{26531A34-3F8F-4D09-B2BF-149DB5F64DBC}">
      <dsp:nvSpPr>
        <dsp:cNvPr id="0" name=""/>
        <dsp:cNvSpPr/>
      </dsp:nvSpPr>
      <dsp:spPr>
        <a:xfrm>
          <a:off x="739237" y="1112700"/>
          <a:ext cx="231979" cy="4274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4147"/>
              </a:lnTo>
              <a:lnTo>
                <a:pt x="231979" y="42741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A244E-76E1-4934-A231-C9235389BAE9}">
      <dsp:nvSpPr>
        <dsp:cNvPr id="0" name=""/>
        <dsp:cNvSpPr/>
      </dsp:nvSpPr>
      <dsp:spPr>
        <a:xfrm>
          <a:off x="971217" y="4893929"/>
          <a:ext cx="2002448" cy="985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/>
            <a:t>Mobilās brigādes</a:t>
          </a:r>
        </a:p>
      </dsp:txBody>
      <dsp:txXfrm>
        <a:off x="1000091" y="4922803"/>
        <a:ext cx="1944700" cy="928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C8F65-A466-43A4-9119-ED8508607A5E}">
      <dsp:nvSpPr>
        <dsp:cNvPr id="0" name=""/>
        <dsp:cNvSpPr/>
      </dsp:nvSpPr>
      <dsp:spPr>
        <a:xfrm>
          <a:off x="0" y="14287"/>
          <a:ext cx="2362199" cy="118109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/>
            <a:t>Bērniem ar FT</a:t>
          </a:r>
        </a:p>
      </dsp:txBody>
      <dsp:txXfrm>
        <a:off x="34593" y="48880"/>
        <a:ext cx="2293013" cy="1111913"/>
      </dsp:txXfrm>
    </dsp:sp>
    <dsp:sp modelId="{79F5A14F-B430-4F76-AF53-699450C87F7F}">
      <dsp:nvSpPr>
        <dsp:cNvPr id="0" name=""/>
        <dsp:cNvSpPr/>
      </dsp:nvSpPr>
      <dsp:spPr>
        <a:xfrm>
          <a:off x="236220" y="1195387"/>
          <a:ext cx="236220" cy="88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824"/>
              </a:lnTo>
              <a:lnTo>
                <a:pt x="236220" y="885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B6568-D8CA-4F62-BB47-5829C914657D}">
      <dsp:nvSpPr>
        <dsp:cNvPr id="0" name=""/>
        <dsp:cNvSpPr/>
      </dsp:nvSpPr>
      <dsp:spPr>
        <a:xfrm>
          <a:off x="472440" y="1490662"/>
          <a:ext cx="1889760" cy="1181099"/>
        </a:xfrm>
        <a:prstGeom prst="roundRect">
          <a:avLst>
            <a:gd name="adj" fmla="val 10000"/>
          </a:avLst>
        </a:prstGeom>
        <a:solidFill>
          <a:srgbClr val="00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/>
            <a:t>Sociālās rehabilitācijas centrs (277)</a:t>
          </a:r>
        </a:p>
      </dsp:txBody>
      <dsp:txXfrm>
        <a:off x="507033" y="1525255"/>
        <a:ext cx="1820574" cy="1111913"/>
      </dsp:txXfrm>
    </dsp:sp>
    <dsp:sp modelId="{D8F1BEBA-15DB-4CC0-A5A5-5C828A5A1E61}">
      <dsp:nvSpPr>
        <dsp:cNvPr id="0" name=""/>
        <dsp:cNvSpPr/>
      </dsp:nvSpPr>
      <dsp:spPr>
        <a:xfrm>
          <a:off x="236220" y="1195387"/>
          <a:ext cx="236220" cy="236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200"/>
              </a:lnTo>
              <a:lnTo>
                <a:pt x="236220" y="2362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4BE10-C139-48AA-A31B-795E935C5533}">
      <dsp:nvSpPr>
        <dsp:cNvPr id="0" name=""/>
        <dsp:cNvSpPr/>
      </dsp:nvSpPr>
      <dsp:spPr>
        <a:xfrm>
          <a:off x="472440" y="2967037"/>
          <a:ext cx="1889760" cy="1181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/>
            <a:t>Atelpas brīža pakalpojumu (58)</a:t>
          </a:r>
        </a:p>
      </dsp:txBody>
      <dsp:txXfrm>
        <a:off x="507033" y="3001630"/>
        <a:ext cx="1820574" cy="1111913"/>
      </dsp:txXfrm>
    </dsp:sp>
    <dsp:sp modelId="{B440AEF0-DFAB-472A-BF36-88658DE22AEC}">
      <dsp:nvSpPr>
        <dsp:cNvPr id="0" name=""/>
        <dsp:cNvSpPr/>
      </dsp:nvSpPr>
      <dsp:spPr>
        <a:xfrm>
          <a:off x="236220" y="1195387"/>
          <a:ext cx="236220" cy="3838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8575"/>
              </a:lnTo>
              <a:lnTo>
                <a:pt x="236220" y="3838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BF68-ED9B-404C-BE24-822CECF85764}">
      <dsp:nvSpPr>
        <dsp:cNvPr id="0" name=""/>
        <dsp:cNvSpPr/>
      </dsp:nvSpPr>
      <dsp:spPr>
        <a:xfrm>
          <a:off x="472440" y="4443412"/>
          <a:ext cx="1889760" cy="1181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/>
            <a:t>Mobilās brigādes</a:t>
          </a:r>
        </a:p>
      </dsp:txBody>
      <dsp:txXfrm>
        <a:off x="507033" y="4478005"/>
        <a:ext cx="1820574" cy="1111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48EC0-8450-4126-A918-01185028EA9D}">
      <dsp:nvSpPr>
        <dsp:cNvPr id="0" name=""/>
        <dsp:cNvSpPr/>
      </dsp:nvSpPr>
      <dsp:spPr>
        <a:xfrm>
          <a:off x="0" y="714375"/>
          <a:ext cx="2362199" cy="118109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/>
            <a:t>BSAC bērniem</a:t>
          </a:r>
        </a:p>
      </dsp:txBody>
      <dsp:txXfrm>
        <a:off x="34593" y="748968"/>
        <a:ext cx="2293013" cy="1111913"/>
      </dsp:txXfrm>
    </dsp:sp>
    <dsp:sp modelId="{E0793151-A22F-433B-B2B2-3FBEF2F1549C}">
      <dsp:nvSpPr>
        <dsp:cNvPr id="0" name=""/>
        <dsp:cNvSpPr/>
      </dsp:nvSpPr>
      <dsp:spPr>
        <a:xfrm>
          <a:off x="236220" y="1895475"/>
          <a:ext cx="236220" cy="88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824"/>
              </a:lnTo>
              <a:lnTo>
                <a:pt x="236220" y="885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6C7A1-37B4-4719-9505-BF9E6726C7CE}">
      <dsp:nvSpPr>
        <dsp:cNvPr id="0" name=""/>
        <dsp:cNvSpPr/>
      </dsp:nvSpPr>
      <dsp:spPr>
        <a:xfrm>
          <a:off x="472440" y="2190750"/>
          <a:ext cx="1889760" cy="1181099"/>
        </a:xfrm>
        <a:prstGeom prst="roundRect">
          <a:avLst>
            <a:gd name="adj" fmla="val 10000"/>
          </a:avLst>
        </a:prstGeom>
        <a:solidFill>
          <a:srgbClr val="00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/>
            <a:t>Jauniešu mājas (23+6)</a:t>
          </a:r>
        </a:p>
      </dsp:txBody>
      <dsp:txXfrm>
        <a:off x="507033" y="2225343"/>
        <a:ext cx="1820574" cy="1111913"/>
      </dsp:txXfrm>
    </dsp:sp>
    <dsp:sp modelId="{16A38E72-80AA-49E6-B4B8-9B01ACE271BF}">
      <dsp:nvSpPr>
        <dsp:cNvPr id="0" name=""/>
        <dsp:cNvSpPr/>
      </dsp:nvSpPr>
      <dsp:spPr>
        <a:xfrm>
          <a:off x="236220" y="1895475"/>
          <a:ext cx="236220" cy="236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200"/>
              </a:lnTo>
              <a:lnTo>
                <a:pt x="236220" y="2362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B6870-B38C-43EC-9A36-3FBD7D2FF514}">
      <dsp:nvSpPr>
        <dsp:cNvPr id="0" name=""/>
        <dsp:cNvSpPr/>
      </dsp:nvSpPr>
      <dsp:spPr>
        <a:xfrm>
          <a:off x="472440" y="3667125"/>
          <a:ext cx="1889760" cy="1181099"/>
        </a:xfrm>
        <a:prstGeom prst="roundRect">
          <a:avLst>
            <a:gd name="adj" fmla="val 10000"/>
          </a:avLst>
        </a:prstGeom>
        <a:solidFill>
          <a:srgbClr val="00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000" kern="1200" dirty="0"/>
            <a:t>ĢVPP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000" kern="1200" dirty="0"/>
            <a:t>(44+31)</a:t>
          </a:r>
        </a:p>
      </dsp:txBody>
      <dsp:txXfrm>
        <a:off x="507033" y="3701718"/>
        <a:ext cx="1820574" cy="1111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4AD3B-128A-49C6-BCB1-44E2EE7E4E35}">
      <dsp:nvSpPr>
        <dsp:cNvPr id="0" name=""/>
        <dsp:cNvSpPr/>
      </dsp:nvSpPr>
      <dsp:spPr>
        <a:xfrm rot="5400000">
          <a:off x="3717098" y="-2327858"/>
          <a:ext cx="2184297" cy="6840706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/>
            <a:t>veidot ilgstošas aprūpes institūcijās (t.sk., nevar atsevišķā stāvā, bet var atsevišķā ēkā)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/>
            <a:t>GRT grupu dzīvokļus kopā ar ĢVPP/ Jauniešu māju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/>
            <a:t>daudzfunkcionālos sociālo pakalpojumu centros </a:t>
          </a:r>
          <a:endParaRPr lang="en-US" sz="2400" kern="1200" dirty="0"/>
        </a:p>
      </dsp:txBody>
      <dsp:txXfrm rot="-5400000">
        <a:off x="1388894" y="106975"/>
        <a:ext cx="6734077" cy="1971039"/>
      </dsp:txXfrm>
    </dsp:sp>
    <dsp:sp modelId="{B73C7CE8-BD73-4FBF-8E77-BBEC92E83850}">
      <dsp:nvSpPr>
        <dsp:cNvPr id="0" name=""/>
        <dsp:cNvSpPr/>
      </dsp:nvSpPr>
      <dsp:spPr>
        <a:xfrm>
          <a:off x="43284" y="432993"/>
          <a:ext cx="1302324" cy="1319604"/>
        </a:xfrm>
        <a:prstGeom prst="roundRect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</a:endParaRPr>
        </a:p>
      </dsp:txBody>
      <dsp:txXfrm>
        <a:off x="106858" y="496567"/>
        <a:ext cx="1175176" cy="1192456"/>
      </dsp:txXfrm>
    </dsp:sp>
    <dsp:sp modelId="{094B0075-8E6B-4E08-89EF-7C1BE1282085}">
      <dsp:nvSpPr>
        <dsp:cNvPr id="0" name=""/>
        <dsp:cNvSpPr/>
      </dsp:nvSpPr>
      <dsp:spPr>
        <a:xfrm rot="5400000">
          <a:off x="3632941" y="90006"/>
          <a:ext cx="2131089" cy="673952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/>
            <a:t>kur nav pamatots pieprasījums pēc pakalpojumiem;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/>
            <a:t>kur pakalpojums nodrošina tikai daļēju ēkas noslodzi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/>
            <a:t>veidot ilgstošas aprūpes institūcijās (t.sk., atsevišķā stāvā)</a:t>
          </a:r>
          <a:endParaRPr lang="en-US" sz="2400" kern="1200" dirty="0"/>
        </a:p>
      </dsp:txBody>
      <dsp:txXfrm rot="-5400000">
        <a:off x="1328722" y="2498257"/>
        <a:ext cx="6635497" cy="1923027"/>
      </dsp:txXfrm>
    </dsp:sp>
    <dsp:sp modelId="{55769B21-30A9-44E9-B16C-C7B6B5B4F7ED}">
      <dsp:nvSpPr>
        <dsp:cNvPr id="0" name=""/>
        <dsp:cNvSpPr/>
      </dsp:nvSpPr>
      <dsp:spPr>
        <a:xfrm>
          <a:off x="42863" y="2606864"/>
          <a:ext cx="1285437" cy="1388374"/>
        </a:xfrm>
        <a:prstGeom prst="roundRect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105613" y="2669614"/>
        <a:ext cx="1159937" cy="126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yexec.com/executive-insights/2011/ask-brad-how-do-i-address-frequent-job-changes-during-interview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6FE56-F318-46A9-9BAA-DAAAF05D5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614B0D-35C6-428F-9500-B2286AE8E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838200"/>
          </a:xfrm>
        </p:spPr>
        <p:txBody>
          <a:bodyPr>
            <a:normAutofit fontScale="85000" lnSpcReduction="20000"/>
          </a:bodyPr>
          <a:lstStyle/>
          <a:p>
            <a:r>
              <a:rPr lang="lv-LV" dirty="0"/>
              <a:t>2017. gada 12. oktobrī</a:t>
            </a:r>
          </a:p>
          <a:p>
            <a:r>
              <a:rPr lang="lv-LV" dirty="0"/>
              <a:t>SIA SAFEGE Baltija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74F6E0-75F0-4104-A154-277C32B63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8600" y="533399"/>
            <a:ext cx="8686799" cy="48877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2E96B5-ADDA-483C-A424-390EFEBBD6E2}"/>
              </a:ext>
            </a:extLst>
          </p:cNvPr>
          <p:cNvSpPr/>
          <p:nvPr/>
        </p:nvSpPr>
        <p:spPr>
          <a:xfrm>
            <a:off x="914400" y="2286001"/>
            <a:ext cx="731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400" b="1" dirty="0">
                <a:solidFill>
                  <a:schemeClr val="bg1"/>
                </a:solidFill>
              </a:rPr>
              <a:t>PLĀNOTIE INFRASTRUKTŪRAS RISINĀJUMI KURZEMES REĢIONĀ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8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60998-B06B-4A6C-B2CB-F439270E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/>
              <a:t>Plānotā infrastruktūra personām ar GRT – DAC un </a:t>
            </a:r>
            <a:r>
              <a:rPr lang="lv-LV" b="1" dirty="0" err="1"/>
              <a:t>spec.darbnīcas</a:t>
            </a:r>
            <a:endParaRPr lang="en-GB" b="1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xmlns="" id="{27EE9E60-B99A-4257-BCA5-56F9FC0363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4" y="1295400"/>
            <a:ext cx="4037716" cy="5709244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61702613-2F14-4935-80BE-DF1A286EE0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05262"/>
            <a:ext cx="3962399" cy="5602747"/>
          </a:xfrm>
        </p:spPr>
      </p:pic>
    </p:spTree>
    <p:extLst>
      <p:ext uri="{BB962C8B-B14F-4D97-AF65-F5344CB8AC3E}">
        <p14:creationId xmlns:p14="http://schemas.microsoft.com/office/powerpoint/2010/main" val="240840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DFFCE-B9E0-4A25-A964-BCB858FF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AE5209-BFFC-403A-AF70-761CF89A5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667970-C542-48B8-9677-45FEEA4183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Paldies par uzmanību! </a:t>
            </a:r>
          </a:p>
          <a:p>
            <a:pPr marL="0" indent="0">
              <a:buNone/>
            </a:pPr>
            <a:r>
              <a:rPr lang="lv-LV" dirty="0"/>
              <a:t>Ieva </a:t>
            </a:r>
            <a:r>
              <a:rPr lang="lv-LV" dirty="0" err="1"/>
              <a:t>Cēbura</a:t>
            </a: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 algn="r">
              <a:buNone/>
            </a:pPr>
            <a:r>
              <a:rPr lang="lv-LV" dirty="0"/>
              <a:t>SIA SAFEGE Baltija</a:t>
            </a:r>
          </a:p>
          <a:p>
            <a:pPr marL="0" indent="0" algn="r">
              <a:buNone/>
            </a:pPr>
            <a:r>
              <a:rPr lang="lv-LV" dirty="0"/>
              <a:t>29488174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D6E052-EEF4-4241-B98A-ADB5405EB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0D9160-DE1A-4929-BE16-7DD63CE2DC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67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2920EC-CD67-483A-B9CC-6D979D44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 VEIDOJAS KURZEMES BUDŽETS?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F471F4-FB21-4514-9224-2F2FB928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sz="2400" b="1" dirty="0"/>
              <a:t>DI ERAF indikatīvās izmaksas uz 1 mērķa grupas personu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A2F2FBE-29B3-4958-B578-D0B97EBCF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90902"/>
              </p:ext>
            </p:extLst>
          </p:nvPr>
        </p:nvGraphicFramePr>
        <p:xfrm>
          <a:off x="838200" y="2286000"/>
          <a:ext cx="7467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xmlns="" val="2298623528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xmlns="" val="202082637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xmlns="" val="608078243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xmlns="" val="1704514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Mērķa grupa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Personu skaits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ERAF + </a:t>
                      </a:r>
                      <a:r>
                        <a:rPr lang="lv-LV" dirty="0" err="1"/>
                        <a:t>Nac.fin</a:t>
                      </a:r>
                      <a:r>
                        <a:rPr lang="lv-LV" dirty="0"/>
                        <a:t>. 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KOPĀ EUR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0763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 ar GRT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14 902 </a:t>
                      </a:r>
                      <a:endParaRPr lang="en-GB" b="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5 290 210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38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Bērni ar FT 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2 517</a:t>
                      </a:r>
                      <a:endParaRPr lang="en-GB" b="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513 468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4521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Jauniešu mājas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en-GB" b="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380 000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947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ĢVPP (3x8)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21 300</a:t>
                      </a:r>
                      <a:endParaRPr lang="en-GB" b="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745 500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43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b="1" dirty="0"/>
                        <a:t>KOPĀ</a:t>
                      </a:r>
                      <a:endParaRPr lang="en-GB" b="1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6 929 363</a:t>
                      </a:r>
                      <a:endParaRPr lang="en-GB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275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48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lv-LV" dirty="0"/>
              <a:t>Kādas ir infrastruktūras vajadzības?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62317"/>
              </p:ext>
            </p:extLst>
          </p:nvPr>
        </p:nvGraphicFramePr>
        <p:xfrm>
          <a:off x="0" y="838200"/>
          <a:ext cx="3505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698"/>
              </p:ext>
            </p:extLst>
          </p:nvPr>
        </p:nvGraphicFramePr>
        <p:xfrm>
          <a:off x="3581400" y="914400"/>
          <a:ext cx="2362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768947"/>
              </p:ext>
            </p:extLst>
          </p:nvPr>
        </p:nvGraphicFramePr>
        <p:xfrm>
          <a:off x="6400800" y="914400"/>
          <a:ext cx="2362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CB512E-48E0-49A2-BD6A-BB331840CD12}"/>
              </a:ext>
            </a:extLst>
          </p:cNvPr>
          <p:cNvSpPr txBox="1"/>
          <p:nvPr/>
        </p:nvSpPr>
        <p:spPr>
          <a:xfrm>
            <a:off x="6553200" y="594360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+35 bērniem no RPR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FCA5DA-0553-4D53-8EFC-B0DCA174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</a:t>
            </a:r>
            <a:r>
              <a:rPr lang="lv-LV" dirty="0"/>
              <a:t> </a:t>
            </a:r>
            <a:r>
              <a:rPr lang="lv-LV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NEdrīkst</a:t>
            </a:r>
            <a:r>
              <a:rPr lang="lv-LV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finansēt no ERAF?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Bebas Neue Bold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848BCC6-3880-43B4-B36D-C4CB36127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034583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65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873EB6-B582-464D-9A07-F7B1C26C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ru-RU" b="1" dirty="0">
                <a:solidFill>
                  <a:srgbClr val="58595B"/>
                </a:solidFill>
                <a:latin typeface="Bebas Neue Bold" charset="0"/>
              </a:rPr>
              <a:t>Bērnu ar FT izvietojums Kurzemē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786470-D5A2-4C5F-95CA-BCBEA2DD5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3048000" cy="4525963"/>
          </a:xfrm>
        </p:spPr>
        <p:txBody>
          <a:bodyPr/>
          <a:lstStyle/>
          <a:p>
            <a:pPr marL="0" indent="0">
              <a:buNone/>
            </a:pPr>
            <a:r>
              <a:rPr lang="lv-LV" i="1" dirty="0">
                <a:latin typeface="Times New Roman" panose="02020603050405020304" pitchFamily="18" charset="0"/>
                <a:ea typeface="Calibri" panose="020F0502020204030204" pitchFamily="34" charset="0"/>
              </a:rPr>
              <a:t>1. Attēls Bērni ar FT, kas dzīvo ģimenēs un kuriem veikts vajadzību izvērtējums</a:t>
            </a:r>
            <a:endParaRPr lang="en-GB" dirty="0"/>
          </a:p>
        </p:txBody>
      </p:sp>
      <p:pic>
        <p:nvPicPr>
          <p:cNvPr id="5" name="Content Placeholder 19">
            <a:extLst>
              <a:ext uri="{FF2B5EF4-FFF2-40B4-BE49-F238E27FC236}">
                <a16:creationId xmlns:a16="http://schemas.microsoft.com/office/drawing/2014/main" xmlns="" id="{35F42912-D38B-4CA8-861F-A17D81E677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7" y="1600200"/>
            <a:ext cx="4407544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2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6EC1C-D64A-4D5C-9C2A-F00E56F6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altLang="ru-RU" b="1" dirty="0">
                <a:solidFill>
                  <a:srgbClr val="58595B"/>
                </a:solidFill>
                <a:latin typeface="Bebas Neue Bold" charset="0"/>
              </a:rPr>
              <a:t>Plānotā infrastruktūra bērniem ar FT  Kurzemē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E1F109F-5151-4B51-A378-E383B9791C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431860" cy="58674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39D8DB-144E-422D-A12C-EAA1325CE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/>
          <a:p>
            <a:pPr marL="0" indent="0">
              <a:buNone/>
            </a:pP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Attēls </a:t>
            </a:r>
          </a:p>
          <a:p>
            <a:pPr marL="0" indent="0">
              <a:buNone/>
            </a:pP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Infrastruktūras izvietojums atbilstoši iesūtītajiem pašvaldību plāniem  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2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70F9B-AE58-47A4-89F7-72C9EDED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altLang="ru-RU" b="1" dirty="0">
                <a:solidFill>
                  <a:srgbClr val="58595B"/>
                </a:solidFill>
                <a:latin typeface="Bebas Neue Bold" charset="0"/>
              </a:rPr>
              <a:t>Bērni, kas atrodas ārpusģimenes aprūpē Kurzemē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52D68D-8E97-440F-9848-C85FC4EA4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/>
          <a:p>
            <a:pPr marL="0" indent="0">
              <a:buNone/>
            </a:pPr>
            <a:r>
              <a:rPr lang="lv-LV" i="1" dirty="0">
                <a:latin typeface="Times New Roman" panose="02020603050405020304" pitchFamily="18" charset="0"/>
                <a:ea typeface="Calibri" panose="020F0502020204030204" pitchFamily="34" charset="0"/>
              </a:rPr>
              <a:t>3. Attēls «BSAC/ VSAC esošie bērni sadalījumā pa pašvaldībām»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9687D48-C8CA-4E45-8566-5885D761521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6824"/>
            <a:ext cx="4495800" cy="47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6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3FA183-3C17-41F6-998E-92FAA322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altLang="ru-RU" b="1" dirty="0">
                <a:solidFill>
                  <a:srgbClr val="58595B"/>
                </a:solidFill>
                <a:latin typeface="Bebas Neue Bold" charset="0"/>
              </a:rPr>
              <a:t>Plānotā infrastruktūra bērniem, kas atrodas ārpusģimenes aprūpē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1113D7D-E948-4661-BE36-93177F6D5A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2" y="1417638"/>
            <a:ext cx="3898458" cy="551233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B5F2A3-BDB5-4F48-8E83-4B2328D0E1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4. Attēls </a:t>
            </a:r>
          </a:p>
          <a:p>
            <a:pPr marL="0" indent="0">
              <a:buNone/>
            </a:pPr>
            <a:r>
              <a:rPr lang="lv-LV" dirty="0"/>
              <a:t>«Plānotā infrastruktūra: Jauniešu māja un ĢVPP»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87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AAB3F-7770-48D0-BAE6-2026306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Plānotā infrastruktūra personām ar GRT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0C02ABD-E313-46B1-B9F7-A286D071D7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3" y="1417638"/>
            <a:ext cx="4172987" cy="566896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CBFD3FD-938C-48BA-B53F-87E4A8C125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Attēls «Plānotā infrastruktūra personām ar GRT: grupu dzīvokļi»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8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302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KĀ VEIDOJAS KURZEMES BUDŽETS?</vt:lpstr>
      <vt:lpstr>Kādas ir infrastruktūras vajadzības?</vt:lpstr>
      <vt:lpstr>Ko NEdrīkst finansēt no ERAF?</vt:lpstr>
      <vt:lpstr>Bērnu ar FT izvietojums Kurzemē</vt:lpstr>
      <vt:lpstr>Plānotā infrastruktūra bērniem ar FT  Kurzemē</vt:lpstr>
      <vt:lpstr>Bērni, kas atrodas ārpusģimenes aprūpē Kurzemē</vt:lpstr>
      <vt:lpstr>Plānotā infrastruktūra bērniem, kas atrodas ārpusģimenes aprūpē</vt:lpstr>
      <vt:lpstr>Plānotā infrastruktūra personām ar GRT</vt:lpstr>
      <vt:lpstr>Plānotā infrastruktūra personām ar GRT – DAC un spec.darbnīcas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Lietotajs</dc:creator>
  <cp:lastModifiedBy>Inga</cp:lastModifiedBy>
  <cp:revision>31</cp:revision>
  <dcterms:created xsi:type="dcterms:W3CDTF">2006-08-16T00:00:00Z</dcterms:created>
  <dcterms:modified xsi:type="dcterms:W3CDTF">2017-10-16T09:30:47Z</dcterms:modified>
</cp:coreProperties>
</file>