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8" r:id="rId1"/>
    <p:sldMasterId id="2147483741" r:id="rId2"/>
    <p:sldMasterId id="2147483749" r:id="rId3"/>
    <p:sldMasterId id="2147483768" r:id="rId4"/>
    <p:sldMasterId id="2147483788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7" r:id="rId7"/>
    <p:sldId id="270" r:id="rId8"/>
    <p:sldId id="271" r:id="rId9"/>
    <p:sldId id="269" r:id="rId10"/>
    <p:sldId id="268" r:id="rId11"/>
    <p:sldId id="273" r:id="rId12"/>
    <p:sldId id="275" r:id="rId13"/>
    <p:sldId id="278" r:id="rId14"/>
    <p:sldId id="276" r:id="rId15"/>
    <p:sldId id="277" r:id="rId16"/>
    <p:sldId id="274" r:id="rId17"/>
    <p:sldId id="272" r:id="rId18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CA18"/>
    <a:srgbClr val="B0BD39"/>
    <a:srgbClr val="CBD235"/>
    <a:srgbClr val="5F616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74EF8-E1EE-4E5D-8364-48F5F20AE2F9}" type="datetimeFigureOut">
              <a:rPr lang="lv-LV" smtClean="0"/>
              <a:pPr/>
              <a:t>2013.04.17.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3F4E0-2101-480C-BC43-4DB53A0F4E6F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42E027-AF92-411E-94C9-11EDCBF6730F}" type="datetimeFigureOut">
              <a:rPr lang="et-EE"/>
              <a:pPr>
                <a:defRPr/>
              </a:pPr>
              <a:t>17.04.2013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t-E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D7165C-F058-41FD-9AE9-969EA8DA490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EDAB6A-8C48-4703-A6B2-F5349670CD9E}" type="slidenum">
              <a:rPr lang="et-E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t-E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4EB50-24BD-4D4F-818E-49E9D1B5FC6D}" type="slidenum">
              <a:rPr lang="lv-LV" smtClean="0"/>
              <a:pPr/>
              <a:t>5</a:t>
            </a:fld>
            <a:endParaRPr lang="lv-LV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3215" y="8685413"/>
            <a:ext cx="2973187" cy="45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AFCD81C-9A95-4386-820E-D9E7AF599529}" type="slidenum">
              <a:rPr lang="en-US" sz="1200">
                <a:latin typeface="Times New Roman" pitchFamily="18" charset="0"/>
              </a:rPr>
              <a:pPr algn="r" eaLnBrk="0" hangingPunct="0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lv-LV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lv-LV">
              <a:solidFill>
                <a:schemeClr val="tx1"/>
              </a:solidFill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1AEA-0101-40BA-ACE0-6ABDFC8B6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1E7D2-E7D6-4CDB-8858-BFAADA04A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8FCFF-E364-4296-AA9C-3731D7C7F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8FAA9-1402-44D2-A924-AB9230418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0"/>
            <a:ext cx="36925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86450"/>
            <a:ext cx="52562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5876925"/>
            <a:ext cx="27670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1" baseline="0">
                <a:solidFill>
                  <a:srgbClr val="5F616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ontent Placeholder 157" descr="RP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50" y="5991092"/>
            <a:ext cx="720725" cy="6368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4" name="Rectangle 10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5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179512" y="2852936"/>
            <a:ext cx="48245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eaLnBrk="1" latinLnBrk="0" hangingPunct="1">
              <a:buNone/>
              <a:defRPr kumimoji="0" lang="lv-LV" sz="1100" b="0" baseline="0">
                <a:solidFill>
                  <a:srgbClr val="003456"/>
                </a:solidFill>
                <a:effectLst/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lv-LV" dirty="0" smtClean="0"/>
              <a:t>Informācija par autoru</a:t>
            </a:r>
            <a:endParaRPr kumimoji="0" lang="lv-LV" dirty="0"/>
          </a:p>
        </p:txBody>
      </p:sp>
      <p:sp>
        <p:nvSpPr>
          <p:cNvPr id="17" name="Rectangle 2"/>
          <p:cNvSpPr>
            <a:spLocks noGrp="1"/>
          </p:cNvSpPr>
          <p:nvPr>
            <p:ph type="ctrTitle" hasCustomPrompt="1"/>
          </p:nvPr>
        </p:nvSpPr>
        <p:spPr>
          <a:xfrm>
            <a:off x="179512" y="1816521"/>
            <a:ext cx="8712968" cy="936104"/>
          </a:xfrm>
          <a:prstGeom prst="rect">
            <a:avLst/>
          </a:prstGeom>
          <a:noFill/>
        </p:spPr>
        <p:txBody>
          <a:bodyPr vert="horz" anchor="ctr" anchorCtr="0"/>
          <a:lstStyle>
            <a:lvl1pPr algn="l" eaLnBrk="1" latinLnBrk="0" hangingPunct="1">
              <a:defRPr kumimoji="0" lang="lv-LV" sz="3200" b="0" cap="all" spc="1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pPr eaLnBrk="1" latinLnBrk="0" hangingPunct="1"/>
            <a:r>
              <a:rPr lang="lv-LV" dirty="0" smtClean="0"/>
              <a:t>Prezentācijas nosaukums...</a:t>
            </a:r>
            <a:endParaRPr dirty="0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12465"/>
            <a:ext cx="3563888" cy="5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3276364" cy="11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n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19800"/>
            <a:ext cx="2101600" cy="71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5"/>
          <p:cNvSpPr>
            <a:spLocks noGrp="1"/>
          </p:cNvSpPr>
          <p:nvPr>
            <p:ph sz="quarter" idx="33"/>
          </p:nvPr>
        </p:nvSpPr>
        <p:spPr>
          <a:xfrm>
            <a:off x="395536" y="1124744"/>
            <a:ext cx="7992888" cy="475252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8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sz="3200"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6019801"/>
            <a:ext cx="2101603" cy="7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15"/>
          <p:cNvSpPr>
            <a:spLocks noGrp="1"/>
          </p:cNvSpPr>
          <p:nvPr>
            <p:ph sz="quarter" idx="31"/>
          </p:nvPr>
        </p:nvSpPr>
        <p:spPr>
          <a:xfrm>
            <a:off x="323850" y="1124520"/>
            <a:ext cx="3960118" cy="468074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32"/>
          </p:nvPr>
        </p:nvSpPr>
        <p:spPr>
          <a:xfrm>
            <a:off x="4427984" y="1124744"/>
            <a:ext cx="3960118" cy="468074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3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sz="3200"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īs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sz="3200"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4" name="Content Placeholder 15"/>
          <p:cNvSpPr>
            <a:spLocks noGrp="1"/>
          </p:cNvSpPr>
          <p:nvPr>
            <p:ph sz="quarter" idx="31"/>
          </p:nvPr>
        </p:nvSpPr>
        <p:spPr>
          <a:xfrm>
            <a:off x="323850" y="1124520"/>
            <a:ext cx="3960118" cy="4680743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5" name="Content Placeholder 15"/>
          <p:cNvSpPr>
            <a:spLocks noGrp="1"/>
          </p:cNvSpPr>
          <p:nvPr>
            <p:ph sz="quarter" idx="32"/>
          </p:nvPr>
        </p:nvSpPr>
        <p:spPr>
          <a:xfrm>
            <a:off x="4355976" y="1124745"/>
            <a:ext cx="3960118" cy="23042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33"/>
          </p:nvPr>
        </p:nvSpPr>
        <p:spPr>
          <a:xfrm>
            <a:off x="4355976" y="3501008"/>
            <a:ext cx="3960118" cy="23042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6019801"/>
            <a:ext cx="2101603" cy="7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etr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sz="3200"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4" name="Content Placeholder 15"/>
          <p:cNvSpPr>
            <a:spLocks noGrp="1"/>
          </p:cNvSpPr>
          <p:nvPr>
            <p:ph sz="quarter" idx="32"/>
          </p:nvPr>
        </p:nvSpPr>
        <p:spPr>
          <a:xfrm>
            <a:off x="4355976" y="1124745"/>
            <a:ext cx="3960118" cy="23042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5" name="Content Placeholder 15"/>
          <p:cNvSpPr>
            <a:spLocks noGrp="1"/>
          </p:cNvSpPr>
          <p:nvPr>
            <p:ph sz="quarter" idx="33"/>
          </p:nvPr>
        </p:nvSpPr>
        <p:spPr>
          <a:xfrm>
            <a:off x="4355976" y="3501008"/>
            <a:ext cx="3960118" cy="23042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34"/>
          </p:nvPr>
        </p:nvSpPr>
        <p:spPr>
          <a:xfrm>
            <a:off x="323528" y="1124744"/>
            <a:ext cx="3960118" cy="23042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7" name="Content Placeholder 15"/>
          <p:cNvSpPr>
            <a:spLocks noGrp="1"/>
          </p:cNvSpPr>
          <p:nvPr>
            <p:ph sz="quarter" idx="35"/>
          </p:nvPr>
        </p:nvSpPr>
        <p:spPr>
          <a:xfrm>
            <a:off x="323528" y="3501007"/>
            <a:ext cx="3960118" cy="230425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6019801"/>
            <a:ext cx="2101603" cy="7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oslē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3200" b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lv-LV" dirty="0" smtClean="0"/>
              <a:t>Atvadu teksts...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eaLnBrk="1" latinLnBrk="0" hangingPunct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lv-LV" dirty="0" smtClean="0"/>
              <a:t>Papildus informācija – kontakti u.c.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19800"/>
            <a:ext cx="2101600" cy="71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19800"/>
            <a:ext cx="2101600" cy="71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FEBAC-6CC6-44BE-80A9-A2230D1AC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FEBAC-6CC6-44BE-80A9-A2230D1AC2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v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707904" y="6021368"/>
            <a:ext cx="144008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5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5877272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15"/>
          <p:cNvSpPr>
            <a:spLocks noGrp="1"/>
          </p:cNvSpPr>
          <p:nvPr>
            <p:ph sz="quarter" idx="31"/>
          </p:nvPr>
        </p:nvSpPr>
        <p:spPr>
          <a:xfrm>
            <a:off x="323850" y="1124520"/>
            <a:ext cx="3960118" cy="4680743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32"/>
          </p:nvPr>
        </p:nvSpPr>
        <p:spPr>
          <a:xfrm>
            <a:off x="4427984" y="1124744"/>
            <a:ext cx="3960118" cy="4680743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3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FA6B0-AE85-4FD1-972A-44259DBCB54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5004048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796136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588224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7380312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18" name="Content Placeholder 157" descr="RP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50" y="5991092"/>
            <a:ext cx="720725" cy="6368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20" name="Rectangle 10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179512" y="2807350"/>
            <a:ext cx="48245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eaLnBrk="1" latinLnBrk="0" hangingPunct="1">
              <a:buNone/>
              <a:defRPr kumimoji="0" lang="lv-LV" sz="1100" b="0">
                <a:solidFill>
                  <a:srgbClr val="0034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lv-LV" dirty="0"/>
              <a:t>Noklikšķiniet, lai pievienotu informāciju par autoru</a:t>
            </a:r>
          </a:p>
        </p:txBody>
      </p:sp>
      <p:sp>
        <p:nvSpPr>
          <p:cNvPr id="22" name="Rectangle 2"/>
          <p:cNvSpPr>
            <a:spLocks noGrp="1"/>
          </p:cNvSpPr>
          <p:nvPr>
            <p:ph type="ctrTitle" hasCustomPrompt="1"/>
          </p:nvPr>
        </p:nvSpPr>
        <p:spPr>
          <a:xfrm>
            <a:off x="179512" y="1816521"/>
            <a:ext cx="7272808" cy="936104"/>
          </a:xfrm>
          <a:prstGeom prst="rect">
            <a:avLst/>
          </a:prstGeom>
          <a:noFill/>
        </p:spPr>
        <p:txBody>
          <a:bodyPr vert="horz"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lang="lv-LV" sz="2000" b="0" cap="all" spc="15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pPr eaLnBrk="1" latinLnBrk="0" hangingPunct="1"/>
            <a:r>
              <a:rPr lang="lv-LV" dirty="0" smtClean="0"/>
              <a:t>Noklikšķiniet, lai pievienotu virsrakstu</a:t>
            </a:r>
            <a:endParaRPr dirty="0"/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12465"/>
            <a:ext cx="3563888" cy="5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626010"/>
            <a:ext cx="3276364" cy="11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Content Placeholder 157" descr="RP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50" y="5991092"/>
            <a:ext cx="720725" cy="636853"/>
          </a:xfrm>
          <a:prstGeom prst="rect">
            <a:avLst/>
          </a:prstGeom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12465"/>
            <a:ext cx="3563888" cy="5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626010"/>
            <a:ext cx="3276364" cy="11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adaļas galve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5004048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796136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588224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7380312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18" name="Content Placeholder 157" descr="RP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50" y="5991092"/>
            <a:ext cx="720725" cy="6368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20" name="Rectangle 10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22" name="Rectangle 2"/>
          <p:cNvSpPr>
            <a:spLocks noGrp="1"/>
          </p:cNvSpPr>
          <p:nvPr>
            <p:ph type="ctrTitle" hasCustomPrompt="1"/>
          </p:nvPr>
        </p:nvSpPr>
        <p:spPr>
          <a:xfrm>
            <a:off x="179512" y="1816521"/>
            <a:ext cx="8208912" cy="936104"/>
          </a:xfrm>
          <a:prstGeom prst="rect">
            <a:avLst/>
          </a:prstGeom>
          <a:noFill/>
        </p:spPr>
        <p:txBody>
          <a:bodyPr vert="horz" anchor="ctr" anchorCtr="0"/>
          <a:lstStyle>
            <a:lvl1pPr algn="l" eaLnBrk="1" latinLnBrk="0" hangingPunct="1">
              <a:defRPr kumimoji="0" lang="lv-LV" sz="2000" b="0" cap="all" spc="1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pPr eaLnBrk="1" latinLnBrk="0" hangingPunct="1"/>
            <a:r>
              <a:rPr lang="lv-LV" dirty="0" smtClean="0"/>
              <a:t>Noklikšķiniet, lai pievienotu virsrakstu</a:t>
            </a:r>
            <a:endParaRPr dirty="0"/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12465"/>
            <a:ext cx="3563888" cy="5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626010"/>
            <a:ext cx="3276364" cy="11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Content Placeholder 157" descr="RP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50" y="5991092"/>
            <a:ext cx="720725" cy="636853"/>
          </a:xfrm>
          <a:prstGeom prst="rect">
            <a:avLst/>
          </a:prstGeom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12465"/>
            <a:ext cx="3563888" cy="5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626010"/>
            <a:ext cx="3276364" cy="11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5536" y="404664"/>
            <a:ext cx="7992888" cy="5472608"/>
          </a:xfrm>
          <a:prstGeom prst="rect">
            <a:avLst/>
          </a:prstGeom>
          <a:ln w="3175">
            <a:solidFill>
              <a:srgbClr val="0066AB"/>
            </a:solidFill>
          </a:ln>
        </p:spPr>
        <p:txBody>
          <a:bodyPr/>
          <a:lstStyle>
            <a:lvl1pPr eaLnBrk="1" latinLnBrk="0" hangingPunct="1">
              <a:defRPr>
                <a:solidFill>
                  <a:srgbClr val="002060"/>
                </a:solidFill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10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1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2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3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5536" y="404664"/>
            <a:ext cx="7992888" cy="5472608"/>
          </a:xfrm>
          <a:prstGeom prst="rect">
            <a:avLst/>
          </a:prstGeom>
          <a:ln w="3175">
            <a:solidFill>
              <a:srgbClr val="0066AB"/>
            </a:solidFill>
          </a:ln>
        </p:spPr>
        <p:txBody>
          <a:bodyPr/>
          <a:lstStyle>
            <a:lvl1pPr eaLnBrk="1" latinLnBrk="0" hangingPunct="1">
              <a:defRPr>
                <a:solidFill>
                  <a:srgbClr val="002060"/>
                </a:solidFill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Grp="1"/>
          </p:cNvSpPr>
          <p:nvPr>
            <p:ph sz="quarter" idx="17" hasCustomPrompt="1"/>
          </p:nvPr>
        </p:nvSpPr>
        <p:spPr>
          <a:xfrm>
            <a:off x="4416552" y="620688"/>
            <a:ext cx="3962400" cy="5256584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 hasCustomPrompt="1"/>
          </p:nvPr>
        </p:nvSpPr>
        <p:spPr>
          <a:xfrm>
            <a:off x="313267" y="620688"/>
            <a:ext cx="3962400" cy="5256584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24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5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323528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33" hasCustomPrompt="1"/>
          </p:nvPr>
        </p:nvSpPr>
        <p:spPr>
          <a:xfrm>
            <a:off x="4427984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>
            <a:spLocks noGrp="1"/>
          </p:cNvSpPr>
          <p:nvPr>
            <p:ph sz="quarter" idx="17" hasCustomPrompt="1"/>
          </p:nvPr>
        </p:nvSpPr>
        <p:spPr>
          <a:xfrm>
            <a:off x="4416552" y="404664"/>
            <a:ext cx="3962400" cy="5472608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 hasCustomPrompt="1"/>
          </p:nvPr>
        </p:nvSpPr>
        <p:spPr>
          <a:xfrm>
            <a:off x="313267" y="404664"/>
            <a:ext cx="3962400" cy="5472608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24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5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īsdaļīgs: 1 pa kreisi, 2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/>
          <p:cNvSpPr>
            <a:spLocks noGrp="1"/>
          </p:cNvSpPr>
          <p:nvPr>
            <p:ph sz="quarter" idx="15" hasCustomPrompt="1"/>
          </p:nvPr>
        </p:nvSpPr>
        <p:spPr>
          <a:xfrm>
            <a:off x="323528" y="620688"/>
            <a:ext cx="3962400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en-US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7" hasCustomPrompt="1"/>
          </p:nvPr>
        </p:nvSpPr>
        <p:spPr>
          <a:xfrm>
            <a:off x="323528" y="3356992"/>
            <a:ext cx="3965448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24" hasCustomPrompt="1"/>
          </p:nvPr>
        </p:nvSpPr>
        <p:spPr>
          <a:xfrm>
            <a:off x="4416552" y="620688"/>
            <a:ext cx="3962400" cy="5256584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33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6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323528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33" hasCustomPrompt="1"/>
          </p:nvPr>
        </p:nvSpPr>
        <p:spPr>
          <a:xfrm>
            <a:off x="4427984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2" name="Rectangle 8"/>
          <p:cNvSpPr>
            <a:spLocks noGrp="1"/>
          </p:cNvSpPr>
          <p:nvPr>
            <p:ph type="body" sz="quarter" idx="34" hasCustomPrompt="1"/>
          </p:nvPr>
        </p:nvSpPr>
        <p:spPr>
          <a:xfrm>
            <a:off x="323528" y="3140968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0D3D-5F95-4CAE-BE8B-002A81F28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īsdaļīgs: 1 pa kreisi, 2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6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Rectangle 4"/>
          <p:cNvSpPr>
            <a:spLocks noGrp="1"/>
          </p:cNvSpPr>
          <p:nvPr>
            <p:ph type="dt" sz="half" idx="2"/>
          </p:nvPr>
        </p:nvSpPr>
        <p:spPr>
          <a:xfrm>
            <a:off x="323528" y="6453336"/>
            <a:ext cx="1371600" cy="228600"/>
          </a:xfrm>
          <a:prstGeom prst="rect">
            <a:avLst/>
          </a:prstGeom>
        </p:spPr>
        <p:txBody>
          <a:bodyPr vert="horz"/>
          <a:lstStyle>
            <a:lvl1pPr marL="0" algn="l" rtl="0" eaLnBrk="1" latinLnBrk="0" hangingPunct="1">
              <a:defRPr kumimoji="0" lang="lv-LV" sz="1000" kern="1200" dirty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4" name="Rectangle 11"/>
          <p:cNvSpPr>
            <a:spLocks noGrp="1"/>
          </p:cNvSpPr>
          <p:nvPr>
            <p:ph sz="quarter" idx="15" hasCustomPrompt="1"/>
          </p:nvPr>
        </p:nvSpPr>
        <p:spPr>
          <a:xfrm>
            <a:off x="4427984" y="620688"/>
            <a:ext cx="3962400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en-US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45" name="Rectangle 11"/>
          <p:cNvSpPr>
            <a:spLocks noGrp="1"/>
          </p:cNvSpPr>
          <p:nvPr>
            <p:ph sz="quarter" idx="17" hasCustomPrompt="1"/>
          </p:nvPr>
        </p:nvSpPr>
        <p:spPr>
          <a:xfrm>
            <a:off x="4427984" y="3356992"/>
            <a:ext cx="3965448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55" name="Rectangle 11"/>
          <p:cNvSpPr>
            <a:spLocks noGrp="1"/>
          </p:cNvSpPr>
          <p:nvPr>
            <p:ph sz="quarter" idx="24" hasCustomPrompt="1"/>
          </p:nvPr>
        </p:nvSpPr>
        <p:spPr>
          <a:xfrm>
            <a:off x="323528" y="620688"/>
            <a:ext cx="3962400" cy="5256584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4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323528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33" hasCustomPrompt="1"/>
          </p:nvPr>
        </p:nvSpPr>
        <p:spPr>
          <a:xfrm>
            <a:off x="4427984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6" name="Rectangle 8"/>
          <p:cNvSpPr>
            <a:spLocks noGrp="1"/>
          </p:cNvSpPr>
          <p:nvPr>
            <p:ph type="body" sz="quarter" idx="34" hasCustomPrompt="1"/>
          </p:nvPr>
        </p:nvSpPr>
        <p:spPr>
          <a:xfrm>
            <a:off x="4427984" y="3140968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īsdaļīgs: 1 augšā, 2 apak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/>
          <p:cNvSpPr>
            <a:spLocks noGrp="1"/>
          </p:cNvSpPr>
          <p:nvPr>
            <p:ph sz="quarter" idx="15" hasCustomPrompt="1"/>
          </p:nvPr>
        </p:nvSpPr>
        <p:spPr>
          <a:xfrm>
            <a:off x="4427984" y="3356992"/>
            <a:ext cx="3962400" cy="252028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baseline="0">
                <a:solidFill>
                  <a:srgbClr val="003456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25" name="Rectangle 11"/>
          <p:cNvSpPr>
            <a:spLocks noGrp="1"/>
          </p:cNvSpPr>
          <p:nvPr>
            <p:ph sz="quarter" idx="17" hasCustomPrompt="1"/>
          </p:nvPr>
        </p:nvSpPr>
        <p:spPr>
          <a:xfrm>
            <a:off x="329569" y="3356992"/>
            <a:ext cx="3965448" cy="252028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>
                <a:solidFill>
                  <a:srgbClr val="003456"/>
                </a:solidFill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30" name="Rectangle 11"/>
          <p:cNvSpPr>
            <a:spLocks noGrp="1"/>
          </p:cNvSpPr>
          <p:nvPr>
            <p:ph sz="quarter" idx="24" hasCustomPrompt="1"/>
          </p:nvPr>
        </p:nvSpPr>
        <p:spPr>
          <a:xfrm>
            <a:off x="323528" y="620688"/>
            <a:ext cx="8069185" cy="2448272"/>
          </a:xfrm>
          <a:prstGeom prst="rect">
            <a:avLst/>
          </a:prstGeom>
        </p:spPr>
        <p:txBody>
          <a:bodyPr/>
          <a:lstStyle>
            <a:lvl1pPr eaLnBrk="1" latinLnBrk="0" hangingPunct="1">
              <a:defRPr>
                <a:solidFill>
                  <a:srgbClr val="003456"/>
                </a:solidFill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34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33" hasCustomPrompt="1"/>
          </p:nvPr>
        </p:nvSpPr>
        <p:spPr>
          <a:xfrm>
            <a:off x="323528" y="3140968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34" hasCustomPrompt="1"/>
          </p:nvPr>
        </p:nvSpPr>
        <p:spPr>
          <a:xfrm>
            <a:off x="4427984" y="3140968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6" name="Rectangle 8"/>
          <p:cNvSpPr>
            <a:spLocks noGrp="1"/>
          </p:cNvSpPr>
          <p:nvPr>
            <p:ph type="body" sz="quarter" idx="35" hasCustomPrompt="1"/>
          </p:nvPr>
        </p:nvSpPr>
        <p:spPr>
          <a:xfrm>
            <a:off x="323528" y="404664"/>
            <a:ext cx="8064896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etr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4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45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46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51" name="Rectangle 11"/>
          <p:cNvSpPr>
            <a:spLocks noGrp="1"/>
          </p:cNvSpPr>
          <p:nvPr>
            <p:ph sz="quarter" idx="15" hasCustomPrompt="1"/>
          </p:nvPr>
        </p:nvSpPr>
        <p:spPr>
          <a:xfrm>
            <a:off x="323528" y="620688"/>
            <a:ext cx="3962400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en-US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52" name="Rectangle 11"/>
          <p:cNvSpPr>
            <a:spLocks noGrp="1"/>
          </p:cNvSpPr>
          <p:nvPr>
            <p:ph sz="quarter" idx="17" hasCustomPrompt="1"/>
          </p:nvPr>
        </p:nvSpPr>
        <p:spPr>
          <a:xfrm>
            <a:off x="323528" y="3356992"/>
            <a:ext cx="3965448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59" name="Rectangle 11"/>
          <p:cNvSpPr>
            <a:spLocks noGrp="1"/>
          </p:cNvSpPr>
          <p:nvPr>
            <p:ph sz="quarter" idx="32" hasCustomPrompt="1"/>
          </p:nvPr>
        </p:nvSpPr>
        <p:spPr>
          <a:xfrm>
            <a:off x="4427984" y="620688"/>
            <a:ext cx="3962400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en-US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60" name="Rectangle 11"/>
          <p:cNvSpPr>
            <a:spLocks noGrp="1"/>
          </p:cNvSpPr>
          <p:nvPr>
            <p:ph sz="quarter" idx="33" hasCustomPrompt="1"/>
          </p:nvPr>
        </p:nvSpPr>
        <p:spPr>
          <a:xfrm>
            <a:off x="4427984" y="3356992"/>
            <a:ext cx="3965448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35" hasCustomPrompt="1"/>
          </p:nvPr>
        </p:nvSpPr>
        <p:spPr>
          <a:xfrm>
            <a:off x="323528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36" hasCustomPrompt="1"/>
          </p:nvPr>
        </p:nvSpPr>
        <p:spPr>
          <a:xfrm>
            <a:off x="4427984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37" hasCustomPrompt="1"/>
          </p:nvPr>
        </p:nvSpPr>
        <p:spPr>
          <a:xfrm>
            <a:off x="323528" y="3140968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9" name="Rectangle 8"/>
          <p:cNvSpPr>
            <a:spLocks noGrp="1"/>
          </p:cNvSpPr>
          <p:nvPr>
            <p:ph type="body" sz="quarter" idx="38" hasCustomPrompt="1"/>
          </p:nvPr>
        </p:nvSpPr>
        <p:spPr>
          <a:xfrm>
            <a:off x="4427984" y="3140968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etrdaļīgs: 1 pa kreisi, 3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7" name="Rectangle 11"/>
          <p:cNvSpPr>
            <a:spLocks noGrp="1"/>
          </p:cNvSpPr>
          <p:nvPr>
            <p:ph sz="quarter" idx="33" hasCustomPrompt="1"/>
          </p:nvPr>
        </p:nvSpPr>
        <p:spPr>
          <a:xfrm>
            <a:off x="4413209" y="620688"/>
            <a:ext cx="3962400" cy="1584176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baseline="0">
                <a:solidFill>
                  <a:srgbClr val="003456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38" name="Rectangle 11"/>
          <p:cNvSpPr>
            <a:spLocks noGrp="1"/>
          </p:cNvSpPr>
          <p:nvPr>
            <p:ph sz="quarter" idx="34" hasCustomPrompt="1"/>
          </p:nvPr>
        </p:nvSpPr>
        <p:spPr>
          <a:xfrm>
            <a:off x="4421676" y="4221089"/>
            <a:ext cx="3965448" cy="1656184"/>
          </a:xfrm>
          <a:prstGeom prst="rect">
            <a:avLst/>
          </a:prstGeom>
        </p:spPr>
        <p:txBody>
          <a:bodyPr/>
          <a:lstStyle>
            <a:lvl1pPr eaLnBrk="1" latinLnBrk="0" hangingPunct="1">
              <a:defRPr>
                <a:solidFill>
                  <a:srgbClr val="003456"/>
                </a:solidFill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45" name="Rectangle 11"/>
          <p:cNvSpPr>
            <a:spLocks noGrp="1"/>
          </p:cNvSpPr>
          <p:nvPr>
            <p:ph sz="quarter" idx="37" hasCustomPrompt="1"/>
          </p:nvPr>
        </p:nvSpPr>
        <p:spPr>
          <a:xfrm>
            <a:off x="4421634" y="2420888"/>
            <a:ext cx="3965448" cy="1584176"/>
          </a:xfrm>
          <a:prstGeom prst="rect">
            <a:avLst/>
          </a:prstGeom>
        </p:spPr>
        <p:txBody>
          <a:bodyPr/>
          <a:lstStyle>
            <a:lvl1pPr eaLnBrk="1" latinLnBrk="0" hangingPunct="1">
              <a:defRPr>
                <a:solidFill>
                  <a:srgbClr val="003456"/>
                </a:solidFill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49" name="Rectangle 11"/>
          <p:cNvSpPr>
            <a:spLocks noGrp="1"/>
          </p:cNvSpPr>
          <p:nvPr>
            <p:ph sz="quarter" idx="39" hasCustomPrompt="1"/>
          </p:nvPr>
        </p:nvSpPr>
        <p:spPr>
          <a:xfrm>
            <a:off x="317487" y="620688"/>
            <a:ext cx="3962400" cy="1584176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baseline="0">
                <a:solidFill>
                  <a:srgbClr val="003456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63" name="Rectangle 11"/>
          <p:cNvSpPr>
            <a:spLocks noGrp="1"/>
          </p:cNvSpPr>
          <p:nvPr>
            <p:ph sz="quarter" idx="45" hasCustomPrompt="1"/>
          </p:nvPr>
        </p:nvSpPr>
        <p:spPr>
          <a:xfrm>
            <a:off x="323528" y="4221088"/>
            <a:ext cx="3962400" cy="1656184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baseline="0">
                <a:solidFill>
                  <a:srgbClr val="003456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64" name="Rectangle 11"/>
          <p:cNvSpPr>
            <a:spLocks noGrp="1"/>
          </p:cNvSpPr>
          <p:nvPr>
            <p:ph sz="quarter" idx="46" hasCustomPrompt="1"/>
          </p:nvPr>
        </p:nvSpPr>
        <p:spPr>
          <a:xfrm>
            <a:off x="323528" y="2420888"/>
            <a:ext cx="3962400" cy="1584176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baseline="0">
                <a:solidFill>
                  <a:srgbClr val="003456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323528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4" name="Rectangle 8"/>
          <p:cNvSpPr>
            <a:spLocks noGrp="1"/>
          </p:cNvSpPr>
          <p:nvPr>
            <p:ph type="body" sz="quarter" idx="47" hasCustomPrompt="1"/>
          </p:nvPr>
        </p:nvSpPr>
        <p:spPr>
          <a:xfrm>
            <a:off x="4427984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5" name="Rectangle 8"/>
          <p:cNvSpPr>
            <a:spLocks noGrp="1"/>
          </p:cNvSpPr>
          <p:nvPr>
            <p:ph type="body" sz="quarter" idx="48" hasCustomPrompt="1"/>
          </p:nvPr>
        </p:nvSpPr>
        <p:spPr>
          <a:xfrm>
            <a:off x="323528" y="22048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50" name="Rectangle 8"/>
          <p:cNvSpPr>
            <a:spLocks noGrp="1"/>
          </p:cNvSpPr>
          <p:nvPr>
            <p:ph type="body" sz="quarter" idx="49" hasCustomPrompt="1"/>
          </p:nvPr>
        </p:nvSpPr>
        <p:spPr>
          <a:xfrm>
            <a:off x="4427984" y="22048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57" name="Rectangle 8"/>
          <p:cNvSpPr>
            <a:spLocks noGrp="1"/>
          </p:cNvSpPr>
          <p:nvPr>
            <p:ph type="body" sz="quarter" idx="50" hasCustomPrompt="1"/>
          </p:nvPr>
        </p:nvSpPr>
        <p:spPr>
          <a:xfrm>
            <a:off x="323528" y="40050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62" name="Rectangle 8"/>
          <p:cNvSpPr>
            <a:spLocks noGrp="1"/>
          </p:cNvSpPr>
          <p:nvPr>
            <p:ph type="body" sz="quarter" idx="51" hasCustomPrompt="1"/>
          </p:nvPr>
        </p:nvSpPr>
        <p:spPr>
          <a:xfrm>
            <a:off x="4427984" y="40050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etrdaļīgs: 3 pa kreisi, 1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5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6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3" name="Rectangle 11"/>
          <p:cNvSpPr>
            <a:spLocks noGrp="1"/>
          </p:cNvSpPr>
          <p:nvPr>
            <p:ph sz="quarter" idx="39" hasCustomPrompt="1"/>
          </p:nvPr>
        </p:nvSpPr>
        <p:spPr>
          <a:xfrm>
            <a:off x="317487" y="620688"/>
            <a:ext cx="3962400" cy="1584176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baseline="0">
                <a:solidFill>
                  <a:srgbClr val="003456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59" name="Rectangle 11"/>
          <p:cNvSpPr>
            <a:spLocks noGrp="1"/>
          </p:cNvSpPr>
          <p:nvPr>
            <p:ph sz="quarter" idx="45" hasCustomPrompt="1"/>
          </p:nvPr>
        </p:nvSpPr>
        <p:spPr>
          <a:xfrm>
            <a:off x="323528" y="4221088"/>
            <a:ext cx="3962400" cy="1606178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baseline="0">
                <a:solidFill>
                  <a:srgbClr val="003456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60" name="Rectangle 11"/>
          <p:cNvSpPr>
            <a:spLocks noGrp="1"/>
          </p:cNvSpPr>
          <p:nvPr>
            <p:ph sz="quarter" idx="46" hasCustomPrompt="1"/>
          </p:nvPr>
        </p:nvSpPr>
        <p:spPr>
          <a:xfrm>
            <a:off x="323528" y="2420888"/>
            <a:ext cx="3962400" cy="1584176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baseline="0">
                <a:solidFill>
                  <a:srgbClr val="003456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64" name="Rectangle 11"/>
          <p:cNvSpPr>
            <a:spLocks noGrp="1"/>
          </p:cNvSpPr>
          <p:nvPr>
            <p:ph sz="quarter" idx="24" hasCustomPrompt="1"/>
          </p:nvPr>
        </p:nvSpPr>
        <p:spPr>
          <a:xfrm>
            <a:off x="4416552" y="620688"/>
            <a:ext cx="3962400" cy="5256584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323528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9" name="Rectangle 8"/>
          <p:cNvSpPr>
            <a:spLocks noGrp="1"/>
          </p:cNvSpPr>
          <p:nvPr>
            <p:ph type="body" sz="quarter" idx="33" hasCustomPrompt="1"/>
          </p:nvPr>
        </p:nvSpPr>
        <p:spPr>
          <a:xfrm>
            <a:off x="4427984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0" name="Rectangle 8"/>
          <p:cNvSpPr>
            <a:spLocks noGrp="1"/>
          </p:cNvSpPr>
          <p:nvPr>
            <p:ph type="body" sz="quarter" idx="47" hasCustomPrompt="1"/>
          </p:nvPr>
        </p:nvSpPr>
        <p:spPr>
          <a:xfrm>
            <a:off x="323528" y="22048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2" name="Rectangle 8"/>
          <p:cNvSpPr>
            <a:spLocks noGrp="1"/>
          </p:cNvSpPr>
          <p:nvPr>
            <p:ph type="body" sz="quarter" idx="48" hasCustomPrompt="1"/>
          </p:nvPr>
        </p:nvSpPr>
        <p:spPr>
          <a:xfrm>
            <a:off x="323528" y="40050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Četrdaļīgs: 3 pa kreisi, 1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5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6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44" name="Rectangle 11"/>
          <p:cNvSpPr>
            <a:spLocks noGrp="1"/>
          </p:cNvSpPr>
          <p:nvPr>
            <p:ph sz="quarter" idx="33" hasCustomPrompt="1"/>
          </p:nvPr>
        </p:nvSpPr>
        <p:spPr>
          <a:xfrm>
            <a:off x="4413209" y="620688"/>
            <a:ext cx="3962400" cy="1584176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baseline="0">
                <a:solidFill>
                  <a:srgbClr val="003456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45" name="Rectangle 11"/>
          <p:cNvSpPr>
            <a:spLocks noGrp="1"/>
          </p:cNvSpPr>
          <p:nvPr>
            <p:ph sz="quarter" idx="34" hasCustomPrompt="1"/>
          </p:nvPr>
        </p:nvSpPr>
        <p:spPr>
          <a:xfrm>
            <a:off x="4421676" y="4221088"/>
            <a:ext cx="3965448" cy="1656183"/>
          </a:xfrm>
          <a:prstGeom prst="rect">
            <a:avLst/>
          </a:prstGeom>
        </p:spPr>
        <p:txBody>
          <a:bodyPr/>
          <a:lstStyle>
            <a:lvl1pPr eaLnBrk="1" latinLnBrk="0" hangingPunct="1">
              <a:defRPr>
                <a:solidFill>
                  <a:srgbClr val="003456"/>
                </a:solidFill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53" name="Rectangle 11"/>
          <p:cNvSpPr>
            <a:spLocks noGrp="1"/>
          </p:cNvSpPr>
          <p:nvPr>
            <p:ph sz="quarter" idx="37" hasCustomPrompt="1"/>
          </p:nvPr>
        </p:nvSpPr>
        <p:spPr>
          <a:xfrm>
            <a:off x="4421634" y="2420888"/>
            <a:ext cx="3965448" cy="1584176"/>
          </a:xfrm>
          <a:prstGeom prst="rect">
            <a:avLst/>
          </a:prstGeom>
        </p:spPr>
        <p:txBody>
          <a:bodyPr/>
          <a:lstStyle>
            <a:lvl1pPr eaLnBrk="1" latinLnBrk="0" hangingPunct="1">
              <a:defRPr>
                <a:solidFill>
                  <a:srgbClr val="003456"/>
                </a:solidFill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64" name="Rectangle 11"/>
          <p:cNvSpPr>
            <a:spLocks noGrp="1"/>
          </p:cNvSpPr>
          <p:nvPr>
            <p:ph sz="quarter" idx="24" hasCustomPrompt="1"/>
          </p:nvPr>
        </p:nvSpPr>
        <p:spPr>
          <a:xfrm>
            <a:off x="323528" y="620687"/>
            <a:ext cx="3962400" cy="5256585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323528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9" name="Rectangle 8"/>
          <p:cNvSpPr>
            <a:spLocks noGrp="1"/>
          </p:cNvSpPr>
          <p:nvPr>
            <p:ph type="body" sz="quarter" idx="39" hasCustomPrompt="1"/>
          </p:nvPr>
        </p:nvSpPr>
        <p:spPr>
          <a:xfrm>
            <a:off x="4427984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0" name="Rectangle 8"/>
          <p:cNvSpPr>
            <a:spLocks noGrp="1"/>
          </p:cNvSpPr>
          <p:nvPr>
            <p:ph type="body" sz="quarter" idx="40" hasCustomPrompt="1"/>
          </p:nvPr>
        </p:nvSpPr>
        <p:spPr>
          <a:xfrm>
            <a:off x="4427984" y="40050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41" hasCustomPrompt="1"/>
          </p:nvPr>
        </p:nvSpPr>
        <p:spPr>
          <a:xfrm>
            <a:off x="4427984" y="22048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cdaļīgs: 2 pa kreisi, 3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7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0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39" hasCustomPrompt="1"/>
          </p:nvPr>
        </p:nvSpPr>
        <p:spPr>
          <a:xfrm>
            <a:off x="317487" y="620688"/>
            <a:ext cx="3962400" cy="1584176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baseline="0">
                <a:solidFill>
                  <a:srgbClr val="003456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47" name="Rectangle 11"/>
          <p:cNvSpPr>
            <a:spLocks noGrp="1"/>
          </p:cNvSpPr>
          <p:nvPr>
            <p:ph sz="quarter" idx="45" hasCustomPrompt="1"/>
          </p:nvPr>
        </p:nvSpPr>
        <p:spPr>
          <a:xfrm>
            <a:off x="323528" y="4221088"/>
            <a:ext cx="3962400" cy="1656184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baseline="0">
                <a:solidFill>
                  <a:srgbClr val="003456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48" name="Rectangle 11"/>
          <p:cNvSpPr>
            <a:spLocks noGrp="1"/>
          </p:cNvSpPr>
          <p:nvPr>
            <p:ph sz="quarter" idx="46" hasCustomPrompt="1"/>
          </p:nvPr>
        </p:nvSpPr>
        <p:spPr>
          <a:xfrm>
            <a:off x="323528" y="2420888"/>
            <a:ext cx="3962400" cy="1584176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baseline="0">
                <a:solidFill>
                  <a:srgbClr val="003456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70" name="Rectangle 11"/>
          <p:cNvSpPr>
            <a:spLocks noGrp="1"/>
          </p:cNvSpPr>
          <p:nvPr>
            <p:ph sz="quarter" idx="32" hasCustomPrompt="1"/>
          </p:nvPr>
        </p:nvSpPr>
        <p:spPr>
          <a:xfrm>
            <a:off x="4427984" y="620688"/>
            <a:ext cx="3962400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en-US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71" name="Rectangle 11"/>
          <p:cNvSpPr>
            <a:spLocks noGrp="1"/>
          </p:cNvSpPr>
          <p:nvPr>
            <p:ph sz="quarter" idx="33" hasCustomPrompt="1"/>
          </p:nvPr>
        </p:nvSpPr>
        <p:spPr>
          <a:xfrm>
            <a:off x="4427984" y="3356992"/>
            <a:ext cx="3965448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9" name="Rectangle 8"/>
          <p:cNvSpPr>
            <a:spLocks noGrp="1"/>
          </p:cNvSpPr>
          <p:nvPr>
            <p:ph type="body" sz="quarter" idx="47" hasCustomPrompt="1"/>
          </p:nvPr>
        </p:nvSpPr>
        <p:spPr>
          <a:xfrm>
            <a:off x="323528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48" hasCustomPrompt="1"/>
          </p:nvPr>
        </p:nvSpPr>
        <p:spPr>
          <a:xfrm>
            <a:off x="4427984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2" name="Rectangle 8"/>
          <p:cNvSpPr>
            <a:spLocks noGrp="1"/>
          </p:cNvSpPr>
          <p:nvPr>
            <p:ph type="body" sz="quarter" idx="49" hasCustomPrompt="1"/>
          </p:nvPr>
        </p:nvSpPr>
        <p:spPr>
          <a:xfrm>
            <a:off x="323528" y="22048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5" name="Rectangle 8"/>
          <p:cNvSpPr>
            <a:spLocks noGrp="1"/>
          </p:cNvSpPr>
          <p:nvPr>
            <p:ph type="body" sz="quarter" idx="50" hasCustomPrompt="1"/>
          </p:nvPr>
        </p:nvSpPr>
        <p:spPr>
          <a:xfrm>
            <a:off x="323528" y="40050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6" name="Rectangle 8"/>
          <p:cNvSpPr>
            <a:spLocks noGrp="1"/>
          </p:cNvSpPr>
          <p:nvPr>
            <p:ph type="body" sz="quarter" idx="51" hasCustomPrompt="1"/>
          </p:nvPr>
        </p:nvSpPr>
        <p:spPr>
          <a:xfrm>
            <a:off x="4427984" y="3140968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cdaļīgs: 3 pa kreisi, 2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9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0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49" name="Rectangle 11"/>
          <p:cNvSpPr>
            <a:spLocks noGrp="1"/>
          </p:cNvSpPr>
          <p:nvPr>
            <p:ph sz="quarter" idx="33" hasCustomPrompt="1"/>
          </p:nvPr>
        </p:nvSpPr>
        <p:spPr>
          <a:xfrm>
            <a:off x="4413209" y="620688"/>
            <a:ext cx="3962400" cy="1584176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baseline="0">
                <a:solidFill>
                  <a:srgbClr val="003456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58" name="Rectangle 11"/>
          <p:cNvSpPr>
            <a:spLocks noGrp="1"/>
          </p:cNvSpPr>
          <p:nvPr>
            <p:ph sz="quarter" idx="34" hasCustomPrompt="1"/>
          </p:nvPr>
        </p:nvSpPr>
        <p:spPr>
          <a:xfrm>
            <a:off x="4421676" y="4221088"/>
            <a:ext cx="3965448" cy="1656183"/>
          </a:xfrm>
          <a:prstGeom prst="rect">
            <a:avLst/>
          </a:prstGeom>
        </p:spPr>
        <p:txBody>
          <a:bodyPr/>
          <a:lstStyle>
            <a:lvl1pPr eaLnBrk="1" latinLnBrk="0" hangingPunct="1">
              <a:defRPr>
                <a:solidFill>
                  <a:srgbClr val="003456"/>
                </a:solidFill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65" name="Rectangle 11"/>
          <p:cNvSpPr>
            <a:spLocks noGrp="1"/>
          </p:cNvSpPr>
          <p:nvPr>
            <p:ph sz="quarter" idx="37" hasCustomPrompt="1"/>
          </p:nvPr>
        </p:nvSpPr>
        <p:spPr>
          <a:xfrm>
            <a:off x="4421634" y="2420888"/>
            <a:ext cx="3965448" cy="1584176"/>
          </a:xfrm>
          <a:prstGeom prst="rect">
            <a:avLst/>
          </a:prstGeom>
        </p:spPr>
        <p:txBody>
          <a:bodyPr/>
          <a:lstStyle>
            <a:lvl1pPr eaLnBrk="1" latinLnBrk="0" hangingPunct="1">
              <a:defRPr>
                <a:solidFill>
                  <a:srgbClr val="003456"/>
                </a:solidFill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69" name="Rectangle 11"/>
          <p:cNvSpPr>
            <a:spLocks noGrp="1"/>
          </p:cNvSpPr>
          <p:nvPr>
            <p:ph sz="quarter" idx="15" hasCustomPrompt="1"/>
          </p:nvPr>
        </p:nvSpPr>
        <p:spPr>
          <a:xfrm>
            <a:off x="323528" y="620688"/>
            <a:ext cx="3962400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en-US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 baseline="0"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70" name="Rectangle 11"/>
          <p:cNvSpPr>
            <a:spLocks noGrp="1"/>
          </p:cNvSpPr>
          <p:nvPr>
            <p:ph sz="quarter" idx="17" hasCustomPrompt="1"/>
          </p:nvPr>
        </p:nvSpPr>
        <p:spPr>
          <a:xfrm>
            <a:off x="323528" y="3356992"/>
            <a:ext cx="3965448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eaLnBrk="1" latinLnBrk="0" hangingPunct="1">
              <a:defRPr kumimoji="0" lang="lv-LV" sz="1100" dirty="0" smtClean="0">
                <a:solidFill>
                  <a:srgbClr val="00345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  <a:extLst/>
          </a:lstStyle>
          <a:p>
            <a:pPr lvl="0" eaLnBrk="1" latinLnBrk="0" hangingPunct="1"/>
            <a:r>
              <a:rPr lang="lv-LV" dirty="0" smtClean="0"/>
              <a:t>Šeit rakstiet tekstu</a:t>
            </a:r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32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323528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4" name="Rectangle 8"/>
          <p:cNvSpPr>
            <a:spLocks noGrp="1"/>
          </p:cNvSpPr>
          <p:nvPr>
            <p:ph type="body" sz="quarter" idx="38" hasCustomPrompt="1"/>
          </p:nvPr>
        </p:nvSpPr>
        <p:spPr>
          <a:xfrm>
            <a:off x="4427984" y="4046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5" name="Rectangle 8"/>
          <p:cNvSpPr>
            <a:spLocks noGrp="1"/>
          </p:cNvSpPr>
          <p:nvPr>
            <p:ph type="body" sz="quarter" idx="39" hasCustomPrompt="1"/>
          </p:nvPr>
        </p:nvSpPr>
        <p:spPr>
          <a:xfrm>
            <a:off x="4427984" y="22048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6" name="Rectangle 8"/>
          <p:cNvSpPr>
            <a:spLocks noGrp="1"/>
          </p:cNvSpPr>
          <p:nvPr>
            <p:ph type="body" sz="quarter" idx="40" hasCustomPrompt="1"/>
          </p:nvPr>
        </p:nvSpPr>
        <p:spPr>
          <a:xfrm>
            <a:off x="4427984" y="400506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7" name="Rectangle 8"/>
          <p:cNvSpPr>
            <a:spLocks noGrp="1"/>
          </p:cNvSpPr>
          <p:nvPr>
            <p:ph type="body" sz="quarter" idx="41" hasCustomPrompt="1"/>
          </p:nvPr>
        </p:nvSpPr>
        <p:spPr>
          <a:xfrm>
            <a:off x="323528" y="3140968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5536" y="404664"/>
            <a:ext cx="7992888" cy="5472608"/>
          </a:xfrm>
          <a:prstGeom prst="rect">
            <a:avLst/>
          </a:prstGeom>
          <a:ln w="3175">
            <a:noFill/>
          </a:ln>
        </p:spPr>
        <p:txBody>
          <a:bodyPr/>
          <a:lstStyle>
            <a:lvl1pPr eaLnBrk="1" latinLnBrk="0" hangingPunct="1">
              <a:defRPr>
                <a:solidFill>
                  <a:srgbClr val="002060"/>
                </a:solidFill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lv-LV" dirty="0" smtClean="0"/>
              <a:t>Noklikšķiniet, lai pievienotu tekstu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427984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5536" y="404664"/>
            <a:ext cx="7992888" cy="5472608"/>
          </a:xfrm>
          <a:prstGeom prst="rect">
            <a:avLst/>
          </a:prstGeom>
          <a:ln w="3175">
            <a:noFill/>
          </a:ln>
        </p:spPr>
        <p:txBody>
          <a:bodyPr/>
          <a:lstStyle>
            <a:lvl1pPr eaLnBrk="1" latinLnBrk="0" hangingPunct="1">
              <a:defRPr>
                <a:solidFill>
                  <a:srgbClr val="002060"/>
                </a:solidFill>
              </a:defRPr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lv-LV" dirty="0" smtClean="0"/>
              <a:t>Noklikšķiniet, lai pievienotu tekstu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 rot="5400000">
            <a:off x="5705870" y="3231233"/>
            <a:ext cx="6336706" cy="539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28C3-E7F1-4937-BCF8-0EBB678B4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B821AEA-0101-40BA-ACE0-6ABDFC8B6C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139952" y="5949279"/>
            <a:ext cx="1584096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796136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588224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6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7380312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53" name="Content Placeholder 157" descr="RP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50" y="5991092"/>
            <a:ext cx="720725" cy="6368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4" name="Rectangle 10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5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179512" y="2852936"/>
            <a:ext cx="48245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eaLnBrk="1" latinLnBrk="0" hangingPunct="1">
              <a:buNone/>
              <a:defRPr kumimoji="0" lang="lv-LV" sz="1100" b="0" baseline="0">
                <a:solidFill>
                  <a:srgbClr val="003456"/>
                </a:solidFill>
                <a:effectLst/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lv-LV" dirty="0" smtClean="0"/>
              <a:t>Informācija par autoru</a:t>
            </a:r>
            <a:endParaRPr kumimoji="0" lang="lv-LV" dirty="0"/>
          </a:p>
        </p:txBody>
      </p:sp>
      <p:sp>
        <p:nvSpPr>
          <p:cNvPr id="17" name="Rectangle 2"/>
          <p:cNvSpPr>
            <a:spLocks noGrp="1"/>
          </p:cNvSpPr>
          <p:nvPr>
            <p:ph type="ctrTitle" hasCustomPrompt="1"/>
          </p:nvPr>
        </p:nvSpPr>
        <p:spPr>
          <a:xfrm>
            <a:off x="179512" y="1816521"/>
            <a:ext cx="8712968" cy="936104"/>
          </a:xfrm>
          <a:prstGeom prst="rect">
            <a:avLst/>
          </a:prstGeom>
          <a:noFill/>
        </p:spPr>
        <p:txBody>
          <a:bodyPr vert="horz" anchor="ctr" anchorCtr="0"/>
          <a:lstStyle>
            <a:lvl1pPr algn="l" eaLnBrk="1" latinLnBrk="0" hangingPunct="1">
              <a:defRPr kumimoji="0" lang="lv-LV" sz="2000" b="0" cap="all" spc="1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pPr eaLnBrk="1" latinLnBrk="0" hangingPunct="1"/>
            <a:r>
              <a:rPr lang="lv-LV" dirty="0" smtClean="0"/>
              <a:t>Prezentācijas nosaukums...</a:t>
            </a:r>
            <a:endParaRPr dirty="0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12465"/>
            <a:ext cx="3563888" cy="5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3276364" cy="11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daļas galve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211960" y="5949279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796136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588224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7380312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18" name="Content Placeholder 157" descr="RP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50" y="5991092"/>
            <a:ext cx="720725" cy="6368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20" name="Rectangle 10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22" name="Rectangle 2"/>
          <p:cNvSpPr>
            <a:spLocks noGrp="1"/>
          </p:cNvSpPr>
          <p:nvPr>
            <p:ph type="ctrTitle" hasCustomPrompt="1"/>
          </p:nvPr>
        </p:nvSpPr>
        <p:spPr>
          <a:xfrm>
            <a:off x="179512" y="1816521"/>
            <a:ext cx="8712968" cy="936104"/>
          </a:xfrm>
          <a:prstGeom prst="rect">
            <a:avLst/>
          </a:prstGeom>
          <a:noFill/>
        </p:spPr>
        <p:txBody>
          <a:bodyPr vert="horz"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lang="lv-LV" sz="2000" b="0" cap="all" spc="15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pPr eaLnBrk="1" latinLnBrk="0" hangingPunct="1"/>
            <a:r>
              <a:rPr lang="lv-LV" dirty="0" smtClean="0"/>
              <a:t>Nodaļas virsraksts...</a:t>
            </a:r>
            <a:endParaRPr dirty="0"/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12465"/>
            <a:ext cx="3563888" cy="5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Content Placeholder 157" descr="RP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50" y="5991092"/>
            <a:ext cx="720725" cy="636853"/>
          </a:xfrm>
          <a:prstGeom prst="rect">
            <a:avLst/>
          </a:prstGeom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12465"/>
            <a:ext cx="3563888" cy="5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95598"/>
            <a:ext cx="3276364" cy="11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563888" y="6021368"/>
            <a:ext cx="1584096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1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2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3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33"/>
          </p:nvPr>
        </p:nvSpPr>
        <p:spPr>
          <a:xfrm>
            <a:off x="395536" y="1052736"/>
            <a:ext cx="7992888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n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635896" y="6021368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6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33"/>
          </p:nvPr>
        </p:nvSpPr>
        <p:spPr>
          <a:xfrm>
            <a:off x="395536" y="1052736"/>
            <a:ext cx="7992888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635896" y="6021368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5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2" name="Rectangle 8"/>
          <p:cNvSpPr>
            <a:spLocks noGrp="1"/>
          </p:cNvSpPr>
          <p:nvPr>
            <p:ph type="body" sz="quarter" idx="31" hasCustomPrompt="1"/>
          </p:nvPr>
        </p:nvSpPr>
        <p:spPr>
          <a:xfrm>
            <a:off x="301521" y="1052736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4427984" y="1052736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33"/>
          </p:nvPr>
        </p:nvSpPr>
        <p:spPr>
          <a:xfrm>
            <a:off x="323850" y="1268536"/>
            <a:ext cx="3960118" cy="4536727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4"/>
          </p:nvPr>
        </p:nvSpPr>
        <p:spPr>
          <a:xfrm>
            <a:off x="4427984" y="1268760"/>
            <a:ext cx="3960118" cy="4536727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707904" y="6021368"/>
            <a:ext cx="144008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5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1"/>
          </p:nvPr>
        </p:nvSpPr>
        <p:spPr>
          <a:xfrm>
            <a:off x="323850" y="1052512"/>
            <a:ext cx="3960118" cy="4752751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32"/>
          </p:nvPr>
        </p:nvSpPr>
        <p:spPr>
          <a:xfrm>
            <a:off x="4427984" y="1052736"/>
            <a:ext cx="3960118" cy="4752751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īsdaļīgs: 1 pa kreisi, 2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635896" y="6021368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6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8"/>
          <p:cNvSpPr>
            <a:spLocks noGrp="1"/>
          </p:cNvSpPr>
          <p:nvPr>
            <p:ph type="body" sz="quarter" idx="31" hasCustomPrompt="1"/>
          </p:nvPr>
        </p:nvSpPr>
        <p:spPr>
          <a:xfrm>
            <a:off x="301521" y="1052736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3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323528" y="3429000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33"/>
          </p:nvPr>
        </p:nvSpPr>
        <p:spPr>
          <a:xfrm>
            <a:off x="4427984" y="1052736"/>
            <a:ext cx="3960118" cy="4752751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34"/>
          </p:nvPr>
        </p:nvSpPr>
        <p:spPr>
          <a:xfrm>
            <a:off x="323528" y="1268761"/>
            <a:ext cx="3960118" cy="216023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5"/>
          </p:nvPr>
        </p:nvSpPr>
        <p:spPr>
          <a:xfrm>
            <a:off x="323528" y="3645024"/>
            <a:ext cx="396011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īsdaļīgs: 1 pa kreisi, 2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635896" y="6021368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6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33"/>
          </p:nvPr>
        </p:nvSpPr>
        <p:spPr>
          <a:xfrm>
            <a:off x="4427984" y="1052736"/>
            <a:ext cx="3960118" cy="4752751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3" name="Content Placeholder 15"/>
          <p:cNvSpPr>
            <a:spLocks noGrp="1"/>
          </p:cNvSpPr>
          <p:nvPr>
            <p:ph sz="quarter" idx="34"/>
          </p:nvPr>
        </p:nvSpPr>
        <p:spPr>
          <a:xfrm>
            <a:off x="395536" y="3429000"/>
            <a:ext cx="3960118" cy="2376263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1052736"/>
            <a:ext cx="3960118" cy="2376263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īsdaļīgs: 1 augšā, 2 apak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635896" y="6021368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9" name="Rectangle 8"/>
          <p:cNvSpPr>
            <a:spLocks noGrp="1"/>
          </p:cNvSpPr>
          <p:nvPr>
            <p:ph type="body" sz="quarter" idx="33" hasCustomPrompt="1"/>
          </p:nvPr>
        </p:nvSpPr>
        <p:spPr>
          <a:xfrm>
            <a:off x="395536" y="1052736"/>
            <a:ext cx="799288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43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390528" y="3429000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47" name="Rectangle 8"/>
          <p:cNvSpPr>
            <a:spLocks noGrp="1"/>
          </p:cNvSpPr>
          <p:nvPr>
            <p:ph type="body" sz="quarter" idx="34" hasCustomPrompt="1"/>
          </p:nvPr>
        </p:nvSpPr>
        <p:spPr>
          <a:xfrm>
            <a:off x="4427984" y="3429000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3645024"/>
            <a:ext cx="3960118" cy="216023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6"/>
          </p:nvPr>
        </p:nvSpPr>
        <p:spPr>
          <a:xfrm>
            <a:off x="4427984" y="3645025"/>
            <a:ext cx="396011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37"/>
          </p:nvPr>
        </p:nvSpPr>
        <p:spPr>
          <a:xfrm>
            <a:off x="395536" y="1268761"/>
            <a:ext cx="799288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9A702-EA85-462F-B15A-7EB938115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īsdaļīgs: 1 augšā, 2 apak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635896" y="6021368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12" name="Content Placeholder 15"/>
          <p:cNvSpPr>
            <a:spLocks noGrp="1"/>
          </p:cNvSpPr>
          <p:nvPr>
            <p:ph sz="quarter" idx="37"/>
          </p:nvPr>
        </p:nvSpPr>
        <p:spPr>
          <a:xfrm>
            <a:off x="395536" y="1052736"/>
            <a:ext cx="7992888" cy="2376265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3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3501008"/>
            <a:ext cx="3960118" cy="2304255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36"/>
          </p:nvPr>
        </p:nvSpPr>
        <p:spPr>
          <a:xfrm>
            <a:off x="4427984" y="3501009"/>
            <a:ext cx="3960118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etrdaļīgs: 1 pa kreisi, 3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707904" y="6021368"/>
            <a:ext cx="144008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63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390528" y="1052736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64" name="Rectangle 8"/>
          <p:cNvSpPr>
            <a:spLocks noGrp="1"/>
          </p:cNvSpPr>
          <p:nvPr>
            <p:ph type="body" sz="quarter" idx="44" hasCustomPrompt="1"/>
          </p:nvPr>
        </p:nvSpPr>
        <p:spPr>
          <a:xfrm>
            <a:off x="4427984" y="1052736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66" name="Rectangle 8"/>
          <p:cNvSpPr>
            <a:spLocks noGrp="1"/>
          </p:cNvSpPr>
          <p:nvPr>
            <p:ph type="body" sz="quarter" idx="45" hasCustomPrompt="1"/>
          </p:nvPr>
        </p:nvSpPr>
        <p:spPr>
          <a:xfrm>
            <a:off x="390528" y="256490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67" name="Rectangle 8"/>
          <p:cNvSpPr>
            <a:spLocks noGrp="1"/>
          </p:cNvSpPr>
          <p:nvPr>
            <p:ph type="body" sz="quarter" idx="46" hasCustomPrompt="1"/>
          </p:nvPr>
        </p:nvSpPr>
        <p:spPr>
          <a:xfrm>
            <a:off x="4427984" y="256490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68" name="Rectangle 8"/>
          <p:cNvSpPr>
            <a:spLocks noGrp="1"/>
          </p:cNvSpPr>
          <p:nvPr>
            <p:ph type="body" sz="quarter" idx="47" hasCustomPrompt="1"/>
          </p:nvPr>
        </p:nvSpPr>
        <p:spPr>
          <a:xfrm>
            <a:off x="390528" y="4221088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69" name="Rectangle 8"/>
          <p:cNvSpPr>
            <a:spLocks noGrp="1"/>
          </p:cNvSpPr>
          <p:nvPr>
            <p:ph type="body" sz="quarter" idx="48" hasCustomPrompt="1"/>
          </p:nvPr>
        </p:nvSpPr>
        <p:spPr>
          <a:xfrm>
            <a:off x="4427984" y="4221088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1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1268759"/>
            <a:ext cx="3960118" cy="1296143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36"/>
          </p:nvPr>
        </p:nvSpPr>
        <p:spPr>
          <a:xfrm>
            <a:off x="4427984" y="1268760"/>
            <a:ext cx="3960118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7" name="Content Placeholder 15"/>
          <p:cNvSpPr>
            <a:spLocks noGrp="1"/>
          </p:cNvSpPr>
          <p:nvPr>
            <p:ph sz="quarter" idx="49"/>
          </p:nvPr>
        </p:nvSpPr>
        <p:spPr>
          <a:xfrm>
            <a:off x="395536" y="2780928"/>
            <a:ext cx="3960118" cy="1440158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50"/>
          </p:nvPr>
        </p:nvSpPr>
        <p:spPr>
          <a:xfrm>
            <a:off x="4427984" y="2780928"/>
            <a:ext cx="3960118" cy="144015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9" name="Content Placeholder 15"/>
          <p:cNvSpPr>
            <a:spLocks noGrp="1"/>
          </p:cNvSpPr>
          <p:nvPr>
            <p:ph sz="quarter" idx="51"/>
          </p:nvPr>
        </p:nvSpPr>
        <p:spPr>
          <a:xfrm>
            <a:off x="395536" y="4437112"/>
            <a:ext cx="3960118" cy="1368150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30" name="Content Placeholder 15"/>
          <p:cNvSpPr>
            <a:spLocks noGrp="1"/>
          </p:cNvSpPr>
          <p:nvPr>
            <p:ph sz="quarter" idx="52"/>
          </p:nvPr>
        </p:nvSpPr>
        <p:spPr>
          <a:xfrm>
            <a:off x="4427984" y="4437112"/>
            <a:ext cx="3960118" cy="1368151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Četrdaļīgs: 1 pa kreisi, 3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1052736"/>
            <a:ext cx="3960118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41"/>
          </p:nvPr>
        </p:nvSpPr>
        <p:spPr>
          <a:xfrm>
            <a:off x="395536" y="2636912"/>
            <a:ext cx="3960118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0" name="Content Placeholder 15"/>
          <p:cNvSpPr>
            <a:spLocks noGrp="1"/>
          </p:cNvSpPr>
          <p:nvPr>
            <p:ph sz="quarter" idx="43"/>
          </p:nvPr>
        </p:nvSpPr>
        <p:spPr>
          <a:xfrm>
            <a:off x="395536" y="4221088"/>
            <a:ext cx="3960118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44"/>
          </p:nvPr>
        </p:nvSpPr>
        <p:spPr>
          <a:xfrm>
            <a:off x="4428306" y="1052736"/>
            <a:ext cx="3960118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7" name="Content Placeholder 15"/>
          <p:cNvSpPr>
            <a:spLocks noGrp="1"/>
          </p:cNvSpPr>
          <p:nvPr>
            <p:ph sz="quarter" idx="45"/>
          </p:nvPr>
        </p:nvSpPr>
        <p:spPr>
          <a:xfrm>
            <a:off x="4428306" y="2636912"/>
            <a:ext cx="3960118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46"/>
          </p:nvPr>
        </p:nvSpPr>
        <p:spPr>
          <a:xfrm>
            <a:off x="4428306" y="4221088"/>
            <a:ext cx="3960118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slaid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1" name="Rectangle 20"/>
          <p:cNvSpPr/>
          <p:nvPr/>
        </p:nvSpPr>
        <p:spPr>
          <a:xfrm>
            <a:off x="107504" y="0"/>
            <a:ext cx="8496944" cy="6858000"/>
          </a:xfrm>
          <a:prstGeom prst="rect">
            <a:avLst/>
          </a:prstGeom>
          <a:solidFill>
            <a:srgbClr val="1B28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1052736"/>
            <a:ext cx="3960118" cy="23762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44"/>
          </p:nvPr>
        </p:nvSpPr>
        <p:spPr>
          <a:xfrm>
            <a:off x="4428306" y="1052736"/>
            <a:ext cx="3960118" cy="23762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45"/>
          </p:nvPr>
        </p:nvSpPr>
        <p:spPr>
          <a:xfrm>
            <a:off x="395536" y="3501008"/>
            <a:ext cx="3960118" cy="23762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46"/>
          </p:nvPr>
        </p:nvSpPr>
        <p:spPr>
          <a:xfrm>
            <a:off x="4428306" y="3501008"/>
            <a:ext cx="3960118" cy="23762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slai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1" name="Rectangle 20"/>
          <p:cNvSpPr/>
          <p:nvPr/>
        </p:nvSpPr>
        <p:spPr>
          <a:xfrm>
            <a:off x="107504" y="0"/>
            <a:ext cx="8496944" cy="6858000"/>
          </a:xfrm>
          <a:prstGeom prst="rect">
            <a:avLst/>
          </a:prstGeom>
          <a:solidFill>
            <a:srgbClr val="1B28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1340768"/>
            <a:ext cx="3960118" cy="432048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44"/>
          </p:nvPr>
        </p:nvSpPr>
        <p:spPr>
          <a:xfrm>
            <a:off x="4428306" y="1340768"/>
            <a:ext cx="3960118" cy="432048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to slai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1" name="Rectangle 20"/>
          <p:cNvSpPr/>
          <p:nvPr/>
        </p:nvSpPr>
        <p:spPr>
          <a:xfrm>
            <a:off x="107504" y="0"/>
            <a:ext cx="8496944" cy="6858000"/>
          </a:xfrm>
          <a:prstGeom prst="rect">
            <a:avLst/>
          </a:prstGeom>
          <a:solidFill>
            <a:srgbClr val="1B28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1340768"/>
            <a:ext cx="3960118" cy="2952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44"/>
          </p:nvPr>
        </p:nvSpPr>
        <p:spPr>
          <a:xfrm>
            <a:off x="4428306" y="1340768"/>
            <a:ext cx="3960118" cy="2952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4427985" y="4365104"/>
            <a:ext cx="3960439" cy="1511821"/>
          </a:xfrm>
          <a:prstGeom prst="rect">
            <a:avLst/>
          </a:prstGeom>
          <a:ln w="3175">
            <a:solidFill>
              <a:srgbClr val="002060">
                <a:alpha val="16000"/>
              </a:srgbClr>
            </a:solidFill>
          </a:ln>
        </p:spPr>
        <p:txBody>
          <a:bodyPr anchor="t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8"/>
          </p:nvPr>
        </p:nvSpPr>
        <p:spPr>
          <a:xfrm>
            <a:off x="395536" y="4365104"/>
            <a:ext cx="3959796" cy="1511821"/>
          </a:xfrm>
          <a:prstGeom prst="rect">
            <a:avLst/>
          </a:prstGeom>
          <a:ln w="3175">
            <a:solidFill>
              <a:srgbClr val="002060">
                <a:alpha val="16000"/>
              </a:srgbClr>
            </a:solidFill>
          </a:ln>
        </p:spPr>
        <p:txBody>
          <a:bodyPr anchor="t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slai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1" name="Rectangle 20"/>
          <p:cNvSpPr/>
          <p:nvPr/>
        </p:nvSpPr>
        <p:spPr>
          <a:xfrm>
            <a:off x="107504" y="0"/>
            <a:ext cx="8496944" cy="6858000"/>
          </a:xfrm>
          <a:prstGeom prst="rect">
            <a:avLst/>
          </a:prstGeom>
          <a:solidFill>
            <a:srgbClr val="1B28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lv-LV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46"/>
          </p:nvPr>
        </p:nvSpPr>
        <p:spPr>
          <a:xfrm>
            <a:off x="467544" y="1124744"/>
            <a:ext cx="7776864" cy="47525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slaids 1 +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1" name="Rectangle 20" descr="Ielādē attēlu..."/>
          <p:cNvSpPr/>
          <p:nvPr/>
        </p:nvSpPr>
        <p:spPr>
          <a:xfrm>
            <a:off x="107504" y="0"/>
            <a:ext cx="8496944" cy="6858000"/>
          </a:xfrm>
          <a:prstGeom prst="rect">
            <a:avLst/>
          </a:prstGeom>
          <a:solidFill>
            <a:srgbClr val="1B28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lv-LV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46"/>
          </p:nvPr>
        </p:nvSpPr>
        <p:spPr>
          <a:xfrm>
            <a:off x="467544" y="1124744"/>
            <a:ext cx="5256584" cy="47525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5795963" y="1125538"/>
            <a:ext cx="2663825" cy="4751387"/>
          </a:xfrm>
          <a:prstGeom prst="rect">
            <a:avLst/>
          </a:prstGeom>
          <a:ln w="3175">
            <a:solidFill>
              <a:srgbClr val="002060">
                <a:alpha val="16000"/>
              </a:srgbClr>
            </a:solidFill>
          </a:ln>
        </p:spPr>
        <p:txBody>
          <a:bodyPr anchor="ctr" anchorCtr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slaids - logo daud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 rot="5400000">
            <a:off x="5813884" y="3339244"/>
            <a:ext cx="6120680" cy="539552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  <p:sp>
        <p:nvSpPr>
          <p:cNvPr id="21" name="Rectangle 20"/>
          <p:cNvSpPr/>
          <p:nvPr/>
        </p:nvSpPr>
        <p:spPr>
          <a:xfrm>
            <a:off x="107504" y="0"/>
            <a:ext cx="8496944" cy="6858000"/>
          </a:xfrm>
          <a:prstGeom prst="rect">
            <a:avLst/>
          </a:prstGeom>
          <a:solidFill>
            <a:srgbClr val="1B28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lv-LV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46"/>
          </p:nvPr>
        </p:nvSpPr>
        <p:spPr>
          <a:xfrm>
            <a:off x="467544" y="1124744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47"/>
          </p:nvPr>
        </p:nvSpPr>
        <p:spPr>
          <a:xfrm>
            <a:off x="1763688" y="1124744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48"/>
          </p:nvPr>
        </p:nvSpPr>
        <p:spPr>
          <a:xfrm>
            <a:off x="3059832" y="1124744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5"/>
          <p:cNvSpPr>
            <a:spLocks noGrp="1"/>
          </p:cNvSpPr>
          <p:nvPr>
            <p:ph sz="quarter" idx="49"/>
          </p:nvPr>
        </p:nvSpPr>
        <p:spPr>
          <a:xfrm>
            <a:off x="4355976" y="1124744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5"/>
          <p:cNvSpPr>
            <a:spLocks noGrp="1"/>
          </p:cNvSpPr>
          <p:nvPr>
            <p:ph sz="quarter" idx="50"/>
          </p:nvPr>
        </p:nvSpPr>
        <p:spPr>
          <a:xfrm>
            <a:off x="5652120" y="1124744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sz="quarter" idx="51"/>
          </p:nvPr>
        </p:nvSpPr>
        <p:spPr>
          <a:xfrm>
            <a:off x="6948264" y="1124744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52"/>
          </p:nvPr>
        </p:nvSpPr>
        <p:spPr>
          <a:xfrm>
            <a:off x="467544" y="2060848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sz="quarter" idx="53"/>
          </p:nvPr>
        </p:nvSpPr>
        <p:spPr>
          <a:xfrm>
            <a:off x="1763688" y="2060848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5"/>
          <p:cNvSpPr>
            <a:spLocks noGrp="1"/>
          </p:cNvSpPr>
          <p:nvPr>
            <p:ph sz="quarter" idx="54"/>
          </p:nvPr>
        </p:nvSpPr>
        <p:spPr>
          <a:xfrm>
            <a:off x="3059832" y="2060848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55"/>
          </p:nvPr>
        </p:nvSpPr>
        <p:spPr>
          <a:xfrm>
            <a:off x="4355976" y="2060848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15"/>
          <p:cNvSpPr>
            <a:spLocks noGrp="1"/>
          </p:cNvSpPr>
          <p:nvPr>
            <p:ph sz="quarter" idx="56"/>
          </p:nvPr>
        </p:nvSpPr>
        <p:spPr>
          <a:xfrm>
            <a:off x="5652120" y="2060848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15"/>
          <p:cNvSpPr>
            <a:spLocks noGrp="1"/>
          </p:cNvSpPr>
          <p:nvPr>
            <p:ph sz="quarter" idx="57"/>
          </p:nvPr>
        </p:nvSpPr>
        <p:spPr>
          <a:xfrm>
            <a:off x="6948264" y="2060848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15"/>
          <p:cNvSpPr>
            <a:spLocks noGrp="1"/>
          </p:cNvSpPr>
          <p:nvPr>
            <p:ph sz="quarter" idx="58"/>
          </p:nvPr>
        </p:nvSpPr>
        <p:spPr>
          <a:xfrm>
            <a:off x="467544" y="2996952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15"/>
          <p:cNvSpPr>
            <a:spLocks noGrp="1"/>
          </p:cNvSpPr>
          <p:nvPr>
            <p:ph sz="quarter" idx="59"/>
          </p:nvPr>
        </p:nvSpPr>
        <p:spPr>
          <a:xfrm>
            <a:off x="1763688" y="2996952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15"/>
          <p:cNvSpPr>
            <a:spLocks noGrp="1"/>
          </p:cNvSpPr>
          <p:nvPr>
            <p:ph sz="quarter" idx="60"/>
          </p:nvPr>
        </p:nvSpPr>
        <p:spPr>
          <a:xfrm>
            <a:off x="3059832" y="2996952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15"/>
          <p:cNvSpPr>
            <a:spLocks noGrp="1"/>
          </p:cNvSpPr>
          <p:nvPr>
            <p:ph sz="quarter" idx="61"/>
          </p:nvPr>
        </p:nvSpPr>
        <p:spPr>
          <a:xfrm>
            <a:off x="4355976" y="2996952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15"/>
          <p:cNvSpPr>
            <a:spLocks noGrp="1"/>
          </p:cNvSpPr>
          <p:nvPr>
            <p:ph sz="quarter" idx="62"/>
          </p:nvPr>
        </p:nvSpPr>
        <p:spPr>
          <a:xfrm>
            <a:off x="5652120" y="2996952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15"/>
          <p:cNvSpPr>
            <a:spLocks noGrp="1"/>
          </p:cNvSpPr>
          <p:nvPr>
            <p:ph sz="quarter" idx="63"/>
          </p:nvPr>
        </p:nvSpPr>
        <p:spPr>
          <a:xfrm>
            <a:off x="6948264" y="2996952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15"/>
          <p:cNvSpPr>
            <a:spLocks noGrp="1"/>
          </p:cNvSpPr>
          <p:nvPr>
            <p:ph sz="quarter" idx="64"/>
          </p:nvPr>
        </p:nvSpPr>
        <p:spPr>
          <a:xfrm>
            <a:off x="467544" y="3933056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15"/>
          <p:cNvSpPr>
            <a:spLocks noGrp="1"/>
          </p:cNvSpPr>
          <p:nvPr>
            <p:ph sz="quarter" idx="65"/>
          </p:nvPr>
        </p:nvSpPr>
        <p:spPr>
          <a:xfrm>
            <a:off x="1763688" y="3933056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15"/>
          <p:cNvSpPr>
            <a:spLocks noGrp="1"/>
          </p:cNvSpPr>
          <p:nvPr>
            <p:ph sz="quarter" idx="66"/>
          </p:nvPr>
        </p:nvSpPr>
        <p:spPr>
          <a:xfrm>
            <a:off x="3059832" y="3933056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15"/>
          <p:cNvSpPr>
            <a:spLocks noGrp="1"/>
          </p:cNvSpPr>
          <p:nvPr>
            <p:ph sz="quarter" idx="67"/>
          </p:nvPr>
        </p:nvSpPr>
        <p:spPr>
          <a:xfrm>
            <a:off x="4355976" y="3933056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15"/>
          <p:cNvSpPr>
            <a:spLocks noGrp="1"/>
          </p:cNvSpPr>
          <p:nvPr>
            <p:ph sz="quarter" idx="68"/>
          </p:nvPr>
        </p:nvSpPr>
        <p:spPr>
          <a:xfrm>
            <a:off x="5652120" y="3933056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15"/>
          <p:cNvSpPr>
            <a:spLocks noGrp="1"/>
          </p:cNvSpPr>
          <p:nvPr>
            <p:ph sz="quarter" idx="69"/>
          </p:nvPr>
        </p:nvSpPr>
        <p:spPr>
          <a:xfrm>
            <a:off x="6948264" y="3933056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1" name="Content Placeholder 15"/>
          <p:cNvSpPr>
            <a:spLocks noGrp="1"/>
          </p:cNvSpPr>
          <p:nvPr>
            <p:ph sz="quarter" idx="70"/>
          </p:nvPr>
        </p:nvSpPr>
        <p:spPr>
          <a:xfrm>
            <a:off x="467544" y="4869160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2" name="Content Placeholder 15"/>
          <p:cNvSpPr>
            <a:spLocks noGrp="1"/>
          </p:cNvSpPr>
          <p:nvPr>
            <p:ph sz="quarter" idx="71"/>
          </p:nvPr>
        </p:nvSpPr>
        <p:spPr>
          <a:xfrm>
            <a:off x="1763688" y="4869160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3" name="Content Placeholder 15"/>
          <p:cNvSpPr>
            <a:spLocks noGrp="1"/>
          </p:cNvSpPr>
          <p:nvPr>
            <p:ph sz="quarter" idx="72"/>
          </p:nvPr>
        </p:nvSpPr>
        <p:spPr>
          <a:xfrm>
            <a:off x="3059832" y="4869160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15"/>
          <p:cNvSpPr>
            <a:spLocks noGrp="1"/>
          </p:cNvSpPr>
          <p:nvPr>
            <p:ph sz="quarter" idx="73"/>
          </p:nvPr>
        </p:nvSpPr>
        <p:spPr>
          <a:xfrm>
            <a:off x="4355976" y="4869160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15"/>
          <p:cNvSpPr>
            <a:spLocks noGrp="1"/>
          </p:cNvSpPr>
          <p:nvPr>
            <p:ph sz="quarter" idx="74"/>
          </p:nvPr>
        </p:nvSpPr>
        <p:spPr>
          <a:xfrm>
            <a:off x="5652120" y="4869160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15"/>
          <p:cNvSpPr>
            <a:spLocks noGrp="1"/>
          </p:cNvSpPr>
          <p:nvPr>
            <p:ph sz="quarter" idx="75"/>
          </p:nvPr>
        </p:nvSpPr>
        <p:spPr>
          <a:xfrm>
            <a:off x="6948264" y="4869160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oslē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3200" b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lv-LV" dirty="0" smtClean="0"/>
              <a:t>Atvadu teksts...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eaLnBrk="1" latinLnBrk="0" hangingPunct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lv-LV" dirty="0" smtClean="0"/>
              <a:t>Papildus informācija – kontakti u.c.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DE05-7D3F-4BB6-BA0E-DE06B73A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139952" y="5949279"/>
            <a:ext cx="1584096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796136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588224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6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7380312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53" name="Content Placeholder 157" descr="RP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50" y="5991092"/>
            <a:ext cx="720725" cy="6368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4" name="Rectangle 10"/>
          <p:cNvSpPr/>
          <p:nvPr/>
        </p:nvSpPr>
        <p:spPr>
          <a:xfrm>
            <a:off x="0" y="1816521"/>
            <a:ext cx="9144000" cy="9361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5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179512" y="2852936"/>
            <a:ext cx="48245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eaLnBrk="1" latinLnBrk="0" hangingPunct="1">
              <a:buNone/>
              <a:defRPr kumimoji="0" lang="lv-LV" sz="1100" b="0" baseline="0">
                <a:solidFill>
                  <a:srgbClr val="003456"/>
                </a:solidFill>
                <a:effectLst/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lv-LV" dirty="0" smtClean="0"/>
              <a:t>Informācija par autoru</a:t>
            </a:r>
            <a:endParaRPr kumimoji="0" lang="lv-LV" dirty="0"/>
          </a:p>
        </p:txBody>
      </p:sp>
      <p:sp>
        <p:nvSpPr>
          <p:cNvPr id="17" name="Rectangle 2"/>
          <p:cNvSpPr>
            <a:spLocks noGrp="1"/>
          </p:cNvSpPr>
          <p:nvPr>
            <p:ph type="ctrTitle" hasCustomPrompt="1"/>
          </p:nvPr>
        </p:nvSpPr>
        <p:spPr>
          <a:xfrm>
            <a:off x="179512" y="1816521"/>
            <a:ext cx="8712968" cy="936104"/>
          </a:xfrm>
          <a:prstGeom prst="rect">
            <a:avLst/>
          </a:prstGeom>
          <a:noFill/>
        </p:spPr>
        <p:txBody>
          <a:bodyPr vert="horz" anchor="ctr" anchorCtr="0"/>
          <a:lstStyle>
            <a:lvl1pPr algn="l" eaLnBrk="1" latinLnBrk="0" hangingPunct="1">
              <a:defRPr kumimoji="0" lang="lv-LV" sz="2000" b="0" cap="all" spc="1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pPr eaLnBrk="1" latinLnBrk="0" hangingPunct="1"/>
            <a:r>
              <a:rPr lang="lv-LV" dirty="0" smtClean="0"/>
              <a:t>Prezentācijas nosaukums...</a:t>
            </a:r>
            <a:endParaRPr dirty="0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12465"/>
            <a:ext cx="3563888" cy="5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3276364" cy="11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daļas galve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4211960" y="5949279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796136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588224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7380312" y="5949279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18" name="Content Placeholder 157" descr="RP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50" y="5991092"/>
            <a:ext cx="720725" cy="63685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2533699"/>
            <a:ext cx="9144000" cy="9361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20" name="Rectangle 10"/>
          <p:cNvSpPr/>
          <p:nvPr/>
        </p:nvSpPr>
        <p:spPr>
          <a:xfrm>
            <a:off x="0" y="2533699"/>
            <a:ext cx="9144000" cy="9361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22" name="Rectangle 2"/>
          <p:cNvSpPr>
            <a:spLocks noGrp="1"/>
          </p:cNvSpPr>
          <p:nvPr>
            <p:ph type="ctrTitle" hasCustomPrompt="1"/>
          </p:nvPr>
        </p:nvSpPr>
        <p:spPr>
          <a:xfrm>
            <a:off x="179512" y="2533699"/>
            <a:ext cx="8712968" cy="936104"/>
          </a:xfrm>
          <a:prstGeom prst="rect">
            <a:avLst/>
          </a:prstGeom>
          <a:noFill/>
        </p:spPr>
        <p:txBody>
          <a:bodyPr vert="horz"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lang="lv-LV" sz="2000" b="0" cap="all" spc="15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pPr eaLnBrk="1" latinLnBrk="0" hangingPunct="1"/>
            <a:r>
              <a:rPr lang="lv-LV" dirty="0" smtClean="0"/>
              <a:t>Nodaļas virsraksts...</a:t>
            </a:r>
            <a:endParaRPr dirty="0"/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029643"/>
            <a:ext cx="3563888" cy="5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Content Placeholder 157" descr="RP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50" y="5991092"/>
            <a:ext cx="720725" cy="636853"/>
          </a:xfrm>
          <a:prstGeom prst="rect">
            <a:avLst/>
          </a:prstGeom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029643"/>
            <a:ext cx="3563888" cy="50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12776"/>
            <a:ext cx="3276364" cy="111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563888" y="6021368"/>
            <a:ext cx="1584096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1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2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3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5"/>
          <p:cNvSpPr>
            <a:spLocks noGrp="1"/>
          </p:cNvSpPr>
          <p:nvPr>
            <p:ph sz="quarter" idx="33"/>
          </p:nvPr>
        </p:nvSpPr>
        <p:spPr>
          <a:xfrm>
            <a:off x="395536" y="1124744"/>
            <a:ext cx="7992888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8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n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635896" y="6021368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33"/>
          </p:nvPr>
        </p:nvSpPr>
        <p:spPr>
          <a:xfrm>
            <a:off x="395536" y="1124744"/>
            <a:ext cx="7992888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8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635896" y="6021368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5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8"/>
          <p:cNvSpPr>
            <a:spLocks noGrp="1"/>
          </p:cNvSpPr>
          <p:nvPr>
            <p:ph type="body" sz="quarter" idx="31" hasCustomPrompt="1"/>
          </p:nvPr>
        </p:nvSpPr>
        <p:spPr>
          <a:xfrm>
            <a:off x="301521" y="112474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4427984" y="112474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33"/>
          </p:nvPr>
        </p:nvSpPr>
        <p:spPr>
          <a:xfrm>
            <a:off x="323850" y="1340544"/>
            <a:ext cx="3960118" cy="446471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4"/>
          </p:nvPr>
        </p:nvSpPr>
        <p:spPr>
          <a:xfrm>
            <a:off x="4427984" y="1340768"/>
            <a:ext cx="3960118" cy="446471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daļī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707904" y="6021368"/>
            <a:ext cx="144008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5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15"/>
          <p:cNvSpPr>
            <a:spLocks noGrp="1"/>
          </p:cNvSpPr>
          <p:nvPr>
            <p:ph sz="quarter" idx="31"/>
          </p:nvPr>
        </p:nvSpPr>
        <p:spPr>
          <a:xfrm>
            <a:off x="323850" y="1124520"/>
            <a:ext cx="3960118" cy="4680743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32"/>
          </p:nvPr>
        </p:nvSpPr>
        <p:spPr>
          <a:xfrm>
            <a:off x="4427984" y="1124744"/>
            <a:ext cx="3960118" cy="4680743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3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īsdaļīgs: 1 pa kreisi, 2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635896" y="6021368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6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8"/>
          <p:cNvSpPr>
            <a:spLocks noGrp="1"/>
          </p:cNvSpPr>
          <p:nvPr>
            <p:ph type="body" sz="quarter" idx="31" hasCustomPrompt="1"/>
          </p:nvPr>
        </p:nvSpPr>
        <p:spPr>
          <a:xfrm>
            <a:off x="301521" y="1124744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323528" y="3429000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33"/>
          </p:nvPr>
        </p:nvSpPr>
        <p:spPr>
          <a:xfrm>
            <a:off x="4427984" y="1124744"/>
            <a:ext cx="3960118" cy="4680743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34"/>
          </p:nvPr>
        </p:nvSpPr>
        <p:spPr>
          <a:xfrm>
            <a:off x="323528" y="1340768"/>
            <a:ext cx="3960118" cy="2088232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5"/>
          </p:nvPr>
        </p:nvSpPr>
        <p:spPr>
          <a:xfrm>
            <a:off x="323528" y="3645024"/>
            <a:ext cx="396011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8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īsdaļīgs: 1 pa kreisi, 2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635896" y="6021368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4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6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5"/>
          <p:cNvSpPr>
            <a:spLocks noGrp="1"/>
          </p:cNvSpPr>
          <p:nvPr>
            <p:ph sz="quarter" idx="33"/>
          </p:nvPr>
        </p:nvSpPr>
        <p:spPr>
          <a:xfrm>
            <a:off x="4427984" y="1124744"/>
            <a:ext cx="3960118" cy="4680743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3" name="Content Placeholder 15"/>
          <p:cNvSpPr>
            <a:spLocks noGrp="1"/>
          </p:cNvSpPr>
          <p:nvPr>
            <p:ph sz="quarter" idx="34"/>
          </p:nvPr>
        </p:nvSpPr>
        <p:spPr>
          <a:xfrm>
            <a:off x="395536" y="3501008"/>
            <a:ext cx="3960118" cy="2304255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1124745"/>
            <a:ext cx="3960118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īsdaļīgs: 1 augšā, 2 apak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635896" y="6021368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8"/>
          <p:cNvSpPr>
            <a:spLocks noGrp="1"/>
          </p:cNvSpPr>
          <p:nvPr>
            <p:ph type="body" sz="quarter" idx="33" hasCustomPrompt="1"/>
          </p:nvPr>
        </p:nvSpPr>
        <p:spPr>
          <a:xfrm>
            <a:off x="395536" y="1124744"/>
            <a:ext cx="799288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43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390528" y="3501008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47" name="Rectangle 8"/>
          <p:cNvSpPr>
            <a:spLocks noGrp="1"/>
          </p:cNvSpPr>
          <p:nvPr>
            <p:ph type="body" sz="quarter" idx="34" hasCustomPrompt="1"/>
          </p:nvPr>
        </p:nvSpPr>
        <p:spPr>
          <a:xfrm>
            <a:off x="4427984" y="3501008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15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3717031"/>
            <a:ext cx="3960118" cy="2088232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6"/>
          </p:nvPr>
        </p:nvSpPr>
        <p:spPr>
          <a:xfrm>
            <a:off x="4427984" y="3717031"/>
            <a:ext cx="3960118" cy="2088233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37"/>
          </p:nvPr>
        </p:nvSpPr>
        <p:spPr>
          <a:xfrm>
            <a:off x="395536" y="1340768"/>
            <a:ext cx="799288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9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īsdaļīgs: 1 augšā, 2 apakš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635896" y="6021368"/>
            <a:ext cx="1512088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5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6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37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5"/>
          <p:cNvSpPr>
            <a:spLocks noGrp="1"/>
          </p:cNvSpPr>
          <p:nvPr>
            <p:ph sz="quarter" idx="37"/>
          </p:nvPr>
        </p:nvSpPr>
        <p:spPr>
          <a:xfrm>
            <a:off x="395536" y="1124743"/>
            <a:ext cx="7992888" cy="2376265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1B32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1B32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1B32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1B32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1B3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3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3501008"/>
            <a:ext cx="3960118" cy="2304255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n-US" sz="1800" smtClean="0">
                <a:solidFill>
                  <a:srgbClr val="001B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kumimoji="0" lang="en-US" sz="1800" smtClean="0">
                <a:solidFill>
                  <a:srgbClr val="001B3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kumimoji="0" lang="en-US" sz="1800" smtClean="0">
                <a:solidFill>
                  <a:srgbClr val="001B3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kumimoji="0" lang="en-US" sz="1800" smtClean="0">
                <a:solidFill>
                  <a:srgbClr val="001B3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0" lang="lv-LV" sz="1800" dirty="0">
                <a:solidFill>
                  <a:srgbClr val="001B3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36"/>
          </p:nvPr>
        </p:nvSpPr>
        <p:spPr>
          <a:xfrm>
            <a:off x="4427984" y="3501009"/>
            <a:ext cx="3960118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n-US" sz="1800" smtClean="0">
                <a:solidFill>
                  <a:srgbClr val="001B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kumimoji="0" lang="en-US" sz="1800" smtClean="0">
                <a:solidFill>
                  <a:srgbClr val="001B3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kumimoji="0" lang="en-US" sz="1800" smtClean="0">
                <a:solidFill>
                  <a:srgbClr val="001B3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kumimoji="0" lang="en-US" sz="1800" smtClean="0">
                <a:solidFill>
                  <a:srgbClr val="001B3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0" lang="lv-LV" sz="1800" dirty="0">
                <a:solidFill>
                  <a:srgbClr val="001B3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05DE2-9EC1-4A96-BBA2-3D72DAF03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Četrdaļīgs: 1 pa kreisi, 3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707904" y="6021368"/>
            <a:ext cx="144008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8"/>
          <p:cNvSpPr>
            <a:spLocks noGrp="1"/>
          </p:cNvSpPr>
          <p:nvPr>
            <p:ph type="body" sz="quarter" idx="32" hasCustomPrompt="1"/>
          </p:nvPr>
        </p:nvSpPr>
        <p:spPr>
          <a:xfrm>
            <a:off x="390528" y="1124745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64" name="Rectangle 8"/>
          <p:cNvSpPr>
            <a:spLocks noGrp="1"/>
          </p:cNvSpPr>
          <p:nvPr>
            <p:ph type="body" sz="quarter" idx="44" hasCustomPrompt="1"/>
          </p:nvPr>
        </p:nvSpPr>
        <p:spPr>
          <a:xfrm>
            <a:off x="4427984" y="1124745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66" name="Rectangle 8"/>
          <p:cNvSpPr>
            <a:spLocks noGrp="1"/>
          </p:cNvSpPr>
          <p:nvPr>
            <p:ph type="body" sz="quarter" idx="45" hasCustomPrompt="1"/>
          </p:nvPr>
        </p:nvSpPr>
        <p:spPr>
          <a:xfrm>
            <a:off x="390528" y="2636913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67" name="Rectangle 8"/>
          <p:cNvSpPr>
            <a:spLocks noGrp="1"/>
          </p:cNvSpPr>
          <p:nvPr>
            <p:ph type="body" sz="quarter" idx="46" hasCustomPrompt="1"/>
          </p:nvPr>
        </p:nvSpPr>
        <p:spPr>
          <a:xfrm>
            <a:off x="4427984" y="2636913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68" name="Rectangle 8"/>
          <p:cNvSpPr>
            <a:spLocks noGrp="1"/>
          </p:cNvSpPr>
          <p:nvPr>
            <p:ph type="body" sz="quarter" idx="47" hasCustomPrompt="1"/>
          </p:nvPr>
        </p:nvSpPr>
        <p:spPr>
          <a:xfrm>
            <a:off x="390528" y="4293097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69" name="Rectangle 8"/>
          <p:cNvSpPr>
            <a:spLocks noGrp="1"/>
          </p:cNvSpPr>
          <p:nvPr>
            <p:ph type="body" sz="quarter" idx="48" hasCustomPrompt="1"/>
          </p:nvPr>
        </p:nvSpPr>
        <p:spPr>
          <a:xfrm>
            <a:off x="4427984" y="4293097"/>
            <a:ext cx="3965448" cy="216024"/>
          </a:xfrm>
          <a:prstGeom prst="rect">
            <a:avLst/>
          </a:prstGeom>
          <a:gradFill flip="none" rotWithShape="1">
            <a:gsLst>
              <a:gs pos="5000">
                <a:srgbClr val="003E6C"/>
              </a:gs>
              <a:gs pos="55000">
                <a:srgbClr val="0070C0"/>
              </a:gs>
              <a:gs pos="97000">
                <a:srgbClr val="003E6C"/>
              </a:gs>
            </a:gsLst>
            <a:lin ang="2700000" scaled="1"/>
            <a:tileRect/>
          </a:gradFill>
        </p:spPr>
        <p:txBody>
          <a:bodyPr/>
          <a:lstStyle>
            <a:lvl1pPr eaLnBrk="1" latinLnBrk="0" hangingPunct="1">
              <a:defRPr kumimoji="0" lang="lv-LV" b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lv-LV" dirty="0" smtClean="0"/>
              <a:t>Virsraksts...</a:t>
            </a:r>
            <a:endParaRPr kumimoji="0" lang="lv-LV" dirty="0"/>
          </a:p>
        </p:txBody>
      </p:sp>
      <p:sp>
        <p:nvSpPr>
          <p:cNvPr id="21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1340768"/>
            <a:ext cx="3960118" cy="1296143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36"/>
          </p:nvPr>
        </p:nvSpPr>
        <p:spPr>
          <a:xfrm>
            <a:off x="4427984" y="1340769"/>
            <a:ext cx="3960118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7" name="Content Placeholder 15"/>
          <p:cNvSpPr>
            <a:spLocks noGrp="1"/>
          </p:cNvSpPr>
          <p:nvPr>
            <p:ph sz="quarter" idx="49"/>
          </p:nvPr>
        </p:nvSpPr>
        <p:spPr>
          <a:xfrm>
            <a:off x="395536" y="2852937"/>
            <a:ext cx="3960118" cy="1440158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50"/>
          </p:nvPr>
        </p:nvSpPr>
        <p:spPr>
          <a:xfrm>
            <a:off x="4427984" y="2852937"/>
            <a:ext cx="3960118" cy="1440159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9" name="Content Placeholder 15"/>
          <p:cNvSpPr>
            <a:spLocks noGrp="1"/>
          </p:cNvSpPr>
          <p:nvPr>
            <p:ph sz="quarter" idx="51"/>
          </p:nvPr>
        </p:nvSpPr>
        <p:spPr>
          <a:xfrm>
            <a:off x="395536" y="4509121"/>
            <a:ext cx="3960118" cy="1368150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30" name="Content Placeholder 15"/>
          <p:cNvSpPr>
            <a:spLocks noGrp="1"/>
          </p:cNvSpPr>
          <p:nvPr>
            <p:ph sz="quarter" idx="52"/>
          </p:nvPr>
        </p:nvSpPr>
        <p:spPr>
          <a:xfrm>
            <a:off x="4427984" y="4509121"/>
            <a:ext cx="3960118" cy="1368151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32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Četrdaļīgs: 1 pa kreisi, 3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1124744"/>
            <a:ext cx="3960118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7" name="Content Placeholder 15"/>
          <p:cNvSpPr>
            <a:spLocks noGrp="1"/>
          </p:cNvSpPr>
          <p:nvPr>
            <p:ph sz="quarter" idx="41"/>
          </p:nvPr>
        </p:nvSpPr>
        <p:spPr>
          <a:xfrm>
            <a:off x="395536" y="2708920"/>
            <a:ext cx="3960118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0" name="Content Placeholder 15"/>
          <p:cNvSpPr>
            <a:spLocks noGrp="1"/>
          </p:cNvSpPr>
          <p:nvPr>
            <p:ph sz="quarter" idx="43"/>
          </p:nvPr>
        </p:nvSpPr>
        <p:spPr>
          <a:xfrm>
            <a:off x="395536" y="4293096"/>
            <a:ext cx="3960118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44"/>
          </p:nvPr>
        </p:nvSpPr>
        <p:spPr>
          <a:xfrm>
            <a:off x="4428306" y="1124744"/>
            <a:ext cx="3960118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7" name="Content Placeholder 15"/>
          <p:cNvSpPr>
            <a:spLocks noGrp="1"/>
          </p:cNvSpPr>
          <p:nvPr>
            <p:ph sz="quarter" idx="45"/>
          </p:nvPr>
        </p:nvSpPr>
        <p:spPr>
          <a:xfrm>
            <a:off x="4428306" y="2708920"/>
            <a:ext cx="3960118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46"/>
          </p:nvPr>
        </p:nvSpPr>
        <p:spPr>
          <a:xfrm>
            <a:off x="4428306" y="4293096"/>
            <a:ext cx="3960118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002060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9" name="Title 15"/>
          <p:cNvSpPr>
            <a:spLocks noGrp="1"/>
          </p:cNvSpPr>
          <p:nvPr>
            <p:ph type="title" hasCustomPrompt="1"/>
          </p:nvPr>
        </p:nvSpPr>
        <p:spPr>
          <a:xfrm>
            <a:off x="2915816" y="404664"/>
            <a:ext cx="5472608" cy="576064"/>
          </a:xfrm>
          <a:prstGeom prst="rect">
            <a:avLst/>
          </a:prstGeom>
        </p:spPr>
        <p:txBody>
          <a:bodyPr anchor="ctr"/>
          <a:lstStyle>
            <a:lvl1pPr algn="r">
              <a:defRPr b="1" baseline="0">
                <a:solidFill>
                  <a:srgbClr val="005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slaid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07504" y="0"/>
            <a:ext cx="8496944" cy="6858000"/>
          </a:xfrm>
          <a:prstGeom prst="rect">
            <a:avLst/>
          </a:prstGeom>
          <a:solidFill>
            <a:srgbClr val="1B28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1052736"/>
            <a:ext cx="3960118" cy="23762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44"/>
          </p:nvPr>
        </p:nvSpPr>
        <p:spPr>
          <a:xfrm>
            <a:off x="4428306" y="1052736"/>
            <a:ext cx="3960118" cy="23762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45"/>
          </p:nvPr>
        </p:nvSpPr>
        <p:spPr>
          <a:xfrm>
            <a:off x="395536" y="3501008"/>
            <a:ext cx="3960118" cy="23762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46"/>
          </p:nvPr>
        </p:nvSpPr>
        <p:spPr>
          <a:xfrm>
            <a:off x="4428306" y="3501008"/>
            <a:ext cx="3960118" cy="23762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3"/>
          <p:cNvSpPr>
            <a:spLocks noGrp="1"/>
          </p:cNvSpPr>
          <p:nvPr>
            <p:ph type="title" hasCustomPrompt="1"/>
          </p:nvPr>
        </p:nvSpPr>
        <p:spPr>
          <a:xfrm>
            <a:off x="3023320" y="476672"/>
            <a:ext cx="5365104" cy="432048"/>
          </a:xfrm>
          <a:prstGeom prst="rect">
            <a:avLst/>
          </a:prstGeom>
        </p:spPr>
        <p:txBody>
          <a:bodyPr anchor="ctr" anchorCtr="0"/>
          <a:lstStyle>
            <a:lvl1pPr algn="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slai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07504" y="0"/>
            <a:ext cx="8496944" cy="6858000"/>
          </a:xfrm>
          <a:prstGeom prst="rect">
            <a:avLst/>
          </a:prstGeom>
          <a:solidFill>
            <a:srgbClr val="1B28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1196752"/>
            <a:ext cx="3960118" cy="44644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44"/>
          </p:nvPr>
        </p:nvSpPr>
        <p:spPr>
          <a:xfrm>
            <a:off x="4428306" y="1196752"/>
            <a:ext cx="3960118" cy="44644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023320" y="476672"/>
            <a:ext cx="5365104" cy="504056"/>
          </a:xfrm>
          <a:prstGeom prst="rect">
            <a:avLst/>
          </a:prstGeom>
        </p:spPr>
        <p:txBody>
          <a:bodyPr anchor="ctr" anchorCtr="0"/>
          <a:lstStyle>
            <a:lvl1pPr algn="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to slaid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07504" y="0"/>
            <a:ext cx="8496944" cy="6858000"/>
          </a:xfrm>
          <a:prstGeom prst="rect">
            <a:avLst/>
          </a:prstGeom>
          <a:solidFill>
            <a:srgbClr val="1B28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Content Placeholder 15"/>
          <p:cNvSpPr>
            <a:spLocks noGrp="1"/>
          </p:cNvSpPr>
          <p:nvPr>
            <p:ph sz="quarter" idx="35"/>
          </p:nvPr>
        </p:nvSpPr>
        <p:spPr>
          <a:xfrm>
            <a:off x="395536" y="1196752"/>
            <a:ext cx="3960118" cy="30963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 algn="l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44"/>
          </p:nvPr>
        </p:nvSpPr>
        <p:spPr>
          <a:xfrm>
            <a:off x="4428306" y="1196752"/>
            <a:ext cx="3960118" cy="309634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 algn="l">
              <a:buFont typeface="Arial" pitchFamily="34" charset="0"/>
              <a:buChar char="•"/>
              <a:defRPr sz="1800">
                <a:solidFill>
                  <a:srgbClr val="1B2845"/>
                </a:solidFill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4427985" y="4365104"/>
            <a:ext cx="3960439" cy="1511821"/>
          </a:xfrm>
          <a:prstGeom prst="rect">
            <a:avLst/>
          </a:prstGeom>
          <a:ln w="3175">
            <a:solidFill>
              <a:srgbClr val="002060">
                <a:alpha val="16000"/>
              </a:srgbClr>
            </a:solidFill>
          </a:ln>
        </p:spPr>
        <p:txBody>
          <a:bodyPr anchor="t" anchorCtr="0">
            <a:normAutofit/>
          </a:bodyPr>
          <a:lstStyle>
            <a:lvl1pPr algn="ctr">
              <a:defRPr sz="1800">
                <a:solidFill>
                  <a:srgbClr val="000B22"/>
                </a:solidFill>
                <a:effectLst/>
              </a:defRPr>
            </a:lvl1pPr>
            <a:lvl2pPr algn="ctr">
              <a:defRPr sz="1800">
                <a:solidFill>
                  <a:srgbClr val="000B22"/>
                </a:solidFill>
                <a:effectLst/>
              </a:defRPr>
            </a:lvl2pPr>
            <a:lvl3pPr algn="ctr">
              <a:defRPr sz="1800">
                <a:solidFill>
                  <a:srgbClr val="000B22"/>
                </a:solidFill>
                <a:effectLst/>
              </a:defRPr>
            </a:lvl3pPr>
            <a:lvl4pPr algn="ctr">
              <a:defRPr sz="1800">
                <a:solidFill>
                  <a:srgbClr val="000B22"/>
                </a:solidFill>
                <a:effectLst/>
              </a:defRPr>
            </a:lvl4pPr>
            <a:lvl5pPr algn="ctr">
              <a:defRPr sz="1800">
                <a:solidFill>
                  <a:srgbClr val="000B22"/>
                </a:soli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8"/>
          </p:nvPr>
        </p:nvSpPr>
        <p:spPr>
          <a:xfrm>
            <a:off x="395536" y="4365104"/>
            <a:ext cx="3959796" cy="1511821"/>
          </a:xfrm>
          <a:prstGeom prst="rect">
            <a:avLst/>
          </a:prstGeom>
          <a:ln w="3175">
            <a:solidFill>
              <a:srgbClr val="002060">
                <a:alpha val="16000"/>
              </a:srgbClr>
            </a:solidFill>
          </a:ln>
        </p:spPr>
        <p:txBody>
          <a:bodyPr anchor="t" anchorCtr="0">
            <a:normAutofit/>
          </a:bodyPr>
          <a:lstStyle>
            <a:lvl1pPr algn="ctr">
              <a:defRPr sz="1800">
                <a:solidFill>
                  <a:srgbClr val="000B22"/>
                </a:solidFill>
                <a:effectLst/>
              </a:defRPr>
            </a:lvl1pPr>
            <a:lvl2pPr algn="ctr">
              <a:defRPr sz="1800">
                <a:solidFill>
                  <a:srgbClr val="000B22"/>
                </a:solidFill>
                <a:effectLst/>
              </a:defRPr>
            </a:lvl2pPr>
            <a:lvl3pPr algn="ctr">
              <a:defRPr sz="1800">
                <a:solidFill>
                  <a:srgbClr val="000B22"/>
                </a:solidFill>
                <a:effectLst/>
              </a:defRPr>
            </a:lvl3pPr>
            <a:lvl4pPr algn="ctr">
              <a:defRPr sz="1800">
                <a:solidFill>
                  <a:srgbClr val="000B22"/>
                </a:solidFill>
                <a:effectLst/>
              </a:defRPr>
            </a:lvl4pPr>
            <a:lvl5pPr algn="ctr">
              <a:defRPr sz="1800">
                <a:solidFill>
                  <a:srgbClr val="000B22"/>
                </a:soli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023320" y="476672"/>
            <a:ext cx="5365104" cy="504056"/>
          </a:xfrm>
          <a:prstGeom prst="rect">
            <a:avLst/>
          </a:prstGeom>
        </p:spPr>
        <p:txBody>
          <a:bodyPr anchor="ctr" anchorCtr="0"/>
          <a:lstStyle>
            <a:lvl1pPr algn="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slaid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07504" y="0"/>
            <a:ext cx="8496944" cy="6858000"/>
          </a:xfrm>
          <a:prstGeom prst="rect">
            <a:avLst/>
          </a:prstGeom>
          <a:solidFill>
            <a:srgbClr val="1B28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lv-LV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46"/>
          </p:nvPr>
        </p:nvSpPr>
        <p:spPr>
          <a:xfrm>
            <a:off x="467544" y="1124744"/>
            <a:ext cx="7920880" cy="47525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023320" y="476672"/>
            <a:ext cx="5365104" cy="504056"/>
          </a:xfrm>
          <a:prstGeom prst="rect">
            <a:avLst/>
          </a:prstGeom>
        </p:spPr>
        <p:txBody>
          <a:bodyPr anchor="ctr" anchorCtr="0"/>
          <a:lstStyle>
            <a:lvl1pPr algn="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slaids 1 +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 descr="Ielādē attēlu..."/>
          <p:cNvSpPr/>
          <p:nvPr/>
        </p:nvSpPr>
        <p:spPr>
          <a:xfrm>
            <a:off x="107504" y="0"/>
            <a:ext cx="8496944" cy="6858000"/>
          </a:xfrm>
          <a:prstGeom prst="rect">
            <a:avLst/>
          </a:prstGeom>
          <a:solidFill>
            <a:srgbClr val="1B28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lv-LV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46"/>
          </p:nvPr>
        </p:nvSpPr>
        <p:spPr>
          <a:xfrm>
            <a:off x="467544" y="1124744"/>
            <a:ext cx="5256584" cy="47525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5795963" y="1125538"/>
            <a:ext cx="2592461" cy="4751387"/>
          </a:xfrm>
          <a:prstGeom prst="rect">
            <a:avLst/>
          </a:prstGeom>
          <a:ln w="3175">
            <a:solidFill>
              <a:srgbClr val="002060">
                <a:alpha val="16000"/>
              </a:srgbClr>
            </a:solidFill>
          </a:ln>
        </p:spPr>
        <p:txBody>
          <a:bodyPr anchor="t" anchorCtr="0">
            <a:normAutofit/>
          </a:bodyPr>
          <a:lstStyle>
            <a:lvl1pPr algn="l" rtl="0" eaLnBrk="1" latinLnBrk="0" hangingPunct="1">
              <a:spcBef>
                <a:spcPct val="20000"/>
              </a:spcBef>
              <a:buFontTx/>
              <a:buNone/>
              <a:defRPr kumimoji="0" lang="en-US" sz="1800" dirty="0" smtClean="0">
                <a:solidFill>
                  <a:srgbClr val="000B2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latinLnBrk="0" hangingPunct="1">
              <a:spcBef>
                <a:spcPct val="20000"/>
              </a:spcBef>
              <a:buFontTx/>
              <a:buNone/>
              <a:defRPr kumimoji="0" lang="en-US" sz="1800" dirty="0" smtClean="0">
                <a:solidFill>
                  <a:srgbClr val="000B2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1" latinLnBrk="0" hangingPunct="1">
              <a:spcBef>
                <a:spcPct val="20000"/>
              </a:spcBef>
              <a:buFontTx/>
              <a:buNone/>
              <a:defRPr kumimoji="0" lang="en-US" sz="1800" dirty="0" smtClean="0">
                <a:solidFill>
                  <a:srgbClr val="000B2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latinLnBrk="0" hangingPunct="1">
              <a:spcBef>
                <a:spcPct val="20000"/>
              </a:spcBef>
              <a:buFontTx/>
              <a:buNone/>
              <a:defRPr kumimoji="0" lang="en-US" sz="1800" dirty="0" smtClean="0">
                <a:solidFill>
                  <a:srgbClr val="000B2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latinLnBrk="0" hangingPunct="1">
              <a:spcBef>
                <a:spcPct val="20000"/>
              </a:spcBef>
              <a:buFontTx/>
              <a:buNone/>
              <a:defRPr kumimoji="0" lang="lv-LV" sz="1800" dirty="0" smtClean="0">
                <a:solidFill>
                  <a:srgbClr val="000B2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 dirty="0"/>
          </a:p>
        </p:txBody>
      </p:sp>
      <p:sp>
        <p:nvSpPr>
          <p:cNvPr id="13" name="Title 13"/>
          <p:cNvSpPr>
            <a:spLocks noGrp="1"/>
          </p:cNvSpPr>
          <p:nvPr>
            <p:ph type="title" hasCustomPrompt="1"/>
          </p:nvPr>
        </p:nvSpPr>
        <p:spPr>
          <a:xfrm>
            <a:off x="3023320" y="476672"/>
            <a:ext cx="5365104" cy="504056"/>
          </a:xfrm>
          <a:prstGeom prst="rect">
            <a:avLst/>
          </a:prstGeom>
        </p:spPr>
        <p:txBody>
          <a:bodyPr anchor="ctr" anchorCtr="0"/>
          <a:lstStyle>
            <a:lvl1pPr algn="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slaids - logo daud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1"/>
          <p:cNvSpPr>
            <a:spLocks noGrp="1"/>
          </p:cNvSpPr>
          <p:nvPr>
            <p:ph sz="quarter" idx="27" hasCustomPrompt="1"/>
          </p:nvPr>
        </p:nvSpPr>
        <p:spPr>
          <a:xfrm>
            <a:off x="3131840" y="6021368"/>
            <a:ext cx="2016144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2" name="Content Placeholder 31"/>
          <p:cNvSpPr>
            <a:spLocks noGrp="1"/>
          </p:cNvSpPr>
          <p:nvPr>
            <p:ph sz="quarter" idx="28" hasCustomPrompt="1"/>
          </p:nvPr>
        </p:nvSpPr>
        <p:spPr>
          <a:xfrm>
            <a:off x="5220072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3" name="Content Placeholder 31"/>
          <p:cNvSpPr>
            <a:spLocks noGrp="1"/>
          </p:cNvSpPr>
          <p:nvPr>
            <p:ph sz="quarter" idx="29" hasCustomPrompt="1"/>
          </p:nvPr>
        </p:nvSpPr>
        <p:spPr>
          <a:xfrm>
            <a:off x="6012160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sp>
        <p:nvSpPr>
          <p:cNvPr id="24" name="Content Placeholder 31"/>
          <p:cNvSpPr>
            <a:spLocks noGrp="1"/>
          </p:cNvSpPr>
          <p:nvPr>
            <p:ph sz="quarter" idx="30" hasCustomPrompt="1"/>
          </p:nvPr>
        </p:nvSpPr>
        <p:spPr>
          <a:xfrm>
            <a:off x="6804248" y="6021368"/>
            <a:ext cx="720000" cy="72000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3456"/>
                </a:solidFill>
              </a:defRPr>
            </a:lvl1pPr>
          </a:lstStyle>
          <a:p>
            <a:pPr lvl="0"/>
            <a:r>
              <a:rPr lang="lv-LV" dirty="0" smtClean="0"/>
              <a:t>Vieta logo</a:t>
            </a:r>
            <a:endParaRPr lang="lv-LV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07504" y="0"/>
            <a:ext cx="8496944" cy="6858000"/>
          </a:xfrm>
          <a:prstGeom prst="rect">
            <a:avLst/>
          </a:prstGeom>
          <a:solidFill>
            <a:srgbClr val="1B284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lv-LV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46"/>
          </p:nvPr>
        </p:nvSpPr>
        <p:spPr>
          <a:xfrm>
            <a:off x="683568" y="1124744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5"/>
          <p:cNvSpPr>
            <a:spLocks noGrp="1"/>
          </p:cNvSpPr>
          <p:nvPr>
            <p:ph sz="quarter" idx="47"/>
          </p:nvPr>
        </p:nvSpPr>
        <p:spPr>
          <a:xfrm>
            <a:off x="1979712" y="1124744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sz="quarter" idx="48"/>
          </p:nvPr>
        </p:nvSpPr>
        <p:spPr>
          <a:xfrm>
            <a:off x="3275856" y="1124744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5"/>
          <p:cNvSpPr>
            <a:spLocks noGrp="1"/>
          </p:cNvSpPr>
          <p:nvPr>
            <p:ph sz="quarter" idx="49"/>
          </p:nvPr>
        </p:nvSpPr>
        <p:spPr>
          <a:xfrm>
            <a:off x="4572000" y="1124744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5"/>
          <p:cNvSpPr>
            <a:spLocks noGrp="1"/>
          </p:cNvSpPr>
          <p:nvPr>
            <p:ph sz="quarter" idx="50"/>
          </p:nvPr>
        </p:nvSpPr>
        <p:spPr>
          <a:xfrm>
            <a:off x="5868144" y="1124744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sz="quarter" idx="51"/>
          </p:nvPr>
        </p:nvSpPr>
        <p:spPr>
          <a:xfrm>
            <a:off x="7164288" y="1124744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52"/>
          </p:nvPr>
        </p:nvSpPr>
        <p:spPr>
          <a:xfrm>
            <a:off x="683568" y="2060848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5"/>
          <p:cNvSpPr>
            <a:spLocks noGrp="1"/>
          </p:cNvSpPr>
          <p:nvPr>
            <p:ph sz="quarter" idx="53"/>
          </p:nvPr>
        </p:nvSpPr>
        <p:spPr>
          <a:xfrm>
            <a:off x="1979712" y="2060848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5"/>
          <p:cNvSpPr>
            <a:spLocks noGrp="1"/>
          </p:cNvSpPr>
          <p:nvPr>
            <p:ph sz="quarter" idx="54"/>
          </p:nvPr>
        </p:nvSpPr>
        <p:spPr>
          <a:xfrm>
            <a:off x="3275856" y="2060848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15"/>
          <p:cNvSpPr>
            <a:spLocks noGrp="1"/>
          </p:cNvSpPr>
          <p:nvPr>
            <p:ph sz="quarter" idx="55"/>
          </p:nvPr>
        </p:nvSpPr>
        <p:spPr>
          <a:xfrm>
            <a:off x="4572000" y="2060848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15"/>
          <p:cNvSpPr>
            <a:spLocks noGrp="1"/>
          </p:cNvSpPr>
          <p:nvPr>
            <p:ph sz="quarter" idx="56"/>
          </p:nvPr>
        </p:nvSpPr>
        <p:spPr>
          <a:xfrm>
            <a:off x="5868144" y="2060848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15"/>
          <p:cNvSpPr>
            <a:spLocks noGrp="1"/>
          </p:cNvSpPr>
          <p:nvPr>
            <p:ph sz="quarter" idx="57"/>
          </p:nvPr>
        </p:nvSpPr>
        <p:spPr>
          <a:xfrm>
            <a:off x="7164288" y="2060848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15"/>
          <p:cNvSpPr>
            <a:spLocks noGrp="1"/>
          </p:cNvSpPr>
          <p:nvPr>
            <p:ph sz="quarter" idx="58"/>
          </p:nvPr>
        </p:nvSpPr>
        <p:spPr>
          <a:xfrm>
            <a:off x="683568" y="2996952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15"/>
          <p:cNvSpPr>
            <a:spLocks noGrp="1"/>
          </p:cNvSpPr>
          <p:nvPr>
            <p:ph sz="quarter" idx="59"/>
          </p:nvPr>
        </p:nvSpPr>
        <p:spPr>
          <a:xfrm>
            <a:off x="1979712" y="2996952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15"/>
          <p:cNvSpPr>
            <a:spLocks noGrp="1"/>
          </p:cNvSpPr>
          <p:nvPr>
            <p:ph sz="quarter" idx="60"/>
          </p:nvPr>
        </p:nvSpPr>
        <p:spPr>
          <a:xfrm>
            <a:off x="3275856" y="2996952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15"/>
          <p:cNvSpPr>
            <a:spLocks noGrp="1"/>
          </p:cNvSpPr>
          <p:nvPr>
            <p:ph sz="quarter" idx="61"/>
          </p:nvPr>
        </p:nvSpPr>
        <p:spPr>
          <a:xfrm>
            <a:off x="4572000" y="2996952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15"/>
          <p:cNvSpPr>
            <a:spLocks noGrp="1"/>
          </p:cNvSpPr>
          <p:nvPr>
            <p:ph sz="quarter" idx="62"/>
          </p:nvPr>
        </p:nvSpPr>
        <p:spPr>
          <a:xfrm>
            <a:off x="5868144" y="2996952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15"/>
          <p:cNvSpPr>
            <a:spLocks noGrp="1"/>
          </p:cNvSpPr>
          <p:nvPr>
            <p:ph sz="quarter" idx="63"/>
          </p:nvPr>
        </p:nvSpPr>
        <p:spPr>
          <a:xfrm>
            <a:off x="7164288" y="2996952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15"/>
          <p:cNvSpPr>
            <a:spLocks noGrp="1"/>
          </p:cNvSpPr>
          <p:nvPr>
            <p:ph sz="quarter" idx="64"/>
          </p:nvPr>
        </p:nvSpPr>
        <p:spPr>
          <a:xfrm>
            <a:off x="683568" y="3933056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15"/>
          <p:cNvSpPr>
            <a:spLocks noGrp="1"/>
          </p:cNvSpPr>
          <p:nvPr>
            <p:ph sz="quarter" idx="65"/>
          </p:nvPr>
        </p:nvSpPr>
        <p:spPr>
          <a:xfrm>
            <a:off x="1979712" y="3933056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15"/>
          <p:cNvSpPr>
            <a:spLocks noGrp="1"/>
          </p:cNvSpPr>
          <p:nvPr>
            <p:ph sz="quarter" idx="66"/>
          </p:nvPr>
        </p:nvSpPr>
        <p:spPr>
          <a:xfrm>
            <a:off x="3275856" y="3933056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15"/>
          <p:cNvSpPr>
            <a:spLocks noGrp="1"/>
          </p:cNvSpPr>
          <p:nvPr>
            <p:ph sz="quarter" idx="67"/>
          </p:nvPr>
        </p:nvSpPr>
        <p:spPr>
          <a:xfrm>
            <a:off x="4572000" y="3933056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15"/>
          <p:cNvSpPr>
            <a:spLocks noGrp="1"/>
          </p:cNvSpPr>
          <p:nvPr>
            <p:ph sz="quarter" idx="68"/>
          </p:nvPr>
        </p:nvSpPr>
        <p:spPr>
          <a:xfrm>
            <a:off x="5868144" y="3933056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15"/>
          <p:cNvSpPr>
            <a:spLocks noGrp="1"/>
          </p:cNvSpPr>
          <p:nvPr>
            <p:ph sz="quarter" idx="69"/>
          </p:nvPr>
        </p:nvSpPr>
        <p:spPr>
          <a:xfrm>
            <a:off x="7164288" y="3933056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1" name="Content Placeholder 15"/>
          <p:cNvSpPr>
            <a:spLocks noGrp="1"/>
          </p:cNvSpPr>
          <p:nvPr>
            <p:ph sz="quarter" idx="70"/>
          </p:nvPr>
        </p:nvSpPr>
        <p:spPr>
          <a:xfrm>
            <a:off x="683568" y="4869160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2" name="Content Placeholder 15"/>
          <p:cNvSpPr>
            <a:spLocks noGrp="1"/>
          </p:cNvSpPr>
          <p:nvPr>
            <p:ph sz="quarter" idx="71"/>
          </p:nvPr>
        </p:nvSpPr>
        <p:spPr>
          <a:xfrm>
            <a:off x="1979712" y="4869160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3" name="Content Placeholder 15"/>
          <p:cNvSpPr>
            <a:spLocks noGrp="1"/>
          </p:cNvSpPr>
          <p:nvPr>
            <p:ph sz="quarter" idx="72"/>
          </p:nvPr>
        </p:nvSpPr>
        <p:spPr>
          <a:xfrm>
            <a:off x="3275856" y="4869160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15"/>
          <p:cNvSpPr>
            <a:spLocks noGrp="1"/>
          </p:cNvSpPr>
          <p:nvPr>
            <p:ph sz="quarter" idx="73"/>
          </p:nvPr>
        </p:nvSpPr>
        <p:spPr>
          <a:xfrm>
            <a:off x="4572000" y="4869160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15"/>
          <p:cNvSpPr>
            <a:spLocks noGrp="1"/>
          </p:cNvSpPr>
          <p:nvPr>
            <p:ph sz="quarter" idx="74"/>
          </p:nvPr>
        </p:nvSpPr>
        <p:spPr>
          <a:xfrm>
            <a:off x="5868144" y="4869160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15"/>
          <p:cNvSpPr>
            <a:spLocks noGrp="1"/>
          </p:cNvSpPr>
          <p:nvPr>
            <p:ph sz="quarter" idx="75"/>
          </p:nvPr>
        </p:nvSpPr>
        <p:spPr>
          <a:xfrm>
            <a:off x="7164288" y="4869160"/>
            <a:ext cx="1224136" cy="8640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92075" indent="-92075">
              <a:buFont typeface="Arial" pitchFamily="34" charset="0"/>
              <a:buChar char="•"/>
              <a:defRPr kumimoji="0" lang="lv-LV" sz="1800" dirty="0">
                <a:solidFill>
                  <a:srgbClr val="1B284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Wingdings" pitchFamily="2" charset="2"/>
              <a:buChar char="ü"/>
              <a:defRPr sz="1800">
                <a:solidFill>
                  <a:srgbClr val="002060"/>
                </a:solidFill>
              </a:defRPr>
            </a:lvl2pPr>
            <a:lvl3pPr>
              <a:buFont typeface="Wingdings" pitchFamily="2" charset="2"/>
              <a:buChar char="Ø"/>
              <a:defRPr sz="1800">
                <a:solidFill>
                  <a:srgbClr val="002060"/>
                </a:solidFill>
              </a:defRPr>
            </a:lvl3pPr>
            <a:lvl4pPr>
              <a:buFont typeface="Wingdings" pitchFamily="2" charset="2"/>
              <a:buChar char="v"/>
              <a:defRPr sz="1800">
                <a:solidFill>
                  <a:srgbClr val="002060"/>
                </a:solidFill>
              </a:defRPr>
            </a:lvl4pPr>
            <a:lvl5pPr>
              <a:buFont typeface="Courier New" pitchFamily="49" charset="0"/>
              <a:buChar char="o"/>
              <a:defRPr sz="1800">
                <a:solidFill>
                  <a:srgbClr val="002060"/>
                </a:solidFill>
              </a:defRPr>
            </a:lvl5pPr>
          </a:lstStyle>
          <a:p>
            <a:pPr marL="92075" marR="0" lvl="0" indent="-92075" algn="l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47" name="Title 13"/>
          <p:cNvSpPr>
            <a:spLocks noGrp="1"/>
          </p:cNvSpPr>
          <p:nvPr>
            <p:ph type="title" hasCustomPrompt="1"/>
          </p:nvPr>
        </p:nvSpPr>
        <p:spPr>
          <a:xfrm>
            <a:off x="3023320" y="476672"/>
            <a:ext cx="5365104" cy="504056"/>
          </a:xfrm>
          <a:prstGeom prst="rect">
            <a:avLst/>
          </a:prstGeom>
        </p:spPr>
        <p:txBody>
          <a:bodyPr anchor="ctr" anchorCtr="0"/>
          <a:lstStyle>
            <a:lvl1pPr algn="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lv-LV" dirty="0" smtClean="0"/>
              <a:t>Virsraksts...</a:t>
            </a:r>
            <a:endParaRPr lang="lv-LV" dirty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oslē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3200" b="1">
                <a:solidFill>
                  <a:srgbClr val="003E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lv-LV" dirty="0" smtClean="0"/>
              <a:t>Atvadu teksts...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eaLnBrk="1" latinLnBrk="0" hangingPunct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lv-LV" dirty="0" smtClean="0"/>
              <a:t>Papildus informācija – kontakti u.c.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287D-62B6-4A32-89AB-C2B71B60E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194DE-F7C2-4423-93C6-8AE85D00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65F426D-E3D3-474C-9878-36423D44F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27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43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143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5400000">
            <a:off x="5445224" y="3159224"/>
            <a:ext cx="6858000" cy="539552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3" name="Rectangle 10"/>
          <p:cNvSpPr/>
          <p:nvPr/>
        </p:nvSpPr>
        <p:spPr>
          <a:xfrm rot="5400000">
            <a:off x="5445224" y="3159224"/>
            <a:ext cx="6858000" cy="539552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5" name="Rectangle 14"/>
          <p:cNvSpPr/>
          <p:nvPr/>
        </p:nvSpPr>
        <p:spPr>
          <a:xfrm rot="16200000">
            <a:off x="-3375248" y="3375248"/>
            <a:ext cx="6858000" cy="1075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pic>
        <p:nvPicPr>
          <p:cNvPr id="16" name="Content Placeholder 157" descr="RPR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8344" y="6021288"/>
            <a:ext cx="720725" cy="636853"/>
          </a:xfrm>
          <a:prstGeom prst="rect">
            <a:avLst/>
          </a:prstGeom>
        </p:spPr>
      </p:pic>
      <p:sp>
        <p:nvSpPr>
          <p:cNvPr id="21" name="Rectangle 10"/>
          <p:cNvSpPr/>
          <p:nvPr/>
        </p:nvSpPr>
        <p:spPr>
          <a:xfrm rot="5400000">
            <a:off x="-3375248" y="3375248"/>
            <a:ext cx="6858000" cy="1075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7" name="Rectangle 16"/>
          <p:cNvSpPr/>
          <p:nvPr/>
        </p:nvSpPr>
        <p:spPr>
          <a:xfrm rot="16200000">
            <a:off x="-3375248" y="3375248"/>
            <a:ext cx="6858000" cy="1075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9" name="Rectangle 10"/>
          <p:cNvSpPr/>
          <p:nvPr/>
        </p:nvSpPr>
        <p:spPr>
          <a:xfrm rot="5400000">
            <a:off x="-3375248" y="3375248"/>
            <a:ext cx="6858000" cy="1075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pic>
        <p:nvPicPr>
          <p:cNvPr id="18" name="Content Placeholder 157" descr="RPR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8344" y="6021288"/>
            <a:ext cx="720725" cy="636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808" r:id="rId8"/>
    <p:sldLayoutId id="2147483809" r:id="rId9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lv-LV" sz="2400" cap="small" spc="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5400000">
            <a:off x="5445224" y="3159224"/>
            <a:ext cx="6858000" cy="539552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3" name="Rectangle 10"/>
          <p:cNvSpPr/>
          <p:nvPr/>
        </p:nvSpPr>
        <p:spPr>
          <a:xfrm rot="5400000">
            <a:off x="5445224" y="3159224"/>
            <a:ext cx="6858000" cy="539552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5" name="Rectangle 14"/>
          <p:cNvSpPr/>
          <p:nvPr/>
        </p:nvSpPr>
        <p:spPr>
          <a:xfrm rot="16200000">
            <a:off x="-3375248" y="3375248"/>
            <a:ext cx="6858000" cy="1075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pic>
        <p:nvPicPr>
          <p:cNvPr id="16" name="Content Placeholder 157" descr="RPR2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668344" y="6021288"/>
            <a:ext cx="720725" cy="636853"/>
          </a:xfrm>
          <a:prstGeom prst="rect">
            <a:avLst/>
          </a:prstGeom>
        </p:spPr>
      </p:pic>
      <p:sp>
        <p:nvSpPr>
          <p:cNvPr id="21" name="Rectangle 10"/>
          <p:cNvSpPr/>
          <p:nvPr/>
        </p:nvSpPr>
        <p:spPr>
          <a:xfrm rot="5400000">
            <a:off x="-3375248" y="3375248"/>
            <a:ext cx="6858000" cy="1075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7" name="Rectangle 16"/>
          <p:cNvSpPr/>
          <p:nvPr/>
        </p:nvSpPr>
        <p:spPr>
          <a:xfrm rot="16200000">
            <a:off x="-3375248" y="3375248"/>
            <a:ext cx="6858000" cy="1075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pic>
        <p:nvPicPr>
          <p:cNvPr id="18" name="Content Placeholder 157" descr="RPR2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668344" y="6021288"/>
            <a:ext cx="720725" cy="636853"/>
          </a:xfrm>
          <a:prstGeom prst="rect">
            <a:avLst/>
          </a:prstGeom>
        </p:spPr>
      </p:pic>
      <p:sp>
        <p:nvSpPr>
          <p:cNvPr id="19" name="Rectangle 10"/>
          <p:cNvSpPr/>
          <p:nvPr/>
        </p:nvSpPr>
        <p:spPr>
          <a:xfrm rot="5400000">
            <a:off x="-3375248" y="3375248"/>
            <a:ext cx="6858000" cy="1075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1520" y="594928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lv-LV" sz="2400" cap="small" spc="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5400000">
            <a:off x="5445224" y="3159224"/>
            <a:ext cx="6858000" cy="539552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3" name="Rectangle 10"/>
          <p:cNvSpPr/>
          <p:nvPr/>
        </p:nvSpPr>
        <p:spPr>
          <a:xfrm rot="5400000">
            <a:off x="5445224" y="3159224"/>
            <a:ext cx="6858000" cy="539552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5" name="Rectangle 14"/>
          <p:cNvSpPr/>
          <p:nvPr/>
        </p:nvSpPr>
        <p:spPr>
          <a:xfrm rot="16200000">
            <a:off x="-3375248" y="3375248"/>
            <a:ext cx="6858000" cy="1075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pic>
        <p:nvPicPr>
          <p:cNvPr id="16" name="Content Placeholder 157" descr="RPR2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668344" y="6021288"/>
            <a:ext cx="720725" cy="636853"/>
          </a:xfrm>
          <a:prstGeom prst="rect">
            <a:avLst/>
          </a:prstGeom>
        </p:spPr>
      </p:pic>
      <p:sp>
        <p:nvSpPr>
          <p:cNvPr id="21" name="Rectangle 10"/>
          <p:cNvSpPr/>
          <p:nvPr/>
        </p:nvSpPr>
        <p:spPr>
          <a:xfrm rot="5400000">
            <a:off x="-3375248" y="3375248"/>
            <a:ext cx="6858000" cy="1075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7" name="Rectangle 16"/>
          <p:cNvSpPr/>
          <p:nvPr/>
        </p:nvSpPr>
        <p:spPr>
          <a:xfrm rot="16200000">
            <a:off x="-3375248" y="3375248"/>
            <a:ext cx="6858000" cy="1075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pic>
        <p:nvPicPr>
          <p:cNvPr id="18" name="Content Placeholder 157" descr="RPR2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668344" y="6021288"/>
            <a:ext cx="720725" cy="636853"/>
          </a:xfrm>
          <a:prstGeom prst="rect">
            <a:avLst/>
          </a:prstGeom>
        </p:spPr>
      </p:pic>
      <p:sp>
        <p:nvSpPr>
          <p:cNvPr id="19" name="Rectangle 10"/>
          <p:cNvSpPr/>
          <p:nvPr/>
        </p:nvSpPr>
        <p:spPr>
          <a:xfrm rot="5400000">
            <a:off x="-3375248" y="3375248"/>
            <a:ext cx="6858000" cy="1075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lv-LV" sz="2400" cap="small" spc="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5400000">
            <a:off x="5445224" y="3159224"/>
            <a:ext cx="6858000" cy="539552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3" name="Rectangle 10"/>
          <p:cNvSpPr/>
          <p:nvPr/>
        </p:nvSpPr>
        <p:spPr>
          <a:xfrm rot="5400000">
            <a:off x="5445224" y="3159224"/>
            <a:ext cx="6858000" cy="539552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5" name="Rectangle 14"/>
          <p:cNvSpPr/>
          <p:nvPr/>
        </p:nvSpPr>
        <p:spPr>
          <a:xfrm rot="16200000">
            <a:off x="-3375248" y="3375248"/>
            <a:ext cx="6858000" cy="1075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pic>
        <p:nvPicPr>
          <p:cNvPr id="16" name="Content Placeholder 157" descr="RPR2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668344" y="6021288"/>
            <a:ext cx="720725" cy="636853"/>
          </a:xfrm>
          <a:prstGeom prst="rect">
            <a:avLst/>
          </a:prstGeom>
        </p:spPr>
      </p:pic>
      <p:sp>
        <p:nvSpPr>
          <p:cNvPr id="21" name="Rectangle 10"/>
          <p:cNvSpPr/>
          <p:nvPr/>
        </p:nvSpPr>
        <p:spPr>
          <a:xfrm rot="5400000">
            <a:off x="-3375248" y="3375248"/>
            <a:ext cx="6858000" cy="1075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sp>
        <p:nvSpPr>
          <p:cNvPr id="17" name="Rectangle 16"/>
          <p:cNvSpPr/>
          <p:nvPr/>
        </p:nvSpPr>
        <p:spPr>
          <a:xfrm rot="16200000">
            <a:off x="-3375248" y="3375248"/>
            <a:ext cx="6858000" cy="107504"/>
          </a:xfrm>
          <a:prstGeom prst="rect">
            <a:avLst/>
          </a:prstGeom>
          <a:solidFill>
            <a:srgbClr val="00345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pic>
        <p:nvPicPr>
          <p:cNvPr id="18" name="Content Placeholder 157" descr="RPR2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668344" y="6021288"/>
            <a:ext cx="720725" cy="636853"/>
          </a:xfrm>
          <a:prstGeom prst="rect">
            <a:avLst/>
          </a:prstGeom>
        </p:spPr>
      </p:pic>
      <p:sp>
        <p:nvSpPr>
          <p:cNvPr id="19" name="Rectangle 10"/>
          <p:cNvSpPr/>
          <p:nvPr/>
        </p:nvSpPr>
        <p:spPr>
          <a:xfrm rot="5400000">
            <a:off x="-3375248" y="3375248"/>
            <a:ext cx="6858000" cy="107504"/>
          </a:xfrm>
          <a:prstGeom prst="rect">
            <a:avLst/>
          </a:prstGeom>
          <a:gradFill flip="none" rotWithShape="1">
            <a:gsLst>
              <a:gs pos="14000">
                <a:srgbClr val="0066AB"/>
              </a:gs>
              <a:gs pos="50000">
                <a:srgbClr val="0066AB">
                  <a:alpha val="29000"/>
                </a:srgbClr>
              </a:gs>
              <a:gs pos="100000">
                <a:srgbClr val="0066AB">
                  <a:alpha val="82000"/>
                </a:srgbClr>
              </a:gs>
            </a:gsLst>
            <a:lin ang="270000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kumimoji="0" lang="lv-LV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02399" y="188640"/>
            <a:ext cx="2520280" cy="8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lv-LV" sz="2400" cap="small" spc="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lv-LV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lv-LV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lv-LV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iesma.grinberga@rpr.gov.lv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9512" y="4365104"/>
            <a:ext cx="5040560" cy="1083374"/>
          </a:xfrm>
        </p:spPr>
        <p:txBody>
          <a:bodyPr/>
          <a:lstStyle/>
          <a:p>
            <a:r>
              <a:rPr lang="lv-LV" sz="1400" b="1" dirty="0" smtClean="0"/>
              <a:t>Liesma Grīnberga</a:t>
            </a:r>
            <a:endParaRPr lang="en-US" sz="1400" b="1" dirty="0" smtClean="0"/>
          </a:p>
          <a:p>
            <a:r>
              <a:rPr lang="en-US" sz="1400" dirty="0" smtClean="0"/>
              <a:t>Riga planning region</a:t>
            </a:r>
          </a:p>
          <a:p>
            <a:r>
              <a:rPr lang="en-US" sz="1400" dirty="0" smtClean="0"/>
              <a:t>Project coordinator</a:t>
            </a:r>
            <a:endParaRPr lang="lv-LV" sz="1400" dirty="0" smtClean="0"/>
          </a:p>
          <a:p>
            <a:r>
              <a:rPr lang="lv-LV" sz="1400" dirty="0" smtClean="0"/>
              <a:t>Sigulda</a:t>
            </a:r>
            <a:r>
              <a:rPr lang="en-US" sz="1400" dirty="0" smtClean="0"/>
              <a:t>, </a:t>
            </a:r>
            <a:r>
              <a:rPr lang="lv-LV" sz="1400" dirty="0" smtClean="0"/>
              <a:t>17.04.2013. </a:t>
            </a:r>
            <a:endParaRPr lang="en-US" sz="1400" dirty="0"/>
          </a:p>
        </p:txBody>
      </p:sp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5037" y="1980163"/>
            <a:ext cx="8712968" cy="936104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GB" sz="2800" b="1" dirty="0" smtClean="0"/>
              <a:t>Project activities in the Riga region</a:t>
            </a:r>
            <a:r>
              <a:rPr lang="lv-LV" sz="2800" dirty="0" smtClean="0"/>
              <a:t/>
            </a:r>
            <a:br>
              <a:rPr lang="lv-LV" sz="2800" dirty="0" smtClean="0"/>
            </a:b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79512" y="2761647"/>
            <a:ext cx="8280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0" cap="none" spc="0" normalizeH="0" baseline="0" noProof="0" dirty="0" smtClean="0">
                <a:ln>
                  <a:noFill/>
                </a:ln>
                <a:solidFill>
                  <a:srgbClr val="00345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Challenges of the water tourism development in Riga region – central part of Latvia by the Gulf of Riga</a:t>
            </a:r>
            <a:endParaRPr kumimoji="0" lang="lv-LV" b="1" i="0" u="none" strike="noStrike" kern="0" cap="none" spc="0" normalizeH="0" baseline="0" noProof="0" dirty="0" smtClean="0">
              <a:ln>
                <a:noFill/>
              </a:ln>
              <a:solidFill>
                <a:srgbClr val="00345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2" descr="E:\18012013\RPR_Riverways\Management_WP1\Logo\River Way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-966"/>
            <a:ext cx="3024336" cy="1803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404664"/>
            <a:ext cx="5472608" cy="576064"/>
          </a:xfrm>
        </p:spPr>
        <p:txBody>
          <a:bodyPr/>
          <a:lstStyle/>
          <a:p>
            <a:pPr algn="l"/>
            <a:r>
              <a:rPr lang="lv-LV" sz="32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investments</a:t>
            </a:r>
            <a:endParaRPr lang="lv-LV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5" y="1484782"/>
          <a:ext cx="8136904" cy="4483307"/>
        </p:xfrm>
        <a:graphic>
          <a:graphicData uri="http://schemas.openxmlformats.org/drawingml/2006/table">
            <a:tbl>
              <a:tblPr/>
              <a:tblGrid>
                <a:gridCol w="1075390"/>
                <a:gridCol w="575599"/>
                <a:gridCol w="613504"/>
                <a:gridCol w="623792"/>
                <a:gridCol w="583179"/>
                <a:gridCol w="583179"/>
                <a:gridCol w="625878"/>
                <a:gridCol w="521530"/>
                <a:gridCol w="621626"/>
                <a:gridCol w="613504"/>
                <a:gridCol w="619604"/>
                <a:gridCol w="499646"/>
                <a:gridCol w="580473"/>
              </a:tblGrid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PARTNERS</a:t>
                      </a:r>
                      <a:endParaRPr lang="lv-L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PP#18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PP#19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PP#20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PP#21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PP#22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PP#23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PP#24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PP#25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PP#26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PP#27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PP#28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ACTIVITY/ INVESTMENT: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Aloja</a:t>
                      </a: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 local municipality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Carnikava</a:t>
                      </a: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 local mun.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Ikšķile</a:t>
                      </a: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 local mun.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Inčukalns</a:t>
                      </a: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 local mun.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Jūrmala City Council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Ķekava</a:t>
                      </a: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 local mun.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Ogre</a:t>
                      </a: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 local mun.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Ropaži</a:t>
                      </a: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 local mun.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Salacgrīva</a:t>
                      </a: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 local mun.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Salaspils</a:t>
                      </a: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 local mu mun.nicipality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Sigulda</a:t>
                      </a: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 local mun.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Total: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River cleaning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Salaca</a:t>
                      </a:r>
                      <a:endParaRPr lang="lv-LV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Gauja</a:t>
                      </a:r>
                      <a:endParaRPr lang="lv-LV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Maza Jugla</a:t>
                      </a:r>
                      <a:endParaRPr lang="lv-LV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Gauja</a:t>
                      </a:r>
                      <a:endParaRPr lang="lv-LV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Lielupe</a:t>
                      </a:r>
                      <a:endParaRPr lang="lv-L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Daugava</a:t>
                      </a:r>
                      <a:endParaRPr lang="lv-L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Ranka,</a:t>
                      </a:r>
                      <a:r>
                        <a:rPr lang="lv-LV" sz="12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Ogre</a:t>
                      </a:r>
                      <a:endParaRPr lang="lv-L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Liela Jugla</a:t>
                      </a:r>
                      <a:endParaRPr lang="lv-LV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Salaca</a:t>
                      </a:r>
                      <a:endParaRPr lang="lv-L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Daugava</a:t>
                      </a:r>
                      <a:endParaRPr lang="lv-L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Gauja</a:t>
                      </a:r>
                      <a:endParaRPr lang="lv-LV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Information stands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19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Signs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lv-L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resting areas, incl. facilitated boating landing/ boat-stops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2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cap="small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infrastructure costs, EUR:</a:t>
                      </a:r>
                      <a:endParaRPr lang="lv-LV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14240,-</a:t>
                      </a:r>
                      <a:endParaRPr lang="lv-LV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20000,-</a:t>
                      </a:r>
                      <a:endParaRPr lang="lv-LV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20000,-</a:t>
                      </a:r>
                      <a:endParaRPr lang="lv-LV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20000,-</a:t>
                      </a:r>
                      <a:endParaRPr lang="lv-LV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20200,-</a:t>
                      </a:r>
                      <a:endParaRPr lang="lv-LV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20200,-</a:t>
                      </a:r>
                      <a:endParaRPr lang="lv-LV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20200,-</a:t>
                      </a:r>
                      <a:endParaRPr lang="lv-LV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19740,-</a:t>
                      </a:r>
                      <a:endParaRPr lang="lv-LV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8200,-</a:t>
                      </a:r>
                      <a:endParaRPr lang="lv-LV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18810,-</a:t>
                      </a:r>
                      <a:endParaRPr lang="lv-LV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8180,-</a:t>
                      </a:r>
                      <a:endParaRPr lang="lv-LV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v-LV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12" marR="4381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E:\18012013\RPR_Riverways\Management_WP1\Logo\River Way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6654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18012013\M.Bišofa_Karikaturas\TO SEE A STORY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007" y="3140968"/>
            <a:ext cx="5583477" cy="36004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>
          <a:xfrm>
            <a:off x="323850" y="1124520"/>
            <a:ext cx="8208590" cy="46807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dirty="0" smtClean="0"/>
              <a:t>Research</a:t>
            </a:r>
          </a:p>
          <a:p>
            <a:r>
              <a:rPr lang="lv-LV" dirty="0" smtClean="0"/>
              <a:t> </a:t>
            </a:r>
            <a:r>
              <a:rPr lang="en-GB" dirty="0" smtClean="0"/>
              <a:t>Visual identity, action plan and marketing plan for water tourism potentials</a:t>
            </a:r>
          </a:p>
          <a:p>
            <a:r>
              <a:rPr lang="lv-LV" dirty="0" smtClean="0"/>
              <a:t> </a:t>
            </a:r>
            <a:r>
              <a:rPr lang="en-GB" dirty="0" smtClean="0"/>
              <a:t>Experience exchange visit of water-nature tourism entrepreneurs and planners to Estonia, Finland, Lithuania</a:t>
            </a:r>
          </a:p>
          <a:p>
            <a:r>
              <a:rPr lang="lv-LV" dirty="0" smtClean="0"/>
              <a:t> </a:t>
            </a:r>
            <a:r>
              <a:rPr lang="en-GB" dirty="0" smtClean="0"/>
              <a:t>Development of Q-Latvia scheme for active and nature tourism.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Promotion</a:t>
            </a:r>
          </a:p>
          <a:p>
            <a:r>
              <a:rPr lang="lv-LV" dirty="0" smtClean="0"/>
              <a:t> </a:t>
            </a:r>
            <a:r>
              <a:rPr lang="en-GB" dirty="0" smtClean="0"/>
              <a:t>Water tourism map </a:t>
            </a:r>
          </a:p>
          <a:p>
            <a:r>
              <a:rPr lang="lv-LV" dirty="0" smtClean="0"/>
              <a:t> </a:t>
            </a:r>
            <a:r>
              <a:rPr lang="en-GB" dirty="0" smtClean="0"/>
              <a:t>Set of detailed brochures (guide of rivers;</a:t>
            </a:r>
            <a:endParaRPr lang="lv-LV" dirty="0" smtClean="0"/>
          </a:p>
          <a:p>
            <a:pPr>
              <a:buNone/>
            </a:pPr>
            <a:r>
              <a:rPr lang="en-GB" dirty="0" smtClean="0"/>
              <a:t> detailed brochures for foreign target </a:t>
            </a:r>
            <a:endParaRPr lang="lv-LV" dirty="0" smtClean="0"/>
          </a:p>
          <a:p>
            <a:pPr>
              <a:buNone/>
            </a:pPr>
            <a:r>
              <a:rPr lang="lv-LV" dirty="0" smtClean="0"/>
              <a:t> </a:t>
            </a:r>
            <a:r>
              <a:rPr lang="en-GB" dirty="0" smtClean="0"/>
              <a:t>markets with promotion packages; specific</a:t>
            </a:r>
            <a:endParaRPr lang="lv-LV" dirty="0" smtClean="0"/>
          </a:p>
          <a:p>
            <a:pPr>
              <a:buNone/>
            </a:pPr>
            <a:r>
              <a:rPr lang="en-GB" dirty="0" smtClean="0"/>
              <a:t> brochure to promote coastal </a:t>
            </a:r>
            <a:endParaRPr lang="lv-LV" dirty="0" smtClean="0"/>
          </a:p>
          <a:p>
            <a:pPr>
              <a:buNone/>
            </a:pPr>
            <a:r>
              <a:rPr lang="lv-LV" dirty="0" smtClean="0"/>
              <a:t> </a:t>
            </a:r>
            <a:r>
              <a:rPr lang="en-GB" dirty="0" smtClean="0"/>
              <a:t>water/active/nature tourism possibilities)</a:t>
            </a:r>
          </a:p>
          <a:p>
            <a:r>
              <a:rPr lang="lv-LV" dirty="0" smtClean="0"/>
              <a:t> </a:t>
            </a:r>
            <a:r>
              <a:rPr lang="lv-LV" dirty="0" smtClean="0"/>
              <a:t>I</a:t>
            </a:r>
            <a:r>
              <a:rPr lang="en-GB" dirty="0" smtClean="0"/>
              <a:t>mage films </a:t>
            </a:r>
          </a:p>
          <a:p>
            <a:r>
              <a:rPr lang="lv-LV" dirty="0" smtClean="0"/>
              <a:t> </a:t>
            </a:r>
            <a:r>
              <a:rPr lang="en-GB" dirty="0" smtClean="0"/>
              <a:t>Electronic solutions for the project area </a:t>
            </a:r>
            <a:endParaRPr lang="lv-LV" dirty="0" smtClean="0"/>
          </a:p>
          <a:p>
            <a:pPr>
              <a:buNone/>
            </a:pPr>
            <a:r>
              <a:rPr lang="lv-LV" dirty="0" smtClean="0"/>
              <a:t> </a:t>
            </a:r>
            <a:r>
              <a:rPr lang="lv-LV" dirty="0" smtClean="0"/>
              <a:t> </a:t>
            </a:r>
            <a:r>
              <a:rPr lang="en-GB" dirty="0" smtClean="0"/>
              <a:t>water tourism possibilities </a:t>
            </a:r>
          </a:p>
          <a:p>
            <a:r>
              <a:rPr lang="lv-LV" dirty="0" smtClean="0"/>
              <a:t> </a:t>
            </a:r>
            <a:r>
              <a:rPr lang="en-GB" dirty="0" smtClean="0"/>
              <a:t>Inserts in daily newspapers</a:t>
            </a:r>
            <a:endParaRPr lang="en-GB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260648"/>
            <a:ext cx="5472608" cy="576064"/>
          </a:xfrm>
        </p:spPr>
        <p:txBody>
          <a:bodyPr/>
          <a:lstStyle/>
          <a:p>
            <a:pPr algn="l"/>
            <a:r>
              <a:rPr lang="lv-LV" sz="3200" dirty="0" err="1" smtClean="0">
                <a:latin typeface="Arial Black" pitchFamily="34" charset="0"/>
              </a:rPr>
              <a:t>Other</a:t>
            </a:r>
            <a:r>
              <a:rPr lang="lv-LV" sz="3200" dirty="0" smtClean="0">
                <a:latin typeface="Arial Black" pitchFamily="34" charset="0"/>
              </a:rPr>
              <a:t> a</a:t>
            </a:r>
            <a:r>
              <a:rPr lang="en-GB" sz="3200" dirty="0" err="1" smtClean="0">
                <a:latin typeface="Arial Black" pitchFamily="34" charset="0"/>
              </a:rPr>
              <a:t>ctivit</a:t>
            </a:r>
            <a:r>
              <a:rPr lang="lv-LV" sz="3200" dirty="0" smtClean="0">
                <a:latin typeface="Arial Black" pitchFamily="34" charset="0"/>
              </a:rPr>
              <a:t>ies </a:t>
            </a:r>
            <a:endParaRPr lang="en-GB" sz="3200" dirty="0">
              <a:latin typeface="Arial Black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883473" y="6322714"/>
            <a:ext cx="2720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dirty="0">
                <a:latin typeface="Arial" charset="0"/>
              </a:rPr>
              <a:t>Reference: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Māris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Bišofs</a:t>
            </a:r>
            <a:r>
              <a:rPr lang="en-US" sz="1200" dirty="0">
                <a:latin typeface="Arial" charset="0"/>
              </a:rPr>
              <a:t> </a:t>
            </a:r>
            <a:r>
              <a:rPr lang="lv-LV" sz="1200" dirty="0">
                <a:latin typeface="Arial" charset="0"/>
              </a:rPr>
              <a:t>/ “</a:t>
            </a:r>
            <a:r>
              <a:rPr lang="lv-LV" sz="1200" dirty="0" err="1">
                <a:latin typeface="Arial" charset="0"/>
              </a:rPr>
              <a:t>My</a:t>
            </a:r>
            <a:r>
              <a:rPr lang="lv-LV" sz="1200" dirty="0">
                <a:latin typeface="Arial" charset="0"/>
              </a:rPr>
              <a:t> </a:t>
            </a:r>
            <a:r>
              <a:rPr lang="lv-LV" sz="1200" dirty="0" err="1">
                <a:latin typeface="Arial" charset="0"/>
              </a:rPr>
              <a:t>Latvia</a:t>
            </a:r>
            <a:r>
              <a:rPr lang="lv-LV" sz="1200" dirty="0">
                <a:latin typeface="Arial" charset="0"/>
              </a:rPr>
              <a:t>”</a:t>
            </a:r>
            <a:endParaRPr lang="en-US" sz="1200" dirty="0">
              <a:latin typeface="Arial" charset="0"/>
            </a:endParaRPr>
          </a:p>
        </p:txBody>
      </p:sp>
      <p:pic>
        <p:nvPicPr>
          <p:cNvPr id="11" name="Picture 2" descr="E:\18012013\RPR_Riverways\Management_WP1\Logo\River Way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1115616" cy="6654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lv-LV" sz="3200" dirty="0" err="1" smtClean="0">
                <a:solidFill>
                  <a:srgbClr val="0070C0"/>
                </a:solidFill>
                <a:latin typeface="Arial Black" pitchFamily="34" charset="0"/>
              </a:rPr>
              <a:t>Challenges</a:t>
            </a:r>
            <a:r>
              <a:rPr lang="lv-LV" sz="32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lv-LV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052736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err="1" smtClean="0"/>
              <a:t>Rivers</a:t>
            </a:r>
            <a:r>
              <a:rPr lang="lv-LV" dirty="0" smtClean="0"/>
              <a:t> </a:t>
            </a:r>
            <a:r>
              <a:rPr lang="lv-LV" dirty="0" err="1" smtClean="0"/>
              <a:t>over</a:t>
            </a:r>
            <a:r>
              <a:rPr lang="lv-LV" dirty="0" smtClean="0"/>
              <a:t> </a:t>
            </a:r>
            <a:r>
              <a:rPr lang="lv-LV" dirty="0" err="1" smtClean="0"/>
              <a:t>borders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err="1" smtClean="0"/>
              <a:t>Costal</a:t>
            </a:r>
            <a:r>
              <a:rPr lang="lv-LV" dirty="0" smtClean="0"/>
              <a:t> </a:t>
            </a:r>
            <a:r>
              <a:rPr lang="lv-LV" dirty="0" err="1" smtClean="0"/>
              <a:t>line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err="1" smtClean="0"/>
              <a:t>Cooperation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789040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err="1" smtClean="0"/>
              <a:t>Nature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err="1" smtClean="0"/>
              <a:t>Waste</a:t>
            </a:r>
            <a:r>
              <a:rPr lang="lv-LV" dirty="0" smtClean="0"/>
              <a:t> </a:t>
            </a:r>
            <a:r>
              <a:rPr lang="lv-LV" dirty="0" err="1" smtClean="0"/>
              <a:t>management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err="1" smtClean="0"/>
              <a:t>Sustainability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investments</a:t>
            </a:r>
            <a:endParaRPr lang="lv-LV" dirty="0" smtClean="0"/>
          </a:p>
          <a:p>
            <a:pPr>
              <a:buFont typeface="Arial" pitchFamily="34" charset="0"/>
              <a:buChar char="•"/>
            </a:pPr>
            <a:endParaRPr lang="lv-LV" dirty="0" smtClean="0"/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 </a:t>
            </a:r>
            <a:r>
              <a:rPr lang="lv-LV" dirty="0" err="1" smtClean="0"/>
              <a:t>Sustainability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cooperation</a:t>
            </a:r>
            <a:endParaRPr lang="lv-LV" dirty="0"/>
          </a:p>
        </p:txBody>
      </p:sp>
      <p:pic>
        <p:nvPicPr>
          <p:cNvPr id="8" name="Picture 16" descr="E:\18012013\ap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834934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4" descr="E:\18012013\007.Buses pilskaln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674894"/>
            <a:ext cx="3864163" cy="2898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E:\18012013\RPR_Riverways\Management_WP1\Logo\River Ways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0"/>
            <a:ext cx="1115616" cy="665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18012013\sep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1" y="590"/>
            <a:ext cx="9143212" cy="6857409"/>
          </a:xfrm>
          <a:prstGeom prst="rect">
            <a:avLst/>
          </a:prstGeom>
          <a:noFill/>
        </p:spPr>
      </p:pic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07504" y="4915034"/>
            <a:ext cx="51847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Liesma</a:t>
            </a:r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Grinberga</a:t>
            </a:r>
            <a:endParaRPr lang="en-US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Project Manager</a:t>
            </a:r>
            <a:r>
              <a:rPr lang="lv-LV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(RPR </a:t>
            </a:r>
            <a:r>
              <a:rPr lang="lv-LV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section</a:t>
            </a:r>
            <a:r>
              <a:rPr lang="lv-LV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Phone: +371 67559826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  <a:hlinkClick r:id="rId3"/>
              </a:rPr>
              <a:t>liesma.grinberga@rpr.gov.lv</a:t>
            </a:r>
            <a:endParaRPr lang="lv-LV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lv-LV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www.rpr.gov.lv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lv-LV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788346" y="548680"/>
            <a:ext cx="43201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Thank you!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>
          <a:xfrm>
            <a:off x="323850" y="1340768"/>
            <a:ext cx="2663974" cy="468074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lv-LV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State institution </a:t>
            </a:r>
            <a:r>
              <a:rPr lang="en-US" dirty="0" smtClean="0">
                <a:latin typeface="Arial Narrow" pitchFamily="34" charset="0"/>
              </a:rPr>
              <a:t>– founded in 2006;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lv-LV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Legal form </a:t>
            </a:r>
            <a:r>
              <a:rPr lang="en-US" dirty="0" smtClean="0">
                <a:latin typeface="Arial Narrow" pitchFamily="34" charset="0"/>
              </a:rPr>
              <a:t>– derived public entity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lv-LV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Financial sources – </a:t>
            </a:r>
            <a:r>
              <a:rPr lang="en-US" dirty="0" smtClean="0">
                <a:latin typeface="Arial Narrow" pitchFamily="34" charset="0"/>
              </a:rPr>
              <a:t>state budget, local and international projects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2"/>
          </p:nvPr>
        </p:nvSpPr>
        <p:spPr>
          <a:xfrm>
            <a:off x="3131840" y="1340992"/>
            <a:ext cx="5256262" cy="4680743"/>
          </a:xfrm>
        </p:spPr>
        <p:txBody>
          <a:bodyPr>
            <a:normAutofit lnSpcReduction="10000"/>
          </a:bodyPr>
          <a:lstStyle/>
          <a:p>
            <a:r>
              <a:rPr lang="lv-LV" b="1" dirty="0" smtClean="0"/>
              <a:t> </a:t>
            </a:r>
            <a:r>
              <a:rPr lang="en-US" b="1" dirty="0" smtClean="0"/>
              <a:t>Functions</a:t>
            </a:r>
          </a:p>
          <a:p>
            <a:pPr lvl="1"/>
            <a:r>
              <a:rPr lang="lv-LV" b="1" dirty="0" err="1" smtClean="0"/>
              <a:t>Planning</a:t>
            </a:r>
            <a:r>
              <a:rPr lang="lv-LV" dirty="0" smtClean="0"/>
              <a:t> (</a:t>
            </a:r>
            <a:r>
              <a:rPr lang="lv-LV" dirty="0" err="1" smtClean="0"/>
              <a:t>monitoring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development</a:t>
            </a:r>
            <a:r>
              <a:rPr lang="lv-LV" dirty="0" smtClean="0"/>
              <a:t> </a:t>
            </a:r>
            <a:r>
              <a:rPr lang="lv-LV" dirty="0" err="1" smtClean="0"/>
              <a:t>planning</a:t>
            </a:r>
            <a:r>
              <a:rPr lang="lv-LV" dirty="0" smtClean="0"/>
              <a:t>, </a:t>
            </a:r>
            <a:r>
              <a:rPr lang="lv-LV" dirty="0" err="1" smtClean="0"/>
              <a:t>teritorrial</a:t>
            </a:r>
            <a:r>
              <a:rPr lang="lv-LV" dirty="0" smtClean="0"/>
              <a:t> </a:t>
            </a:r>
            <a:r>
              <a:rPr lang="lv-LV" dirty="0" err="1" smtClean="0"/>
              <a:t>planning</a:t>
            </a:r>
            <a:r>
              <a:rPr lang="lv-LV" dirty="0" smtClean="0"/>
              <a:t>, </a:t>
            </a:r>
            <a:r>
              <a:rPr lang="lv-LV" dirty="0" err="1" smtClean="0"/>
              <a:t>coordination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planning</a:t>
            </a:r>
            <a:r>
              <a:rPr lang="lv-LV" dirty="0" smtClean="0"/>
              <a:t> </a:t>
            </a:r>
            <a:r>
              <a:rPr lang="lv-LV" dirty="0" err="1" smtClean="0"/>
              <a:t>documents</a:t>
            </a:r>
            <a:r>
              <a:rPr lang="lv-LV" dirty="0" smtClean="0"/>
              <a:t> – </a:t>
            </a:r>
            <a:r>
              <a:rPr lang="lv-LV" dirty="0" err="1" smtClean="0"/>
              <a:t>local</a:t>
            </a:r>
            <a:r>
              <a:rPr lang="lv-LV" dirty="0" smtClean="0"/>
              <a:t>, </a:t>
            </a:r>
            <a:r>
              <a:rPr lang="lv-LV" dirty="0" err="1" smtClean="0"/>
              <a:t>regional</a:t>
            </a:r>
            <a:r>
              <a:rPr lang="lv-LV" dirty="0" smtClean="0"/>
              <a:t>, </a:t>
            </a:r>
            <a:r>
              <a:rPr lang="lv-LV" dirty="0" err="1" smtClean="0"/>
              <a:t>national</a:t>
            </a:r>
            <a:r>
              <a:rPr lang="lv-LV" dirty="0" smtClean="0"/>
              <a:t>);</a:t>
            </a:r>
          </a:p>
          <a:p>
            <a:pPr lvl="1"/>
            <a:endParaRPr lang="lv-LV" dirty="0" smtClean="0"/>
          </a:p>
          <a:p>
            <a:pPr lvl="1"/>
            <a:r>
              <a:rPr lang="lv-LV" b="1" dirty="0" err="1" smtClean="0"/>
              <a:t>Elaboration</a:t>
            </a:r>
            <a:r>
              <a:rPr lang="lv-LV" b="1" dirty="0" smtClean="0"/>
              <a:t> </a:t>
            </a:r>
            <a:r>
              <a:rPr lang="lv-LV" b="1" dirty="0" err="1" smtClean="0"/>
              <a:t>and</a:t>
            </a:r>
            <a:r>
              <a:rPr lang="lv-LV" b="1" dirty="0" smtClean="0"/>
              <a:t> </a:t>
            </a:r>
            <a:r>
              <a:rPr lang="lv-LV" b="1" dirty="0" err="1" smtClean="0"/>
              <a:t>implementation</a:t>
            </a:r>
            <a:r>
              <a:rPr lang="lv-LV" b="1" dirty="0" smtClean="0"/>
              <a:t> </a:t>
            </a:r>
            <a:r>
              <a:rPr lang="lv-LV" b="1" dirty="0" err="1" smtClean="0"/>
              <a:t>of</a:t>
            </a:r>
            <a:r>
              <a:rPr lang="lv-LV" b="1" dirty="0" smtClean="0"/>
              <a:t> </a:t>
            </a:r>
            <a:r>
              <a:rPr lang="lv-LV" b="1" dirty="0" err="1" smtClean="0"/>
              <a:t>development</a:t>
            </a:r>
            <a:r>
              <a:rPr lang="lv-LV" b="1" dirty="0" smtClean="0"/>
              <a:t> </a:t>
            </a:r>
            <a:r>
              <a:rPr lang="lv-LV" b="1" dirty="0" err="1" smtClean="0"/>
              <a:t>projects</a:t>
            </a:r>
            <a:r>
              <a:rPr lang="lv-LV" b="1" dirty="0" smtClean="0"/>
              <a:t> </a:t>
            </a:r>
            <a:r>
              <a:rPr lang="lv-LV" dirty="0" smtClean="0"/>
              <a:t>(</a:t>
            </a:r>
            <a:r>
              <a:rPr lang="lv-LV" dirty="0" err="1" smtClean="0"/>
              <a:t>local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international</a:t>
            </a:r>
            <a:r>
              <a:rPr lang="lv-LV" dirty="0" smtClean="0"/>
              <a:t>);</a:t>
            </a:r>
          </a:p>
          <a:p>
            <a:pPr lvl="1"/>
            <a:endParaRPr lang="lv-LV" dirty="0" smtClean="0"/>
          </a:p>
          <a:p>
            <a:pPr lvl="1"/>
            <a:r>
              <a:rPr lang="lv-LV" b="1" dirty="0" err="1" smtClean="0"/>
              <a:t>Culture</a:t>
            </a:r>
            <a:r>
              <a:rPr lang="lv-LV" b="1" dirty="0" smtClean="0"/>
              <a:t> </a:t>
            </a:r>
            <a:r>
              <a:rPr lang="lv-LV" b="1" dirty="0" err="1" smtClean="0"/>
              <a:t>coordination</a:t>
            </a:r>
            <a:r>
              <a:rPr lang="lv-LV" dirty="0" smtClean="0"/>
              <a:t> </a:t>
            </a:r>
            <a:r>
              <a:rPr lang="lv-LV" dirty="0" err="1" smtClean="0"/>
              <a:t>within</a:t>
            </a:r>
            <a:r>
              <a:rPr lang="lv-LV" dirty="0" smtClean="0"/>
              <a:t> </a:t>
            </a:r>
            <a:r>
              <a:rPr lang="lv-LV" dirty="0" err="1" smtClean="0"/>
              <a:t>region</a:t>
            </a:r>
            <a:r>
              <a:rPr lang="lv-LV" dirty="0" smtClean="0"/>
              <a:t>;</a:t>
            </a:r>
          </a:p>
          <a:p>
            <a:pPr lvl="1"/>
            <a:endParaRPr lang="lv-LV" dirty="0" smtClean="0"/>
          </a:p>
          <a:p>
            <a:pPr lvl="1"/>
            <a:r>
              <a:rPr lang="lv-LV" b="1" dirty="0" err="1" smtClean="0"/>
              <a:t>Public</a:t>
            </a:r>
            <a:r>
              <a:rPr lang="lv-LV" b="1" dirty="0" smtClean="0"/>
              <a:t> </a:t>
            </a:r>
            <a:r>
              <a:rPr lang="lv-LV" b="1" dirty="0" err="1" smtClean="0"/>
              <a:t>transport</a:t>
            </a:r>
            <a:r>
              <a:rPr lang="lv-LV" b="1" dirty="0" smtClean="0"/>
              <a:t> </a:t>
            </a:r>
            <a:r>
              <a:rPr lang="lv-LV" b="1" dirty="0" err="1" smtClean="0"/>
              <a:t>coordination</a:t>
            </a:r>
            <a:r>
              <a:rPr lang="lv-LV" dirty="0" smtClean="0"/>
              <a:t>;</a:t>
            </a:r>
          </a:p>
          <a:p>
            <a:pPr lvl="1"/>
            <a:endParaRPr lang="lv-LV" dirty="0" smtClean="0"/>
          </a:p>
          <a:p>
            <a:pPr lvl="1"/>
            <a:r>
              <a:rPr lang="lv-LV" b="1" dirty="0" smtClean="0"/>
              <a:t>EU </a:t>
            </a:r>
            <a:r>
              <a:rPr lang="lv-LV" b="1" dirty="0" err="1" smtClean="0"/>
              <a:t>Structural</a:t>
            </a:r>
            <a:r>
              <a:rPr lang="lv-LV" b="1" dirty="0" smtClean="0"/>
              <a:t> </a:t>
            </a:r>
            <a:r>
              <a:rPr lang="lv-LV" b="1" dirty="0" err="1" smtClean="0"/>
              <a:t>Funds</a:t>
            </a:r>
            <a:r>
              <a:rPr lang="lv-LV" b="1" dirty="0" smtClean="0"/>
              <a:t> </a:t>
            </a:r>
            <a:r>
              <a:rPr lang="lv-LV" b="1" dirty="0" err="1" smtClean="0"/>
              <a:t>Information</a:t>
            </a:r>
            <a:r>
              <a:rPr lang="lv-LV" b="1" dirty="0" smtClean="0"/>
              <a:t> </a:t>
            </a:r>
            <a:r>
              <a:rPr lang="lv-LV" b="1" dirty="0" err="1" smtClean="0"/>
              <a:t>centre</a:t>
            </a:r>
            <a:r>
              <a:rPr lang="lv-LV" dirty="0" smtClean="0"/>
              <a:t>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064896" cy="576064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Administration of Riga planning region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15816" y="1052736"/>
            <a:ext cx="5616624" cy="30243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2" descr="E:\18012013\RPR_Riverways\Management_WP1\Logo\River Way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6654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2339975" y="836613"/>
            <a:ext cx="4537075" cy="1230312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bg2"/>
                </a:solidFill>
              </a:rPr>
              <a:t>Riga region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</a:rPr>
              <a:t>The driving force of development of Latvia,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</a:rPr>
              <a:t>competitive, European level region of metropolis,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</a:rPr>
              <a:t>with evenly high life standard in the whole territory 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</a:rPr>
              <a:t>with attractive conditions for business &amp; investments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</a:rPr>
              <a:t>with balanced and polycentric spatial structure</a:t>
            </a:r>
          </a:p>
        </p:txBody>
      </p:sp>
      <p:sp>
        <p:nvSpPr>
          <p:cNvPr id="205832" name="AutoShape 8"/>
          <p:cNvSpPr>
            <a:spLocks noChangeArrowheads="1"/>
          </p:cNvSpPr>
          <p:nvPr/>
        </p:nvSpPr>
        <p:spPr bwMode="auto">
          <a:xfrm rot="5400000">
            <a:off x="4414838" y="2362200"/>
            <a:ext cx="682625" cy="225425"/>
          </a:xfrm>
          <a:prstGeom prst="rightArrow">
            <a:avLst>
              <a:gd name="adj1" fmla="val 50000"/>
              <a:gd name="adj2" fmla="val 75732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205833" name="AutoShape 9"/>
          <p:cNvSpPr>
            <a:spLocks noChangeArrowheads="1"/>
          </p:cNvSpPr>
          <p:nvPr/>
        </p:nvSpPr>
        <p:spPr bwMode="auto">
          <a:xfrm rot="5400000">
            <a:off x="671513" y="2649538"/>
            <a:ext cx="682625" cy="225425"/>
          </a:xfrm>
          <a:prstGeom prst="rightArrow">
            <a:avLst>
              <a:gd name="adj1" fmla="val 50000"/>
              <a:gd name="adj2" fmla="val 75732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lv-LV">
              <a:latin typeface="Arial" charset="0"/>
            </a:endParaRPr>
          </a:p>
        </p:txBody>
      </p:sp>
      <p:sp>
        <p:nvSpPr>
          <p:cNvPr id="205834" name="AutoShape 10"/>
          <p:cNvSpPr>
            <a:spLocks noChangeArrowheads="1"/>
          </p:cNvSpPr>
          <p:nvPr/>
        </p:nvSpPr>
        <p:spPr bwMode="auto">
          <a:xfrm rot="5400000">
            <a:off x="2614613" y="3657600"/>
            <a:ext cx="682625" cy="225425"/>
          </a:xfrm>
          <a:prstGeom prst="rightArrow">
            <a:avLst>
              <a:gd name="adj1" fmla="val 50000"/>
              <a:gd name="adj2" fmla="val 75732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lv-LV">
              <a:latin typeface="Arial" charset="0"/>
            </a:endParaRPr>
          </a:p>
        </p:txBody>
      </p:sp>
      <p:sp>
        <p:nvSpPr>
          <p:cNvPr id="205835" name="AutoShape 11"/>
          <p:cNvSpPr>
            <a:spLocks noChangeArrowheads="1"/>
          </p:cNvSpPr>
          <p:nvPr/>
        </p:nvSpPr>
        <p:spPr bwMode="auto">
          <a:xfrm rot="5400000">
            <a:off x="4414838" y="4089400"/>
            <a:ext cx="682625" cy="225425"/>
          </a:xfrm>
          <a:prstGeom prst="rightArrow">
            <a:avLst>
              <a:gd name="adj1" fmla="val 50000"/>
              <a:gd name="adj2" fmla="val 75732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lv-LV">
              <a:latin typeface="Arial" charset="0"/>
            </a:endParaRPr>
          </a:p>
        </p:txBody>
      </p:sp>
      <p:sp>
        <p:nvSpPr>
          <p:cNvPr id="205836" name="AutoShape 12"/>
          <p:cNvSpPr>
            <a:spLocks noChangeArrowheads="1"/>
          </p:cNvSpPr>
          <p:nvPr/>
        </p:nvSpPr>
        <p:spPr bwMode="auto">
          <a:xfrm rot="5400000">
            <a:off x="6359525" y="3513138"/>
            <a:ext cx="682625" cy="225425"/>
          </a:xfrm>
          <a:prstGeom prst="rightArrow">
            <a:avLst>
              <a:gd name="adj1" fmla="val 50000"/>
              <a:gd name="adj2" fmla="val 75732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lv-LV">
              <a:latin typeface="Arial" charset="0"/>
            </a:endParaRPr>
          </a:p>
        </p:txBody>
      </p:sp>
      <p:sp>
        <p:nvSpPr>
          <p:cNvPr id="205837" name="AutoShape 13"/>
          <p:cNvSpPr>
            <a:spLocks noChangeArrowheads="1"/>
          </p:cNvSpPr>
          <p:nvPr/>
        </p:nvSpPr>
        <p:spPr bwMode="auto">
          <a:xfrm rot="5400000">
            <a:off x="7943850" y="2794000"/>
            <a:ext cx="682625" cy="225425"/>
          </a:xfrm>
          <a:prstGeom prst="rightArrow">
            <a:avLst>
              <a:gd name="adj1" fmla="val 50000"/>
              <a:gd name="adj2" fmla="val 75732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lv-LV">
              <a:latin typeface="Arial" charset="0"/>
            </a:endParaRPr>
          </a:p>
        </p:txBody>
      </p:sp>
      <p:sp>
        <p:nvSpPr>
          <p:cNvPr id="205838" name="Rectangle 14"/>
          <p:cNvSpPr>
            <a:spLocks noChangeArrowheads="1"/>
          </p:cNvSpPr>
          <p:nvPr/>
        </p:nvSpPr>
        <p:spPr bwMode="auto">
          <a:xfrm>
            <a:off x="107950" y="1484313"/>
            <a:ext cx="1873250" cy="8350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</a:rPr>
              <a:t>Target No.1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</a:rPr>
              <a:t>High quality human resources and their development</a:t>
            </a:r>
          </a:p>
        </p:txBody>
      </p:sp>
      <p:sp>
        <p:nvSpPr>
          <p:cNvPr id="205839" name="Rectangle 15"/>
          <p:cNvSpPr>
            <a:spLocks noChangeArrowheads="1"/>
          </p:cNvSpPr>
          <p:nvPr/>
        </p:nvSpPr>
        <p:spPr bwMode="auto">
          <a:xfrm>
            <a:off x="2051050" y="2492375"/>
            <a:ext cx="1727200" cy="8350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bg2"/>
                </a:solidFill>
              </a:rPr>
              <a:t>Target No.2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</a:rPr>
              <a:t>Convenient local and international reach of the region</a:t>
            </a:r>
            <a:r>
              <a:rPr lang="en-US" sz="12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05840" name="Rectangle 16"/>
          <p:cNvSpPr>
            <a:spLocks noChangeArrowheads="1"/>
          </p:cNvSpPr>
          <p:nvPr/>
        </p:nvSpPr>
        <p:spPr bwMode="auto">
          <a:xfrm>
            <a:off x="3851275" y="2924175"/>
            <a:ext cx="1871663" cy="8350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bg2"/>
                </a:solidFill>
              </a:rPr>
              <a:t>Target No.3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</a:rPr>
              <a:t>Competitive economy, varied and active business</a:t>
            </a:r>
            <a:r>
              <a:rPr lang="en-US" sz="12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05841" name="Rectangle 17"/>
          <p:cNvSpPr>
            <a:spLocks noChangeArrowheads="1"/>
          </p:cNvSpPr>
          <p:nvPr/>
        </p:nvSpPr>
        <p:spPr bwMode="auto">
          <a:xfrm>
            <a:off x="5795963" y="2565400"/>
            <a:ext cx="1873250" cy="65246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bg2"/>
                </a:solidFill>
              </a:rPr>
              <a:t>Target No.4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</a:rPr>
              <a:t>High quality life standard</a:t>
            </a:r>
            <a:r>
              <a:rPr lang="en-US" sz="12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05842" name="Rectangle 18"/>
          <p:cNvSpPr>
            <a:spLocks noChangeArrowheads="1"/>
          </p:cNvSpPr>
          <p:nvPr/>
        </p:nvSpPr>
        <p:spPr bwMode="auto">
          <a:xfrm>
            <a:off x="7451725" y="1484313"/>
            <a:ext cx="1585913" cy="10175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200">
                <a:solidFill>
                  <a:schemeClr val="bg2"/>
                </a:solidFill>
              </a:rPr>
              <a:t>Target No.5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</a:rPr>
              <a:t>The increase of the role of Riga region locally and internationally</a:t>
            </a:r>
          </a:p>
        </p:txBody>
      </p:sp>
      <p:sp>
        <p:nvSpPr>
          <p:cNvPr id="205843" name="Rectangle 19"/>
          <p:cNvSpPr>
            <a:spLocks noChangeArrowheads="1"/>
          </p:cNvSpPr>
          <p:nvPr/>
        </p:nvSpPr>
        <p:spPr bwMode="auto">
          <a:xfrm>
            <a:off x="107950" y="3141663"/>
            <a:ext cx="1871663" cy="36099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000" b="1"/>
              <a:t>Directions of action</a:t>
            </a:r>
          </a:p>
          <a:p>
            <a:pPr algn="ctr" eaLnBrk="0" hangingPunct="0"/>
            <a:endParaRPr lang="en-US" sz="1000" b="1"/>
          </a:p>
          <a:p>
            <a:pPr eaLnBrk="0" hangingPunct="0"/>
            <a:r>
              <a:rPr lang="en-US" sz="1000"/>
              <a:t>1.1. Improvement of                                      demographic situation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1.2. Development of healthcare, social, educational and cultural infrastructure and services 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1.3. Improvement in provision with accommodations 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1.4. Provision of preconditions favorable to employment 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1.5. Development of information society 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1.6. Development of civic society </a:t>
            </a:r>
          </a:p>
        </p:txBody>
      </p:sp>
      <p:sp>
        <p:nvSpPr>
          <p:cNvPr id="205844" name="Rectangle 20"/>
          <p:cNvSpPr>
            <a:spLocks noChangeArrowheads="1"/>
          </p:cNvSpPr>
          <p:nvPr/>
        </p:nvSpPr>
        <p:spPr bwMode="auto">
          <a:xfrm>
            <a:off x="2051050" y="4149725"/>
            <a:ext cx="1655763" cy="25431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000" b="1"/>
              <a:t>Directions of action</a:t>
            </a:r>
          </a:p>
          <a:p>
            <a:pPr algn="ctr" eaLnBrk="0" hangingPunct="0"/>
            <a:endParaRPr lang="en-US" sz="1000" b="1"/>
          </a:p>
          <a:p>
            <a:pPr eaLnBrk="0" hangingPunct="0"/>
            <a:r>
              <a:rPr lang="en-US" sz="1000"/>
              <a:t>2.1. Development of transport and transportation infrastructure 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2.2. Development of communication infrastructure </a:t>
            </a:r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</p:txBody>
      </p:sp>
      <p:sp>
        <p:nvSpPr>
          <p:cNvPr id="205845" name="Rectangle 21"/>
          <p:cNvSpPr>
            <a:spLocks noChangeArrowheads="1"/>
          </p:cNvSpPr>
          <p:nvPr/>
        </p:nvSpPr>
        <p:spPr bwMode="auto">
          <a:xfrm>
            <a:off x="3779838" y="4581525"/>
            <a:ext cx="1944687" cy="20859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000" b="1"/>
              <a:t>Directions of action</a:t>
            </a:r>
          </a:p>
          <a:p>
            <a:pPr eaLnBrk="0" hangingPunct="0"/>
            <a:endParaRPr lang="en-US" sz="1000" b="1"/>
          </a:p>
          <a:p>
            <a:pPr eaLnBrk="0" hangingPunct="0"/>
            <a:r>
              <a:rPr lang="en-US" sz="1000"/>
              <a:t>3.1. Expansion of innovations in business and entrepreneurship 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3.2. Increase of productivity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3.3. Increase of activities of entrepreneurship 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3.4. Development and promotion of tourism </a:t>
            </a:r>
          </a:p>
        </p:txBody>
      </p:sp>
      <p:sp>
        <p:nvSpPr>
          <p:cNvPr id="205846" name="Rectangle 22"/>
          <p:cNvSpPr>
            <a:spLocks noChangeArrowheads="1"/>
          </p:cNvSpPr>
          <p:nvPr/>
        </p:nvSpPr>
        <p:spPr bwMode="auto">
          <a:xfrm>
            <a:off x="5795963" y="4005263"/>
            <a:ext cx="1655762" cy="2695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000" b="1"/>
              <a:t>Directions of action</a:t>
            </a:r>
          </a:p>
          <a:p>
            <a:pPr algn="ctr" eaLnBrk="0" hangingPunct="0"/>
            <a:endParaRPr lang="en-US" sz="1000" b="1"/>
          </a:p>
          <a:p>
            <a:pPr eaLnBrk="0" hangingPunct="0"/>
            <a:r>
              <a:rPr lang="en-US" sz="1000"/>
              <a:t>4.1. Effective development of energy and environment infrastructure 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4.2. Improvement of the quality of the city environment 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4.3. Varied development of rural areas 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4.4. Integrated development of the seacoast</a:t>
            </a:r>
          </a:p>
        </p:txBody>
      </p:sp>
      <p:sp>
        <p:nvSpPr>
          <p:cNvPr id="205847" name="Rectangle 23"/>
          <p:cNvSpPr>
            <a:spLocks noChangeArrowheads="1"/>
          </p:cNvSpPr>
          <p:nvPr/>
        </p:nvSpPr>
        <p:spPr bwMode="auto">
          <a:xfrm>
            <a:off x="7524750" y="3357563"/>
            <a:ext cx="1511300" cy="33051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000" b="1"/>
              <a:t>Directions of action</a:t>
            </a:r>
          </a:p>
          <a:p>
            <a:pPr eaLnBrk="0" hangingPunct="0"/>
            <a:endParaRPr lang="en-US" sz="1000" b="1"/>
          </a:p>
          <a:p>
            <a:pPr eaLnBrk="0" hangingPunct="0"/>
            <a:r>
              <a:rPr lang="en-US" sz="1000"/>
              <a:t>5.1. Increase of the effectiveness of region administration 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5.2. Expansion of collaboration on the state and international level </a:t>
            </a:r>
          </a:p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5.3. Promotion of uniform image of the region </a:t>
            </a:r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</p:txBody>
      </p:sp>
      <p:sp>
        <p:nvSpPr>
          <p:cNvPr id="25" name="Oval 24"/>
          <p:cNvSpPr/>
          <p:nvPr/>
        </p:nvSpPr>
        <p:spPr>
          <a:xfrm>
            <a:off x="3347864" y="5589240"/>
            <a:ext cx="2664296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0" name="Picture 2" descr="E:\18012013\RPR_Riverways\Management_WP1\Logo\River Ways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1115616" cy="6654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0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20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20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20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20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 animBg="1" autoUpdateAnimBg="0"/>
      <p:bldP spid="205832" grpId="0" animBg="1"/>
      <p:bldP spid="205833" grpId="0" animBg="1"/>
      <p:bldP spid="205834" grpId="0" animBg="1"/>
      <p:bldP spid="205835" grpId="0" animBg="1"/>
      <p:bldP spid="205836" grpId="0" animBg="1"/>
      <p:bldP spid="205837" grpId="0" animBg="1"/>
      <p:bldP spid="205838" grpId="0" animBg="1" autoUpdateAnimBg="0"/>
      <p:bldP spid="205839" grpId="0" animBg="1" autoUpdateAnimBg="0"/>
      <p:bldP spid="205840" grpId="0" animBg="1" autoUpdateAnimBg="0"/>
      <p:bldP spid="205841" grpId="0" animBg="1" autoUpdateAnimBg="0"/>
      <p:bldP spid="205842" grpId="0" animBg="1" autoUpdateAnimBg="0"/>
      <p:bldP spid="205843" grpId="0" animBg="1" autoUpdateAnimBg="0"/>
      <p:bldP spid="205844" grpId="0" animBg="1" autoUpdateAnimBg="0"/>
      <p:bldP spid="205845" grpId="0" animBg="1" autoUpdateAnimBg="0"/>
      <p:bldP spid="205846" grpId="0" animBg="1" autoUpdateAnimBg="0"/>
      <p:bldP spid="20584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0738" y="-26988"/>
            <a:ext cx="7999412" cy="143192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>
                <a:latin typeface="Belwe Cn TL" pitchFamily="18" charset="0"/>
              </a:rPr>
              <a:t>Cammon vision and main projects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96" y="1014685"/>
            <a:ext cx="8281044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18012013\RPR_Riverways\Management_WP1\Logo\River Way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1115616" cy="6654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2840" y="836712"/>
            <a:ext cx="8229600" cy="5113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lv-LV" sz="2000" dirty="0" smtClean="0"/>
              <a:t> </a:t>
            </a:r>
            <a:r>
              <a:rPr lang="en-GB" sz="2000" dirty="0" smtClean="0"/>
              <a:t>Favourable geographical location</a:t>
            </a:r>
            <a:r>
              <a:rPr lang="lv-LV" sz="2000" dirty="0" smtClean="0"/>
              <a:t/>
            </a:r>
            <a:br>
              <a:rPr lang="lv-LV" sz="2000" dirty="0" smtClean="0"/>
            </a:br>
            <a:endParaRPr lang="en-GB" sz="2000" dirty="0" smtClean="0"/>
          </a:p>
          <a:p>
            <a:pPr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lv-LV" sz="2000" dirty="0" smtClean="0"/>
              <a:t> </a:t>
            </a:r>
            <a:r>
              <a:rPr lang="en-GB" sz="2000" dirty="0" smtClean="0"/>
              <a:t>Geographical situation: The Gulf and coastline, the estuaries of the largest rivers, rich forest resources</a:t>
            </a:r>
            <a:r>
              <a:rPr lang="lv-LV" sz="2000" dirty="0" smtClean="0"/>
              <a:t/>
            </a:r>
            <a:br>
              <a:rPr lang="lv-LV" sz="2000" dirty="0" smtClean="0"/>
            </a:br>
            <a:endParaRPr lang="en-GB" sz="2000" dirty="0" smtClean="0"/>
          </a:p>
          <a:p>
            <a:pPr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lv-LV" sz="2000" dirty="0" smtClean="0"/>
              <a:t> </a:t>
            </a:r>
            <a:r>
              <a:rPr lang="en-GB" sz="2000" dirty="0" smtClean="0"/>
              <a:t>Ecologically pure, not dense space of life of relative quality with a moderate climate</a:t>
            </a:r>
            <a:r>
              <a:rPr lang="lv-LV" sz="2000" dirty="0" smtClean="0"/>
              <a:t/>
            </a:r>
            <a:br>
              <a:rPr lang="lv-LV" sz="2000" dirty="0" smtClean="0"/>
            </a:br>
            <a:endParaRPr lang="en-GB" sz="2000" dirty="0" smtClean="0"/>
          </a:p>
          <a:p>
            <a:pPr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lv-LV" sz="2000" dirty="0" smtClean="0"/>
              <a:t> </a:t>
            </a:r>
            <a:r>
              <a:rPr lang="en-GB" sz="2000" dirty="0" smtClean="0"/>
              <a:t>Comparatively high number of inhabitants. The main domestic market</a:t>
            </a:r>
            <a:r>
              <a:rPr lang="lv-LV" sz="2000" dirty="0" smtClean="0"/>
              <a:t/>
            </a:r>
            <a:br>
              <a:rPr lang="lv-LV" sz="2000" dirty="0" smtClean="0"/>
            </a:br>
            <a:endParaRPr lang="en-GB" sz="2000" dirty="0" smtClean="0"/>
          </a:p>
          <a:p>
            <a:pPr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lv-LV" sz="2000" dirty="0" smtClean="0"/>
              <a:t> </a:t>
            </a:r>
            <a:r>
              <a:rPr lang="en-GB" sz="2000" dirty="0" smtClean="0"/>
              <a:t>The highest indices of economic development in the country. Varied national economy</a:t>
            </a:r>
            <a:r>
              <a:rPr lang="lv-LV" sz="2000" dirty="0" smtClean="0"/>
              <a:t/>
            </a:r>
            <a:br>
              <a:rPr lang="lv-LV" sz="2000" dirty="0" smtClean="0"/>
            </a:br>
            <a:endParaRPr lang="en-GB" sz="2000" dirty="0" smtClean="0"/>
          </a:p>
          <a:p>
            <a:pPr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lv-LV" sz="2000" dirty="0" smtClean="0"/>
              <a:t> </a:t>
            </a:r>
            <a:r>
              <a:rPr lang="en-GB" sz="2000" dirty="0" smtClean="0"/>
              <a:t>Good communication systems. Developed transit business infrastructure</a:t>
            </a:r>
            <a:r>
              <a:rPr lang="lv-LV" sz="2000" dirty="0" smtClean="0"/>
              <a:t>. </a:t>
            </a:r>
            <a:r>
              <a:rPr lang="en-GB" sz="2000" dirty="0" smtClean="0"/>
              <a:t>High level of IT employment</a:t>
            </a:r>
            <a:r>
              <a:rPr lang="lv-LV" sz="2000" dirty="0" smtClean="0"/>
              <a:t/>
            </a:r>
            <a:br>
              <a:rPr lang="lv-LV" sz="2000" dirty="0" smtClean="0"/>
            </a:br>
            <a:endParaRPr lang="en-GB" sz="2000" dirty="0" smtClean="0"/>
          </a:p>
          <a:p>
            <a:pPr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lv-LV" sz="2000" dirty="0" smtClean="0"/>
              <a:t> </a:t>
            </a:r>
            <a:r>
              <a:rPr lang="en-GB" sz="2000" dirty="0" smtClean="0"/>
              <a:t>Riga port of international importance with the advantages of free port status. Rapidly growing airport</a:t>
            </a:r>
            <a:r>
              <a:rPr lang="lv-LV" sz="2000" dirty="0" smtClean="0"/>
              <a:t/>
            </a:r>
            <a:br>
              <a:rPr lang="lv-LV" sz="2000" dirty="0" smtClean="0"/>
            </a:br>
            <a:endParaRPr lang="en-GB" sz="2000" dirty="0" smtClean="0"/>
          </a:p>
          <a:p>
            <a:pPr>
              <a:lnSpc>
                <a:spcPct val="8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lv-LV" sz="2000" dirty="0" smtClean="0"/>
              <a:t> </a:t>
            </a:r>
            <a:r>
              <a:rPr lang="en-GB" sz="2000" dirty="0" smtClean="0"/>
              <a:t>The centre of Latvia education, science and culture (architecture and art heritage, music and dance festivals, fairs, markets, traditions)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23528" y="260648"/>
            <a:ext cx="806489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cap="small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ea typeface="+mj-ea"/>
                <a:cs typeface="Arial" pitchFamily="34" charset="0"/>
              </a:rPr>
              <a:t>Strenghts</a:t>
            </a:r>
            <a:endParaRPr kumimoji="0" lang="en-GB" sz="3200" b="0" i="0" u="none" strike="noStrike" kern="0" cap="small" spc="0" normalizeH="0" baseline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2" descr="E:\18012013\RPR_Riverways\Management_WP1\Logo\River Way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1115616" cy="6654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:\Users\User\Desktop\adm jauna.emf"/>
          <p:cNvPicPr>
            <a:picLocks noGrp="1" noChangeAspect="1" noChangeArrowheads="1"/>
          </p:cNvPicPr>
          <p:nvPr>
            <p:ph sz="quarter" idx="3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044" y="980728"/>
            <a:ext cx="5781388" cy="527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>
          <a:xfrm>
            <a:off x="323850" y="404664"/>
            <a:ext cx="6192366" cy="4680743"/>
          </a:xfrm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Total territory 10 441,5 km</a:t>
            </a:r>
            <a:r>
              <a:rPr lang="en-US" sz="2000" baseline="30000" dirty="0" smtClean="0">
                <a:latin typeface="Arial Narrow" pitchFamily="34" charset="0"/>
              </a:rPr>
              <a:t>2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The largest  region in Baltic states with almost 1,1 million inhabitants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47% of population of Latvia. 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Capital of Latvia – Riga is located in the center of the region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20 cities in Riga planning region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85% of population in Riga planning region live in cities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30 local municipalities</a:t>
            </a:r>
            <a:endParaRPr lang="lv-LV" sz="2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lv-LV" sz="2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sz="2000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  <a:t>Ethnic structure </a:t>
            </a:r>
            <a:r>
              <a:rPr lang="lv-LV" sz="2000" b="1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  <a:t/>
            </a:r>
            <a:br>
              <a:rPr lang="lv-LV" sz="2000" b="1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</a:br>
            <a:r>
              <a:rPr lang="lv-LV" sz="2000" b="1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  <a:t>  - </a:t>
            </a:r>
            <a:r>
              <a:rPr lang="en-US" sz="2000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  <a:t>52,3 % </a:t>
            </a:r>
            <a:r>
              <a:rPr lang="en-US" sz="2000" dirty="0" err="1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  <a:t>latvians</a:t>
            </a:r>
            <a:r>
              <a:rPr lang="lv-LV" sz="2000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  <a:t/>
            </a:r>
            <a:br>
              <a:rPr lang="lv-LV" sz="2000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</a:br>
            <a:r>
              <a:rPr lang="lv-LV" sz="2000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  <a:t>  - </a:t>
            </a:r>
            <a:r>
              <a:rPr lang="en-US" sz="2000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  <a:t>33,5 % </a:t>
            </a:r>
            <a:r>
              <a:rPr lang="en-US" sz="2000" dirty="0" err="1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  <a:t>russians</a:t>
            </a:r>
            <a:r>
              <a:rPr lang="lv-LV" sz="2000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  <a:t/>
            </a:r>
            <a:br>
              <a:rPr lang="lv-LV" sz="2000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</a:br>
            <a:r>
              <a:rPr lang="lv-LV" sz="2000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  <a:t>  - </a:t>
            </a:r>
            <a:r>
              <a:rPr lang="en-US" sz="2000" dirty="0" smtClean="0">
                <a:solidFill>
                  <a:srgbClr val="0B0B59"/>
                </a:solidFill>
                <a:latin typeface="Arial Narrow" pitchFamily="34" charset="0"/>
                <a:cs typeface="Arial" charset="0"/>
              </a:rPr>
              <a:t>14,2 % other</a:t>
            </a:r>
          </a:p>
          <a:p>
            <a:pPr>
              <a:lnSpc>
                <a:spcPct val="80000"/>
              </a:lnSpc>
              <a:defRPr/>
            </a:pPr>
            <a:endParaRPr lang="lv-LV" sz="2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2000" dirty="0" smtClean="0">
              <a:latin typeface="Arial Narrow" pitchFamily="34" charset="0"/>
            </a:endParaRPr>
          </a:p>
          <a:p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95736" y="188640"/>
            <a:ext cx="5472608" cy="576064"/>
          </a:xfrm>
        </p:spPr>
        <p:txBody>
          <a:bodyPr anchor="ctr"/>
          <a:lstStyle/>
          <a:p>
            <a:r>
              <a:rPr lang="en-GB" sz="3200" dirty="0" smtClean="0">
                <a:latin typeface="Arial" charset="0"/>
                <a:cs typeface="Arial" charset="0"/>
              </a:rPr>
              <a:t>Territory</a:t>
            </a:r>
            <a:endParaRPr lang="en-GB" sz="3200" dirty="0">
              <a:latin typeface="Arial" charset="0"/>
              <a:cs typeface="Arial" charset="0"/>
            </a:endParaRPr>
          </a:p>
        </p:txBody>
      </p:sp>
      <p:pic>
        <p:nvPicPr>
          <p:cNvPr id="5" name="Picture 2" descr="E:\18012013\RPR_Riverways\Management_WP1\Logo\River Way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1115616" cy="6654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8012013\M.Bišofa_Karikaturas\DIFFERENCE.JPG"/>
          <p:cNvPicPr>
            <a:picLocks noGrp="1" noChangeAspect="1" noChangeArrowheads="1"/>
          </p:cNvPicPr>
          <p:nvPr>
            <p:ph sz="quarter" idx="3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7051136" cy="5529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203848" y="6308725"/>
            <a:ext cx="2720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1" dirty="0">
                <a:latin typeface="Arial" charset="0"/>
              </a:rPr>
              <a:t>Reference: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Māris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err="1">
                <a:latin typeface="Arial" charset="0"/>
              </a:rPr>
              <a:t>Bišofs</a:t>
            </a:r>
            <a:r>
              <a:rPr lang="en-US" sz="1200" dirty="0">
                <a:latin typeface="Arial" charset="0"/>
              </a:rPr>
              <a:t> </a:t>
            </a:r>
            <a:r>
              <a:rPr lang="lv-LV" sz="1200" dirty="0">
                <a:latin typeface="Arial" charset="0"/>
              </a:rPr>
              <a:t>/ “</a:t>
            </a:r>
            <a:r>
              <a:rPr lang="lv-LV" sz="1200" dirty="0" err="1">
                <a:latin typeface="Arial" charset="0"/>
              </a:rPr>
              <a:t>My</a:t>
            </a:r>
            <a:r>
              <a:rPr lang="lv-LV" sz="1200" dirty="0">
                <a:latin typeface="Arial" charset="0"/>
              </a:rPr>
              <a:t> </a:t>
            </a:r>
            <a:r>
              <a:rPr lang="lv-LV" sz="1200" dirty="0" err="1">
                <a:latin typeface="Arial" charset="0"/>
              </a:rPr>
              <a:t>Latvia</a:t>
            </a:r>
            <a:r>
              <a:rPr lang="lv-LV" sz="1200" dirty="0">
                <a:latin typeface="Arial" charset="0"/>
              </a:rPr>
              <a:t>”</a:t>
            </a:r>
            <a:endParaRPr lang="en-US" sz="1200" dirty="0">
              <a:latin typeface="Arial" charset="0"/>
            </a:endParaRPr>
          </a:p>
        </p:txBody>
      </p:sp>
      <p:pic>
        <p:nvPicPr>
          <p:cNvPr id="4" name="Picture 2" descr="E:\18012013\RPR_Riverways\Management_WP1\Logo\River Way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1115616" cy="6654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H:\Users\User\Desktop\adm jauna.emf"/>
          <p:cNvPicPr>
            <a:picLocks noGrp="1" noChangeAspect="1" noChangeArrowheads="1"/>
          </p:cNvPicPr>
          <p:nvPr>
            <p:ph sz="quarter" idx="3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044" y="980728"/>
            <a:ext cx="5781388" cy="527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>
          <a:xfrm>
            <a:off x="323850" y="1124520"/>
            <a:ext cx="6192366" cy="4680743"/>
          </a:xfrm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lv-LV" sz="1600" b="1" dirty="0" smtClean="0">
                <a:latin typeface="Arial Narrow" pitchFamily="34" charset="0"/>
              </a:rPr>
              <a:t>11 </a:t>
            </a:r>
            <a:r>
              <a:rPr lang="lv-LV" sz="1600" b="1" dirty="0" err="1" smtClean="0">
                <a:latin typeface="Arial Narrow" pitchFamily="34" charset="0"/>
              </a:rPr>
              <a:t>partners</a:t>
            </a:r>
            <a:r>
              <a:rPr lang="lv-LV" sz="1600" b="1" dirty="0" smtClean="0">
                <a:latin typeface="Arial Narrow" pitchFamily="34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r>
              <a:rPr lang="lv-LV" sz="1600" dirty="0" smtClean="0">
                <a:latin typeface="Arial Narrow" pitchFamily="34" charset="0"/>
              </a:rPr>
              <a:t> Aloja</a:t>
            </a:r>
          </a:p>
          <a:p>
            <a:pPr>
              <a:lnSpc>
                <a:spcPct val="80000"/>
              </a:lnSpc>
              <a:defRPr/>
            </a:pPr>
            <a:r>
              <a:rPr lang="lv-LV" sz="1600" dirty="0" smtClean="0">
                <a:latin typeface="Arial Narrow" pitchFamily="34" charset="0"/>
              </a:rPr>
              <a:t> Salacgrīva</a:t>
            </a:r>
          </a:p>
          <a:p>
            <a:pPr>
              <a:lnSpc>
                <a:spcPct val="80000"/>
              </a:lnSpc>
              <a:defRPr/>
            </a:pPr>
            <a:endParaRPr lang="lv-LV" sz="16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sz="1600" dirty="0" smtClean="0">
                <a:latin typeface="Arial Narrow" pitchFamily="34" charset="0"/>
              </a:rPr>
              <a:t> Carnikava</a:t>
            </a:r>
          </a:p>
          <a:p>
            <a:pPr>
              <a:lnSpc>
                <a:spcPct val="80000"/>
              </a:lnSpc>
              <a:defRPr/>
            </a:pPr>
            <a:r>
              <a:rPr lang="lv-LV" sz="1600" dirty="0" smtClean="0">
                <a:latin typeface="Arial Narrow" pitchFamily="34" charset="0"/>
              </a:rPr>
              <a:t> Inčukalns</a:t>
            </a:r>
          </a:p>
          <a:p>
            <a:pPr>
              <a:lnSpc>
                <a:spcPct val="80000"/>
              </a:lnSpc>
              <a:defRPr/>
            </a:pPr>
            <a:r>
              <a:rPr lang="lv-LV" sz="1600" dirty="0" smtClean="0">
                <a:latin typeface="Arial Narrow" pitchFamily="34" charset="0"/>
              </a:rPr>
              <a:t> Sigulda</a:t>
            </a:r>
          </a:p>
          <a:p>
            <a:pPr>
              <a:lnSpc>
                <a:spcPct val="80000"/>
              </a:lnSpc>
              <a:defRPr/>
            </a:pPr>
            <a:endParaRPr lang="lv-LV" sz="16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sz="1600" dirty="0" smtClean="0">
                <a:latin typeface="Arial Narrow" pitchFamily="34" charset="0"/>
              </a:rPr>
              <a:t> Ropaži</a:t>
            </a:r>
          </a:p>
          <a:p>
            <a:pPr>
              <a:lnSpc>
                <a:spcPct val="80000"/>
              </a:lnSpc>
              <a:defRPr/>
            </a:pPr>
            <a:endParaRPr lang="lv-LV" sz="16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sz="1600" dirty="0" smtClean="0">
                <a:latin typeface="Arial Narrow" pitchFamily="34" charset="0"/>
              </a:rPr>
              <a:t> Ogre</a:t>
            </a:r>
          </a:p>
          <a:p>
            <a:pPr>
              <a:lnSpc>
                <a:spcPct val="80000"/>
              </a:lnSpc>
              <a:defRPr/>
            </a:pPr>
            <a:r>
              <a:rPr lang="lv-LV" sz="1600" dirty="0" smtClean="0">
                <a:latin typeface="Arial Narrow" pitchFamily="34" charset="0"/>
              </a:rPr>
              <a:t> Ikšķile</a:t>
            </a:r>
          </a:p>
          <a:p>
            <a:pPr>
              <a:lnSpc>
                <a:spcPct val="80000"/>
              </a:lnSpc>
              <a:defRPr/>
            </a:pPr>
            <a:r>
              <a:rPr lang="lv-LV" sz="1600" dirty="0" smtClean="0">
                <a:latin typeface="Arial Narrow" pitchFamily="34" charset="0"/>
              </a:rPr>
              <a:t> Salaspils</a:t>
            </a:r>
          </a:p>
          <a:p>
            <a:pPr>
              <a:lnSpc>
                <a:spcPct val="80000"/>
              </a:lnSpc>
              <a:defRPr/>
            </a:pPr>
            <a:r>
              <a:rPr lang="lv-LV" sz="1600" dirty="0" smtClean="0">
                <a:latin typeface="Arial Narrow" pitchFamily="34" charset="0"/>
              </a:rPr>
              <a:t> Ķekava</a:t>
            </a:r>
          </a:p>
          <a:p>
            <a:pPr>
              <a:lnSpc>
                <a:spcPct val="80000"/>
              </a:lnSpc>
              <a:defRPr/>
            </a:pPr>
            <a:endParaRPr lang="lv-LV" sz="16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lv-LV" sz="1600" dirty="0" smtClean="0">
                <a:latin typeface="Arial Narrow" pitchFamily="34" charset="0"/>
              </a:rPr>
              <a:t> Jūrmala</a:t>
            </a:r>
          </a:p>
          <a:p>
            <a:pPr>
              <a:lnSpc>
                <a:spcPct val="80000"/>
              </a:lnSpc>
              <a:defRPr/>
            </a:pPr>
            <a:endParaRPr lang="lv-LV" sz="1600" baseline="30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lv-LV" sz="16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1600" dirty="0" smtClean="0">
              <a:latin typeface="Arial Narrow" pitchFamily="34" charset="0"/>
            </a:endParaRPr>
          </a:p>
          <a:p>
            <a:endParaRPr lang="en-US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52728" cy="576064"/>
          </a:xfrm>
        </p:spPr>
        <p:txBody>
          <a:bodyPr anchor="ctr"/>
          <a:lstStyle/>
          <a:p>
            <a:pPr algn="l"/>
            <a:r>
              <a:rPr lang="en-GB" sz="3200" dirty="0" smtClean="0">
                <a:latin typeface="Arial" charset="0"/>
                <a:cs typeface="Arial" charset="0"/>
              </a:rPr>
              <a:t>Territory</a:t>
            </a:r>
            <a:r>
              <a:rPr lang="lv-LV" sz="3200" dirty="0" smtClean="0">
                <a:latin typeface="Arial" charset="0"/>
                <a:cs typeface="Arial" charset="0"/>
              </a:rPr>
              <a:t> </a:t>
            </a:r>
            <a:r>
              <a:rPr lang="lv-LV" sz="3200" dirty="0" err="1" smtClean="0">
                <a:latin typeface="Arial" charset="0"/>
                <a:cs typeface="Arial" charset="0"/>
              </a:rPr>
              <a:t>by</a:t>
            </a:r>
            <a:r>
              <a:rPr lang="lv-LV" sz="3200" dirty="0" smtClean="0">
                <a:latin typeface="Arial" charset="0"/>
                <a:cs typeface="Arial" charset="0"/>
              </a:rPr>
              <a:t> </a:t>
            </a:r>
            <a:r>
              <a:rPr lang="lv-LV" sz="3200" dirty="0" err="1" smtClean="0">
                <a:latin typeface="Arial" charset="0"/>
                <a:cs typeface="Arial" charset="0"/>
              </a:rPr>
              <a:t>partners</a:t>
            </a:r>
            <a:r>
              <a:rPr lang="lv-LV" sz="3200" dirty="0" smtClean="0">
                <a:latin typeface="Arial" charset="0"/>
                <a:cs typeface="Arial" charset="0"/>
              </a:rPr>
              <a:t> </a:t>
            </a:r>
            <a:r>
              <a:rPr lang="lv-LV" sz="3200" dirty="0" err="1" smtClean="0">
                <a:latin typeface="Arial" charset="0"/>
                <a:cs typeface="Arial" charset="0"/>
              </a:rPr>
              <a:t>and</a:t>
            </a:r>
            <a:r>
              <a:rPr lang="lv-LV" sz="3200" dirty="0" smtClean="0">
                <a:latin typeface="Arial" charset="0"/>
                <a:cs typeface="Arial" charset="0"/>
              </a:rPr>
              <a:t> </a:t>
            </a:r>
            <a:r>
              <a:rPr lang="lv-LV" sz="3200" dirty="0" err="1" smtClean="0">
                <a:latin typeface="Arial" charset="0"/>
                <a:cs typeface="Arial" charset="0"/>
              </a:rPr>
              <a:t>river-beds</a:t>
            </a: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4860032" y="4653136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5-Point Star 10"/>
          <p:cNvSpPr/>
          <p:nvPr/>
        </p:nvSpPr>
        <p:spPr>
          <a:xfrm>
            <a:off x="5940152" y="4005064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5-Point Star 11"/>
          <p:cNvSpPr/>
          <p:nvPr/>
        </p:nvSpPr>
        <p:spPr>
          <a:xfrm>
            <a:off x="7668344" y="5085184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5-Point Star 12"/>
          <p:cNvSpPr/>
          <p:nvPr/>
        </p:nvSpPr>
        <p:spPr>
          <a:xfrm>
            <a:off x="7164288" y="4077072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5-Point Star 13"/>
          <p:cNvSpPr/>
          <p:nvPr/>
        </p:nvSpPr>
        <p:spPr>
          <a:xfrm>
            <a:off x="7092280" y="1844824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5-Point Star 14"/>
          <p:cNvSpPr/>
          <p:nvPr/>
        </p:nvSpPr>
        <p:spPr>
          <a:xfrm>
            <a:off x="6300192" y="1772816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5-Point Star 15"/>
          <p:cNvSpPr/>
          <p:nvPr/>
        </p:nvSpPr>
        <p:spPr>
          <a:xfrm>
            <a:off x="6444208" y="4581128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5-Point Star 16"/>
          <p:cNvSpPr/>
          <p:nvPr/>
        </p:nvSpPr>
        <p:spPr>
          <a:xfrm>
            <a:off x="5796136" y="5301208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5-Point Star 17"/>
          <p:cNvSpPr/>
          <p:nvPr/>
        </p:nvSpPr>
        <p:spPr>
          <a:xfrm>
            <a:off x="6732240" y="4149080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5-Point Star 18"/>
          <p:cNvSpPr/>
          <p:nvPr/>
        </p:nvSpPr>
        <p:spPr>
          <a:xfrm>
            <a:off x="6516216" y="5013176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5-Point Star 19"/>
          <p:cNvSpPr/>
          <p:nvPr/>
        </p:nvSpPr>
        <p:spPr>
          <a:xfrm>
            <a:off x="6156176" y="4941168"/>
            <a:ext cx="144016" cy="144016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Oval 20"/>
          <p:cNvSpPr/>
          <p:nvPr/>
        </p:nvSpPr>
        <p:spPr>
          <a:xfrm>
            <a:off x="5652120" y="1484784"/>
            <a:ext cx="2448272" cy="792088"/>
          </a:xfrm>
          <a:prstGeom prst="ellipse">
            <a:avLst/>
          </a:prstGeom>
          <a:solidFill>
            <a:srgbClr val="FF0000">
              <a:alpha val="9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Oval 21"/>
          <p:cNvSpPr/>
          <p:nvPr/>
        </p:nvSpPr>
        <p:spPr>
          <a:xfrm rot="599008">
            <a:off x="5652120" y="4077072"/>
            <a:ext cx="2088232" cy="792088"/>
          </a:xfrm>
          <a:prstGeom prst="ellipse">
            <a:avLst/>
          </a:prstGeom>
          <a:solidFill>
            <a:srgbClr val="FF0000">
              <a:alpha val="9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Oval 22"/>
          <p:cNvSpPr/>
          <p:nvPr/>
        </p:nvSpPr>
        <p:spPr>
          <a:xfrm>
            <a:off x="5508104" y="3717032"/>
            <a:ext cx="2448272" cy="792088"/>
          </a:xfrm>
          <a:prstGeom prst="ellipse">
            <a:avLst/>
          </a:prstGeom>
          <a:solidFill>
            <a:srgbClr val="FF0000">
              <a:alpha val="9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Oval 23"/>
          <p:cNvSpPr/>
          <p:nvPr/>
        </p:nvSpPr>
        <p:spPr>
          <a:xfrm rot="1448814">
            <a:off x="5191288" y="4609336"/>
            <a:ext cx="3124273" cy="1173975"/>
          </a:xfrm>
          <a:prstGeom prst="ellipse">
            <a:avLst/>
          </a:prstGeom>
          <a:solidFill>
            <a:srgbClr val="FF0000">
              <a:alpha val="9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Oval 24"/>
          <p:cNvSpPr/>
          <p:nvPr/>
        </p:nvSpPr>
        <p:spPr>
          <a:xfrm rot="6188336">
            <a:off x="3872955" y="4803175"/>
            <a:ext cx="1618452" cy="792088"/>
          </a:xfrm>
          <a:prstGeom prst="ellipse">
            <a:avLst/>
          </a:prstGeom>
          <a:solidFill>
            <a:srgbClr val="FF0000">
              <a:alpha val="9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TextBox 25"/>
          <p:cNvSpPr txBox="1"/>
          <p:nvPr/>
        </p:nvSpPr>
        <p:spPr>
          <a:xfrm>
            <a:off x="1691680" y="14034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rgbClr val="0070C0"/>
                </a:solidFill>
              </a:rPr>
              <a:t>Salaca</a:t>
            </a:r>
            <a:endParaRPr lang="lv-LV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1680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rgbClr val="0070C0"/>
                </a:solidFill>
              </a:rPr>
              <a:t>Gauja</a:t>
            </a:r>
            <a:endParaRPr lang="lv-LV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1680" y="29789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rgbClr val="0070C0"/>
                </a:solidFill>
              </a:rPr>
              <a:t>Lielā Jugla, </a:t>
            </a:r>
            <a:endParaRPr lang="lv-LV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91680" y="37890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rgbClr val="0070C0"/>
                </a:solidFill>
              </a:rPr>
              <a:t>Daugava, Ogre</a:t>
            </a:r>
          </a:p>
          <a:p>
            <a:r>
              <a:rPr lang="lv-LV" dirty="0" smtClean="0">
                <a:solidFill>
                  <a:srgbClr val="0070C0"/>
                </a:solidFill>
              </a:rPr>
              <a:t>Mazā Jugla</a:t>
            </a:r>
            <a:endParaRPr lang="lv-LV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91680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rgbClr val="0070C0"/>
                </a:solidFill>
              </a:rPr>
              <a:t>Lielupe</a:t>
            </a:r>
            <a:endParaRPr lang="lv-LV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55799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solidFill>
                  <a:srgbClr val="FF0000"/>
                </a:solidFill>
              </a:rPr>
              <a:t>Abava,  Svētupe, </a:t>
            </a:r>
            <a:r>
              <a:rPr lang="lv-LV" dirty="0" err="1" smtClean="0">
                <a:solidFill>
                  <a:srgbClr val="FF0000"/>
                </a:solidFill>
              </a:rPr>
              <a:t>Virtupe</a:t>
            </a:r>
            <a:r>
              <a:rPr lang="lv-LV" dirty="0" smtClean="0">
                <a:solidFill>
                  <a:srgbClr val="FF0000"/>
                </a:solidFill>
              </a:rPr>
              <a:t>.....</a:t>
            </a:r>
            <a:endParaRPr lang="lv-LV" dirty="0">
              <a:solidFill>
                <a:srgbClr val="FF0000"/>
              </a:solidFill>
            </a:endParaRPr>
          </a:p>
        </p:txBody>
      </p:sp>
      <p:pic>
        <p:nvPicPr>
          <p:cNvPr id="32" name="Picture 2" descr="E:\18012013\RPR_Riverways\Management_WP1\Logo\River Way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1115616" cy="6654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E:\18012013\DSC0432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1186464"/>
            <a:ext cx="288032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E:\18012013\DSC055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03848" y="2390556"/>
            <a:ext cx="2824752" cy="2118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8" name="Picture 12" descr="E:\18012013\0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97745" y="4581328"/>
            <a:ext cx="2847119" cy="2088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9" name="Picture 13" descr="E:\18012013\004.Vedmeru Svētais kalniņš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1520" y="3501208"/>
            <a:ext cx="2784043" cy="2088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11" name="Picture 15" descr="E:\18012013\2007_0910marciena_07008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31840" y="261048"/>
            <a:ext cx="3071808" cy="2303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13" name="Picture 17" descr="E:\18012013\DSC04281.JPG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9647306" y="-15221072"/>
            <a:ext cx="48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4" name="Picture 18" descr="E:\18012013\DSC04281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252453" y="1268960"/>
            <a:ext cx="2784043" cy="2088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15" name="Picture 19" descr="E:\18012013\Salacas_sark_klintis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204181" y="3429200"/>
            <a:ext cx="2784043" cy="2088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E:\18012013\RPR_Riverways\Management_WP1\Logo\River Ways 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8384" y="0"/>
            <a:ext cx="1115616" cy="6654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PR vienkaršs">
  <a:themeElements>
    <a:clrScheme name="Ocean 8">
      <a:dk1>
        <a:srgbClr val="000000"/>
      </a:dk1>
      <a:lt1>
        <a:srgbClr val="FFFFFF"/>
      </a:lt1>
      <a:dk2>
        <a:srgbClr val="FFBA2F"/>
      </a:dk2>
      <a:lt2>
        <a:srgbClr val="A50021"/>
      </a:lt2>
      <a:accent1>
        <a:srgbClr val="FF6600"/>
      </a:accent1>
      <a:accent2>
        <a:srgbClr val="CC6600"/>
      </a:accent2>
      <a:accent3>
        <a:srgbClr val="FFD9AD"/>
      </a:accent3>
      <a:accent4>
        <a:srgbClr val="DADADA"/>
      </a:accent4>
      <a:accent5>
        <a:srgbClr val="FFB8AA"/>
      </a:accent5>
      <a:accent6>
        <a:srgbClr val="B95C00"/>
      </a:accent6>
      <a:hlink>
        <a:srgbClr val="663300"/>
      </a:hlink>
      <a:folHlink>
        <a:srgbClr val="CC990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PR vienkarš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PR kopsap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PR_logo_augsa bez rigas skata standartslaida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PR_logo_augsa, horiz bez rigas skata standartslaida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RPR vienkaršs</Template>
  <TotalTime>909</TotalTime>
  <Words>817</Words>
  <Application>Microsoft Office PowerPoint</Application>
  <PresentationFormat>On-screen Show (4:3)</PresentationFormat>
  <Paragraphs>275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RPR vienkaršs</vt:lpstr>
      <vt:lpstr>1_RPR vienkaršs</vt:lpstr>
      <vt:lpstr>RPR kopsap</vt:lpstr>
      <vt:lpstr>RPR_logo_augsa bez rigas skata standartslaida</vt:lpstr>
      <vt:lpstr>RPR_logo_augsa, horiz bez rigas skata standartslaida</vt:lpstr>
      <vt:lpstr> Project activities in the Riga region </vt:lpstr>
      <vt:lpstr>Administration of Riga planning region</vt:lpstr>
      <vt:lpstr>Slide 3</vt:lpstr>
      <vt:lpstr>Cammon vision and main projects</vt:lpstr>
      <vt:lpstr>Slide 5</vt:lpstr>
      <vt:lpstr>Territory</vt:lpstr>
      <vt:lpstr>Slide 7</vt:lpstr>
      <vt:lpstr>Territory by partners and river-beds</vt:lpstr>
      <vt:lpstr>Slide 9</vt:lpstr>
      <vt:lpstr>investments</vt:lpstr>
      <vt:lpstr>Other activities </vt:lpstr>
      <vt:lpstr>Challenges </vt:lpstr>
      <vt:lpstr>Slide 13</vt:lpstr>
    </vt:vector>
  </TitlesOfParts>
  <Company>Tallinna Tehnikaülikool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Package 2</dc:title>
  <dc:creator>Majandusteaduskond</dc:creator>
  <cp:lastModifiedBy>mobiluser</cp:lastModifiedBy>
  <cp:revision>87</cp:revision>
  <dcterms:created xsi:type="dcterms:W3CDTF">2011-08-15T19:34:44Z</dcterms:created>
  <dcterms:modified xsi:type="dcterms:W3CDTF">2013-04-17T07:05:30Z</dcterms:modified>
</cp:coreProperties>
</file>