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1" r:id="rId4"/>
    <p:sldId id="276" r:id="rId5"/>
    <p:sldId id="263" r:id="rId6"/>
    <p:sldId id="273" r:id="rId7"/>
    <p:sldId id="268" r:id="rId8"/>
    <p:sldId id="275" r:id="rId9"/>
    <p:sldId id="270" r:id="rId10"/>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319194F-1CE7-429F-8B19-AE9875EDA241}" type="datetime1">
              <a:rPr lang="lv-LV"/>
              <a:pPr>
                <a:defRPr/>
              </a:pPr>
              <a:t>28.02.2019</a:t>
            </a:fld>
            <a:endParaRPr lang="lv-LV"/>
          </a:p>
        </p:txBody>
      </p:sp>
      <p:sp>
        <p:nvSpPr>
          <p:cNvPr id="5" name="Footer Placeholder 4"/>
          <p:cNvSpPr>
            <a:spLocks noGrp="1"/>
          </p:cNvSpPr>
          <p:nvPr>
            <p:ph type="ftr" sz="quarter" idx="11"/>
          </p:nvPr>
        </p:nvSpPr>
        <p:spPr/>
        <p:txBody>
          <a:bodyPr/>
          <a:lstStyle>
            <a:lvl1pPr>
              <a:defRPr/>
            </a:lvl1pPr>
          </a:lstStyle>
          <a:p>
            <a:pPr>
              <a:defRPr/>
            </a:pPr>
            <a:r>
              <a:rPr lang="lv-LV"/>
              <a:t>Nodibinājums "Atbalsta centrs ģimenēm un bērniem ar īpašām vajadzībām "Cimdiņš""</a:t>
            </a:r>
          </a:p>
        </p:txBody>
      </p:sp>
      <p:sp>
        <p:nvSpPr>
          <p:cNvPr id="6" name="Slide Number Placeholder 5"/>
          <p:cNvSpPr>
            <a:spLocks noGrp="1"/>
          </p:cNvSpPr>
          <p:nvPr>
            <p:ph type="sldNum" sz="quarter" idx="12"/>
          </p:nvPr>
        </p:nvSpPr>
        <p:spPr/>
        <p:txBody>
          <a:bodyPr/>
          <a:lstStyle>
            <a:lvl1pPr>
              <a:defRPr/>
            </a:lvl1pPr>
          </a:lstStyle>
          <a:p>
            <a:pPr>
              <a:defRPr/>
            </a:pPr>
            <a:fld id="{05E088EB-BA0E-411C-A3F6-2AA70FE23228}"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4D7C911-C582-4AE7-8EE4-32F900B5A557}" type="datetime1">
              <a:rPr lang="lv-LV"/>
              <a:pPr>
                <a:defRPr/>
              </a:pPr>
              <a:t>28.02.2019</a:t>
            </a:fld>
            <a:endParaRPr lang="lv-LV"/>
          </a:p>
        </p:txBody>
      </p:sp>
      <p:sp>
        <p:nvSpPr>
          <p:cNvPr id="5" name="Footer Placeholder 4"/>
          <p:cNvSpPr>
            <a:spLocks noGrp="1"/>
          </p:cNvSpPr>
          <p:nvPr>
            <p:ph type="ftr" sz="quarter" idx="11"/>
          </p:nvPr>
        </p:nvSpPr>
        <p:spPr/>
        <p:txBody>
          <a:bodyPr/>
          <a:lstStyle>
            <a:lvl1pPr>
              <a:defRPr/>
            </a:lvl1pPr>
          </a:lstStyle>
          <a:p>
            <a:pPr>
              <a:defRPr/>
            </a:pPr>
            <a:r>
              <a:rPr lang="lv-LV"/>
              <a:t>Nodibinājums "Atbalsta centrs ģimenēm un bērniem ar īpašām vajadzībām "Cimdiņš""</a:t>
            </a:r>
          </a:p>
        </p:txBody>
      </p:sp>
      <p:sp>
        <p:nvSpPr>
          <p:cNvPr id="6" name="Slide Number Placeholder 5"/>
          <p:cNvSpPr>
            <a:spLocks noGrp="1"/>
          </p:cNvSpPr>
          <p:nvPr>
            <p:ph type="sldNum" sz="quarter" idx="12"/>
          </p:nvPr>
        </p:nvSpPr>
        <p:spPr/>
        <p:txBody>
          <a:bodyPr/>
          <a:lstStyle>
            <a:lvl1pPr>
              <a:defRPr/>
            </a:lvl1pPr>
          </a:lstStyle>
          <a:p>
            <a:pPr>
              <a:defRPr/>
            </a:pPr>
            <a:fld id="{FF886018-205E-4F3A-A603-BB5EBAC02282}"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508570-5A2B-4C64-8B04-7C108FDC026B}" type="datetime1">
              <a:rPr lang="lv-LV"/>
              <a:pPr>
                <a:defRPr/>
              </a:pPr>
              <a:t>28.02.2019</a:t>
            </a:fld>
            <a:endParaRPr lang="lv-LV"/>
          </a:p>
        </p:txBody>
      </p:sp>
      <p:sp>
        <p:nvSpPr>
          <p:cNvPr id="5" name="Footer Placeholder 4"/>
          <p:cNvSpPr>
            <a:spLocks noGrp="1"/>
          </p:cNvSpPr>
          <p:nvPr>
            <p:ph type="ftr" sz="quarter" idx="11"/>
          </p:nvPr>
        </p:nvSpPr>
        <p:spPr/>
        <p:txBody>
          <a:bodyPr/>
          <a:lstStyle>
            <a:lvl1pPr>
              <a:defRPr/>
            </a:lvl1pPr>
          </a:lstStyle>
          <a:p>
            <a:pPr>
              <a:defRPr/>
            </a:pPr>
            <a:r>
              <a:rPr lang="lv-LV"/>
              <a:t>Nodibinājums "Atbalsta centrs ģimenēm un bērniem ar īpašām vajadzībām "Cimdiņš""</a:t>
            </a:r>
          </a:p>
        </p:txBody>
      </p:sp>
      <p:sp>
        <p:nvSpPr>
          <p:cNvPr id="6" name="Slide Number Placeholder 5"/>
          <p:cNvSpPr>
            <a:spLocks noGrp="1"/>
          </p:cNvSpPr>
          <p:nvPr>
            <p:ph type="sldNum" sz="quarter" idx="12"/>
          </p:nvPr>
        </p:nvSpPr>
        <p:spPr/>
        <p:txBody>
          <a:bodyPr/>
          <a:lstStyle>
            <a:lvl1pPr>
              <a:defRPr/>
            </a:lvl1pPr>
          </a:lstStyle>
          <a:p>
            <a:pPr>
              <a:defRPr/>
            </a:pPr>
            <a:fld id="{F3D6B51D-42AF-4E81-BF53-645F37E593FD}"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02BA8D-3F92-4C2A-93B9-62B11D149BEC}" type="datetime1">
              <a:rPr lang="lv-LV"/>
              <a:pPr>
                <a:defRPr/>
              </a:pPr>
              <a:t>28.02.2019</a:t>
            </a:fld>
            <a:endParaRPr lang="lv-LV"/>
          </a:p>
        </p:txBody>
      </p:sp>
      <p:sp>
        <p:nvSpPr>
          <p:cNvPr id="5" name="Footer Placeholder 4"/>
          <p:cNvSpPr>
            <a:spLocks noGrp="1"/>
          </p:cNvSpPr>
          <p:nvPr>
            <p:ph type="ftr" sz="quarter" idx="11"/>
          </p:nvPr>
        </p:nvSpPr>
        <p:spPr/>
        <p:txBody>
          <a:bodyPr/>
          <a:lstStyle>
            <a:lvl1pPr>
              <a:defRPr/>
            </a:lvl1pPr>
          </a:lstStyle>
          <a:p>
            <a:pPr>
              <a:defRPr/>
            </a:pPr>
            <a:r>
              <a:rPr lang="lv-LV"/>
              <a:t>Nodibinājums "Atbalsta centrs ģimenēm un bērniem ar īpašām vajadzībām "Cimdiņš""</a:t>
            </a:r>
          </a:p>
        </p:txBody>
      </p:sp>
      <p:sp>
        <p:nvSpPr>
          <p:cNvPr id="6" name="Slide Number Placeholder 5"/>
          <p:cNvSpPr>
            <a:spLocks noGrp="1"/>
          </p:cNvSpPr>
          <p:nvPr>
            <p:ph type="sldNum" sz="quarter" idx="12"/>
          </p:nvPr>
        </p:nvSpPr>
        <p:spPr/>
        <p:txBody>
          <a:bodyPr/>
          <a:lstStyle>
            <a:lvl1pPr>
              <a:defRPr/>
            </a:lvl1pPr>
          </a:lstStyle>
          <a:p>
            <a:pPr>
              <a:defRPr/>
            </a:pPr>
            <a:fld id="{A74D4FBC-06BA-4616-BC34-21D94178FABC}"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A2877E5-F7A1-4D2E-9A87-8B4F4B7FF926}" type="datetime1">
              <a:rPr lang="lv-LV"/>
              <a:pPr>
                <a:defRPr/>
              </a:pPr>
              <a:t>28.02.2019</a:t>
            </a:fld>
            <a:endParaRPr lang="lv-LV"/>
          </a:p>
        </p:txBody>
      </p:sp>
      <p:sp>
        <p:nvSpPr>
          <p:cNvPr id="5" name="Footer Placeholder 4"/>
          <p:cNvSpPr>
            <a:spLocks noGrp="1"/>
          </p:cNvSpPr>
          <p:nvPr>
            <p:ph type="ftr" sz="quarter" idx="11"/>
          </p:nvPr>
        </p:nvSpPr>
        <p:spPr/>
        <p:txBody>
          <a:bodyPr/>
          <a:lstStyle>
            <a:lvl1pPr>
              <a:defRPr/>
            </a:lvl1pPr>
          </a:lstStyle>
          <a:p>
            <a:pPr>
              <a:defRPr/>
            </a:pPr>
            <a:r>
              <a:rPr lang="lv-LV"/>
              <a:t>Nodibinājums "Atbalsta centrs ģimenēm un bērniem ar īpašām vajadzībām "Cimdiņš""</a:t>
            </a:r>
          </a:p>
        </p:txBody>
      </p:sp>
      <p:sp>
        <p:nvSpPr>
          <p:cNvPr id="6" name="Slide Number Placeholder 5"/>
          <p:cNvSpPr>
            <a:spLocks noGrp="1"/>
          </p:cNvSpPr>
          <p:nvPr>
            <p:ph type="sldNum" sz="quarter" idx="12"/>
          </p:nvPr>
        </p:nvSpPr>
        <p:spPr/>
        <p:txBody>
          <a:bodyPr/>
          <a:lstStyle>
            <a:lvl1pPr>
              <a:defRPr/>
            </a:lvl1pPr>
          </a:lstStyle>
          <a:p>
            <a:pPr>
              <a:defRPr/>
            </a:pPr>
            <a:fld id="{055EEBA1-203C-42C6-A25E-EEA1DCAECB7E}"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C109D5C-EED8-41CA-BF77-BC8F08699A30}" type="datetime1">
              <a:rPr lang="lv-LV"/>
              <a:pPr>
                <a:defRPr/>
              </a:pPr>
              <a:t>28.02.2019</a:t>
            </a:fld>
            <a:endParaRPr lang="lv-LV"/>
          </a:p>
        </p:txBody>
      </p:sp>
      <p:sp>
        <p:nvSpPr>
          <p:cNvPr id="6" name="Footer Placeholder 4"/>
          <p:cNvSpPr>
            <a:spLocks noGrp="1"/>
          </p:cNvSpPr>
          <p:nvPr>
            <p:ph type="ftr" sz="quarter" idx="11"/>
          </p:nvPr>
        </p:nvSpPr>
        <p:spPr/>
        <p:txBody>
          <a:bodyPr/>
          <a:lstStyle>
            <a:lvl1pPr>
              <a:defRPr/>
            </a:lvl1pPr>
          </a:lstStyle>
          <a:p>
            <a:pPr>
              <a:defRPr/>
            </a:pPr>
            <a:r>
              <a:rPr lang="lv-LV"/>
              <a:t>Nodibinājums "Atbalsta centrs ģimenēm un bērniem ar īpašām vajadzībām "Cimdiņš""</a:t>
            </a:r>
          </a:p>
        </p:txBody>
      </p:sp>
      <p:sp>
        <p:nvSpPr>
          <p:cNvPr id="7" name="Slide Number Placeholder 5"/>
          <p:cNvSpPr>
            <a:spLocks noGrp="1"/>
          </p:cNvSpPr>
          <p:nvPr>
            <p:ph type="sldNum" sz="quarter" idx="12"/>
          </p:nvPr>
        </p:nvSpPr>
        <p:spPr/>
        <p:txBody>
          <a:bodyPr/>
          <a:lstStyle>
            <a:lvl1pPr>
              <a:defRPr/>
            </a:lvl1pPr>
          </a:lstStyle>
          <a:p>
            <a:pPr>
              <a:defRPr/>
            </a:pPr>
            <a:fld id="{664D1C84-8A3C-464B-9EA9-B0621BDBF09A}"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0E6AE5-4339-4E18-9E6B-2B432EE16BB0}" type="datetime1">
              <a:rPr lang="lv-LV"/>
              <a:pPr>
                <a:defRPr/>
              </a:pPr>
              <a:t>28.02.2019</a:t>
            </a:fld>
            <a:endParaRPr lang="lv-LV"/>
          </a:p>
        </p:txBody>
      </p:sp>
      <p:sp>
        <p:nvSpPr>
          <p:cNvPr id="8" name="Footer Placeholder 4"/>
          <p:cNvSpPr>
            <a:spLocks noGrp="1"/>
          </p:cNvSpPr>
          <p:nvPr>
            <p:ph type="ftr" sz="quarter" idx="11"/>
          </p:nvPr>
        </p:nvSpPr>
        <p:spPr/>
        <p:txBody>
          <a:bodyPr/>
          <a:lstStyle>
            <a:lvl1pPr>
              <a:defRPr/>
            </a:lvl1pPr>
          </a:lstStyle>
          <a:p>
            <a:pPr>
              <a:defRPr/>
            </a:pPr>
            <a:r>
              <a:rPr lang="lv-LV"/>
              <a:t>Nodibinājums "Atbalsta centrs ģimenēm un bērniem ar īpašām vajadzībām "Cimdiņš""</a:t>
            </a:r>
          </a:p>
        </p:txBody>
      </p:sp>
      <p:sp>
        <p:nvSpPr>
          <p:cNvPr id="9" name="Slide Number Placeholder 5"/>
          <p:cNvSpPr>
            <a:spLocks noGrp="1"/>
          </p:cNvSpPr>
          <p:nvPr>
            <p:ph type="sldNum" sz="quarter" idx="12"/>
          </p:nvPr>
        </p:nvSpPr>
        <p:spPr/>
        <p:txBody>
          <a:bodyPr/>
          <a:lstStyle>
            <a:lvl1pPr>
              <a:defRPr/>
            </a:lvl1pPr>
          </a:lstStyle>
          <a:p>
            <a:pPr>
              <a:defRPr/>
            </a:pPr>
            <a:fld id="{61BA2978-4DA2-4B1B-887A-980966B2FFB8}"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E2BC77-DECE-4BA9-9C8D-9AE2114D3A43}" type="datetime1">
              <a:rPr lang="lv-LV"/>
              <a:pPr>
                <a:defRPr/>
              </a:pPr>
              <a:t>28.02.2019</a:t>
            </a:fld>
            <a:endParaRPr lang="lv-LV"/>
          </a:p>
        </p:txBody>
      </p:sp>
      <p:sp>
        <p:nvSpPr>
          <p:cNvPr id="4" name="Footer Placeholder 4"/>
          <p:cNvSpPr>
            <a:spLocks noGrp="1"/>
          </p:cNvSpPr>
          <p:nvPr>
            <p:ph type="ftr" sz="quarter" idx="11"/>
          </p:nvPr>
        </p:nvSpPr>
        <p:spPr/>
        <p:txBody>
          <a:bodyPr/>
          <a:lstStyle>
            <a:lvl1pPr>
              <a:defRPr/>
            </a:lvl1pPr>
          </a:lstStyle>
          <a:p>
            <a:pPr>
              <a:defRPr/>
            </a:pPr>
            <a:r>
              <a:rPr lang="lv-LV"/>
              <a:t>Nodibinājums "Atbalsta centrs ģimenēm un bērniem ar īpašām vajadzībām "Cimdiņš""</a:t>
            </a:r>
          </a:p>
        </p:txBody>
      </p:sp>
      <p:sp>
        <p:nvSpPr>
          <p:cNvPr id="5" name="Slide Number Placeholder 5"/>
          <p:cNvSpPr>
            <a:spLocks noGrp="1"/>
          </p:cNvSpPr>
          <p:nvPr>
            <p:ph type="sldNum" sz="quarter" idx="12"/>
          </p:nvPr>
        </p:nvSpPr>
        <p:spPr/>
        <p:txBody>
          <a:bodyPr/>
          <a:lstStyle>
            <a:lvl1pPr>
              <a:defRPr/>
            </a:lvl1pPr>
          </a:lstStyle>
          <a:p>
            <a:pPr>
              <a:defRPr/>
            </a:pPr>
            <a:fld id="{38697B76-F0C8-4FED-BCC1-CEE9C07F3F95}"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CA2405-54E3-4BB7-B613-3AA5117AB8CF}" type="datetime1">
              <a:rPr lang="lv-LV"/>
              <a:pPr>
                <a:defRPr/>
              </a:pPr>
              <a:t>28.02.2019</a:t>
            </a:fld>
            <a:endParaRPr lang="lv-LV"/>
          </a:p>
        </p:txBody>
      </p:sp>
      <p:sp>
        <p:nvSpPr>
          <p:cNvPr id="3" name="Footer Placeholder 4"/>
          <p:cNvSpPr>
            <a:spLocks noGrp="1"/>
          </p:cNvSpPr>
          <p:nvPr>
            <p:ph type="ftr" sz="quarter" idx="11"/>
          </p:nvPr>
        </p:nvSpPr>
        <p:spPr/>
        <p:txBody>
          <a:bodyPr/>
          <a:lstStyle>
            <a:lvl1pPr>
              <a:defRPr/>
            </a:lvl1pPr>
          </a:lstStyle>
          <a:p>
            <a:pPr>
              <a:defRPr/>
            </a:pPr>
            <a:r>
              <a:rPr lang="lv-LV"/>
              <a:t>Nodibinājums "Atbalsta centrs ģimenēm un bērniem ar īpašām vajadzībām "Cimdiņš""</a:t>
            </a:r>
          </a:p>
        </p:txBody>
      </p:sp>
      <p:sp>
        <p:nvSpPr>
          <p:cNvPr id="4" name="Slide Number Placeholder 5"/>
          <p:cNvSpPr>
            <a:spLocks noGrp="1"/>
          </p:cNvSpPr>
          <p:nvPr>
            <p:ph type="sldNum" sz="quarter" idx="12"/>
          </p:nvPr>
        </p:nvSpPr>
        <p:spPr/>
        <p:txBody>
          <a:bodyPr/>
          <a:lstStyle>
            <a:lvl1pPr>
              <a:defRPr/>
            </a:lvl1pPr>
          </a:lstStyle>
          <a:p>
            <a:pPr>
              <a:defRPr/>
            </a:pPr>
            <a:fld id="{2AD0C122-250D-405A-AB9A-544B30D04A9B}"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20D10EB-0DA0-4276-A883-93FF82260E68}" type="datetime1">
              <a:rPr lang="lv-LV"/>
              <a:pPr>
                <a:defRPr/>
              </a:pPr>
              <a:t>28.02.2019</a:t>
            </a:fld>
            <a:endParaRPr lang="lv-LV"/>
          </a:p>
        </p:txBody>
      </p:sp>
      <p:sp>
        <p:nvSpPr>
          <p:cNvPr id="6" name="Footer Placeholder 4"/>
          <p:cNvSpPr>
            <a:spLocks noGrp="1"/>
          </p:cNvSpPr>
          <p:nvPr>
            <p:ph type="ftr" sz="quarter" idx="11"/>
          </p:nvPr>
        </p:nvSpPr>
        <p:spPr/>
        <p:txBody>
          <a:bodyPr/>
          <a:lstStyle>
            <a:lvl1pPr>
              <a:defRPr/>
            </a:lvl1pPr>
          </a:lstStyle>
          <a:p>
            <a:pPr>
              <a:defRPr/>
            </a:pPr>
            <a:r>
              <a:rPr lang="lv-LV"/>
              <a:t>Nodibinājums "Atbalsta centrs ģimenēm un bērniem ar īpašām vajadzībām "Cimdiņš""</a:t>
            </a:r>
          </a:p>
        </p:txBody>
      </p:sp>
      <p:sp>
        <p:nvSpPr>
          <p:cNvPr id="7" name="Slide Number Placeholder 5"/>
          <p:cNvSpPr>
            <a:spLocks noGrp="1"/>
          </p:cNvSpPr>
          <p:nvPr>
            <p:ph type="sldNum" sz="quarter" idx="12"/>
          </p:nvPr>
        </p:nvSpPr>
        <p:spPr/>
        <p:txBody>
          <a:bodyPr/>
          <a:lstStyle>
            <a:lvl1pPr>
              <a:defRPr/>
            </a:lvl1pPr>
          </a:lstStyle>
          <a:p>
            <a:pPr>
              <a:defRPr/>
            </a:pPr>
            <a:fld id="{5CA78C06-93E4-464A-B933-9806B54493D8}"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16"/>
          <p:cNvGrpSpPr>
            <a:grpSpLocks/>
          </p:cNvGrpSpPr>
          <p:nvPr/>
        </p:nvGrpSpPr>
        <p:grpSpPr bwMode="auto">
          <a:xfrm>
            <a:off x="4718050" y="993775"/>
            <a:ext cx="1847850" cy="1530350"/>
            <a:chOff x="4718762" y="993075"/>
            <a:chExt cx="1847138" cy="1530439"/>
          </a:xfrm>
        </p:grpSpPr>
        <p:sp>
          <p:nvSpPr>
            <p:cNvPr id="6"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en-US" noProof="0"/>
              <a:t>Click icon to add picture</a:t>
            </a:r>
          </a:p>
        </p:txBody>
      </p:sp>
      <p:sp>
        <p:nvSpPr>
          <p:cNvPr id="14" name="Date Placeholder 4"/>
          <p:cNvSpPr>
            <a:spLocks noGrp="1"/>
          </p:cNvSpPr>
          <p:nvPr>
            <p:ph type="dt" sz="half" idx="15"/>
          </p:nvPr>
        </p:nvSpPr>
        <p:spPr/>
        <p:txBody>
          <a:bodyPr/>
          <a:lstStyle>
            <a:lvl1pPr>
              <a:defRPr/>
            </a:lvl1pPr>
          </a:lstStyle>
          <a:p>
            <a:pPr>
              <a:defRPr/>
            </a:pPr>
            <a:fld id="{ED59C3F4-A0DA-45F9-9387-9BF52E1FDA06}" type="datetime1">
              <a:rPr lang="lv-LV"/>
              <a:pPr>
                <a:defRPr/>
              </a:pPr>
              <a:t>28.02.2019</a:t>
            </a:fld>
            <a:endParaRPr lang="lv-LV"/>
          </a:p>
        </p:txBody>
      </p:sp>
      <p:sp>
        <p:nvSpPr>
          <p:cNvPr id="15" name="Footer Placeholder 5"/>
          <p:cNvSpPr>
            <a:spLocks noGrp="1"/>
          </p:cNvSpPr>
          <p:nvPr>
            <p:ph type="ftr" sz="quarter" idx="16"/>
          </p:nvPr>
        </p:nvSpPr>
        <p:spPr/>
        <p:txBody>
          <a:bodyPr/>
          <a:lstStyle>
            <a:lvl1pPr>
              <a:defRPr/>
            </a:lvl1pPr>
          </a:lstStyle>
          <a:p>
            <a:pPr>
              <a:defRPr/>
            </a:pPr>
            <a:r>
              <a:rPr lang="lv-LV"/>
              <a:t>Nodibinājums "Atbalsta centrs ģimenēm un bērniem ar īpašām vajadzībām "Cimdiņš""</a:t>
            </a:r>
          </a:p>
        </p:txBody>
      </p:sp>
      <p:sp>
        <p:nvSpPr>
          <p:cNvPr id="16" name="Slide Number Placeholder 6"/>
          <p:cNvSpPr>
            <a:spLocks noGrp="1"/>
          </p:cNvSpPr>
          <p:nvPr>
            <p:ph type="sldNum" sz="quarter" idx="17"/>
          </p:nvPr>
        </p:nvSpPr>
        <p:spPr/>
        <p:txBody>
          <a:bodyPr/>
          <a:lstStyle>
            <a:lvl1pPr>
              <a:defRPr/>
            </a:lvl1pPr>
          </a:lstStyle>
          <a:p>
            <a:pPr>
              <a:defRPr/>
            </a:pPr>
            <a:fld id="{3E7099AC-7BDC-4652-935E-D991C7895AFC}"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34"/>
          <p:cNvGrpSpPr>
            <a:grpSpLocks/>
          </p:cNvGrpSpPr>
          <p:nvPr/>
        </p:nvGrpSpPr>
        <p:grpSpPr bwMode="auto">
          <a:xfrm>
            <a:off x="0" y="0"/>
            <a:ext cx="9251950" cy="6858000"/>
            <a:chOff x="-9" y="-16"/>
            <a:chExt cx="9252346" cy="6858038"/>
          </a:xfrm>
        </p:grpSpPr>
        <p:grpSp>
          <p:nvGrpSpPr>
            <p:cNvPr id="1032" name="Group 638"/>
            <p:cNvGrpSpPr>
              <a:grpSpLocks/>
            </p:cNvGrpSpPr>
            <p:nvPr/>
          </p:nvGrpSpPr>
          <p:grpSpPr bwMode="auto">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solidFill>
                      <a:prstClr val="black"/>
                    </a:solidFill>
                    <a:latin typeface="+mn-lt"/>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solidFill>
                      <a:prstClr val="black"/>
                    </a:solidFill>
                    <a:latin typeface="+mn-lt"/>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fontAlgn="auto">
                    <a:spcBef>
                      <a:spcPts val="0"/>
                    </a:spcBef>
                    <a:spcAft>
                      <a:spcPts val="0"/>
                    </a:spcAft>
                    <a:defRPr/>
                  </a:pPr>
                  <a:endParaRPr lang="en-US">
                    <a:solidFill>
                      <a:prstClr val="black"/>
                    </a:solidFill>
                    <a:latin typeface="+mn-lt"/>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fontAlgn="auto">
                    <a:spcBef>
                      <a:spcPts val="0"/>
                    </a:spcBef>
                    <a:spcAft>
                      <a:spcPts val="0"/>
                    </a:spcAft>
                    <a:defRPr/>
                  </a:pPr>
                  <a:endParaRPr lang="en-US">
                    <a:solidFill>
                      <a:prstClr val="black"/>
                    </a:solidFill>
                    <a:latin typeface="+mn-lt"/>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solidFill>
                      <a:prstClr val="black"/>
                    </a:solidFill>
                    <a:latin typeface="+mn-lt"/>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solidFill>
                      <a:prstClr val="black"/>
                    </a:solidFill>
                    <a:latin typeface="+mn-lt"/>
                  </a:endParaRPr>
                </a:p>
              </p:txBody>
            </p:sp>
          </p:grpSp>
        </p:grpSp>
        <p:grpSp>
          <p:nvGrpSpPr>
            <p:cNvPr id="1033" name="Group 669"/>
            <p:cNvGrpSpPr>
              <a:grpSpLocks/>
            </p:cNvGrpSpPr>
            <p:nvPr/>
          </p:nvGrpSpPr>
          <p:grpSpPr bwMode="auto">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fontAlgn="auto">
                    <a:spcBef>
                      <a:spcPts val="0"/>
                    </a:spcBef>
                    <a:spcAft>
                      <a:spcPts val="0"/>
                    </a:spcAft>
                    <a:defRPr/>
                  </a:pPr>
                  <a:endParaRPr lang="en-US">
                    <a:solidFill>
                      <a:prstClr val="black"/>
                    </a:solidFill>
                    <a:latin typeface="+mn-lt"/>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fontAlgn="auto">
                    <a:spcBef>
                      <a:spcPts val="0"/>
                    </a:spcBef>
                    <a:spcAft>
                      <a:spcPts val="0"/>
                    </a:spcAft>
                    <a:defRPr/>
                  </a:pPr>
                  <a:endParaRPr lang="en-US">
                    <a:solidFill>
                      <a:prstClr val="black"/>
                    </a:solidFill>
                    <a:latin typeface="+mn-lt"/>
                  </a:endParaRPr>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fontAlgn="auto">
                    <a:spcBef>
                      <a:spcPts val="0"/>
                    </a:spcBef>
                    <a:spcAft>
                      <a:spcPts val="0"/>
                    </a:spcAft>
                    <a:defRPr/>
                  </a:pPr>
                  <a:endParaRPr lang="en-US">
                    <a:solidFill>
                      <a:prstClr val="black"/>
                    </a:solidFill>
                    <a:latin typeface="+mn-lt"/>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a:lstStyle/>
                <a:p>
                  <a:pPr defTabSz="457200" fontAlgn="auto">
                    <a:spcBef>
                      <a:spcPts val="0"/>
                    </a:spcBef>
                    <a:spcAft>
                      <a:spcPts val="0"/>
                    </a:spcAft>
                    <a:defRPr/>
                  </a:pPr>
                  <a:endParaRPr lang="en-US">
                    <a:solidFill>
                      <a:prstClr val="black"/>
                    </a:solidFill>
                    <a:latin typeface="+mn-lt"/>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a:lstStyle/>
                <a:p>
                  <a:pPr defTabSz="457200" fontAlgn="auto">
                    <a:spcBef>
                      <a:spcPts val="0"/>
                    </a:spcBef>
                    <a:spcAft>
                      <a:spcPts val="0"/>
                    </a:spcAft>
                    <a:defRPr/>
                  </a:pPr>
                  <a:endParaRPr lang="en-US">
                    <a:solidFill>
                      <a:prstClr val="black"/>
                    </a:solidFill>
                    <a:latin typeface="+mn-lt"/>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a:lstStyle/>
                <a:p>
                  <a:pPr defTabSz="457200" fontAlgn="auto">
                    <a:spcBef>
                      <a:spcPts val="0"/>
                    </a:spcBef>
                    <a:spcAft>
                      <a:spcPts val="0"/>
                    </a:spcAft>
                    <a:defRPr/>
                  </a:pPr>
                  <a:endParaRPr lang="en-US">
                    <a:solidFill>
                      <a:prstClr val="black"/>
                    </a:solidFill>
                    <a:latin typeface="+mn-lt"/>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p:spPr>
              <p:txBody>
                <a:bodyPr/>
                <a:lstStyle/>
                <a:p>
                  <a:pPr fontAlgn="auto">
                    <a:spcBef>
                      <a:spcPts val="0"/>
                    </a:spcBef>
                    <a:spcAft>
                      <a:spcPts val="0"/>
                    </a:spcAft>
                    <a:defRPr/>
                  </a:pPr>
                  <a:endParaRPr lang="en-US">
                    <a:solidFill>
                      <a:prstClr val="black"/>
                    </a:solidFill>
                    <a:latin typeface="+mn-lt"/>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p:spPr>
              <p:txBody>
                <a:bodyPr/>
                <a:lstStyle/>
                <a:p>
                  <a:pPr defTabSz="457200" fontAlgn="auto">
                    <a:spcBef>
                      <a:spcPts val="0"/>
                    </a:spcBef>
                    <a:spcAft>
                      <a:spcPts val="0"/>
                    </a:spcAft>
                    <a:defRPr/>
                  </a:pPr>
                  <a:endParaRPr lang="en-US">
                    <a:solidFill>
                      <a:prstClr val="black"/>
                    </a:solidFill>
                    <a:latin typeface="+mn-lt"/>
                  </a:endParaRPr>
                </a:p>
              </p:txBody>
            </p:sp>
          </p:grpSp>
        </p:grpSp>
        <p:grpSp>
          <p:nvGrpSpPr>
            <p:cNvPr id="1034" name="Group 715"/>
            <p:cNvGrpSpPr>
              <a:grpSpLocks/>
            </p:cNvGrpSpPr>
            <p:nvPr/>
          </p:nvGrpSpPr>
          <p:grpSpPr bwMode="auto">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fontAlgn="auto">
                    <a:spcBef>
                      <a:spcPts val="0"/>
                    </a:spcBef>
                    <a:spcAft>
                      <a:spcPts val="0"/>
                    </a:spcAft>
                    <a:defRPr/>
                  </a:pPr>
                  <a:endParaRPr lang="en-US">
                    <a:solidFill>
                      <a:prstClr val="black"/>
                    </a:solidFill>
                    <a:latin typeface="+mn-lt"/>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a:solidFill>
                      <a:prstClr val="black"/>
                    </a:solidFill>
                    <a:latin typeface="+mn-lt"/>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fontAlgn="auto">
                    <a:spcBef>
                      <a:spcPts val="0"/>
                    </a:spcBef>
                    <a:spcAft>
                      <a:spcPts val="0"/>
                    </a:spcAft>
                    <a:defRPr/>
                  </a:pPr>
                  <a:endParaRPr lang="en-US">
                    <a:solidFill>
                      <a:prstClr val="black"/>
                    </a:solidFill>
                    <a:latin typeface="+mn-lt"/>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fontAlgn="auto">
                    <a:spcBef>
                      <a:spcPts val="0"/>
                    </a:spcBef>
                    <a:spcAft>
                      <a:spcPts val="0"/>
                    </a:spcAft>
                    <a:defRPr/>
                  </a:pPr>
                  <a:endParaRPr lang="en-US">
                    <a:solidFill>
                      <a:prstClr val="black"/>
                    </a:solidFill>
                    <a:latin typeface="+mn-lt"/>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a:solidFill>
                      <a:prstClr val="black"/>
                    </a:solidFill>
                    <a:latin typeface="+mn-lt"/>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p:spPr>
              <p:txBody>
                <a:bodyPr/>
                <a:lstStyle/>
                <a:p>
                  <a:pPr defTabSz="457200" fontAlgn="auto">
                    <a:spcBef>
                      <a:spcPts val="0"/>
                    </a:spcBef>
                    <a:spcAft>
                      <a:spcPts val="0"/>
                    </a:spcAft>
                    <a:defRPr/>
                  </a:pPr>
                  <a:endParaRPr lang="en-US">
                    <a:solidFill>
                      <a:prstClr val="black"/>
                    </a:solidFill>
                    <a:latin typeface="+mn-lt"/>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p:spPr>
              <p:txBody>
                <a:bodyPr/>
                <a:lstStyle/>
                <a:p>
                  <a:pPr fontAlgn="auto">
                    <a:spcBef>
                      <a:spcPts val="0"/>
                    </a:spcBef>
                    <a:spcAft>
                      <a:spcPts val="0"/>
                    </a:spcAft>
                    <a:defRPr/>
                  </a:pPr>
                  <a:endParaRPr lang="en-US">
                    <a:solidFill>
                      <a:prstClr val="black"/>
                    </a:solidFill>
                    <a:latin typeface="+mn-lt"/>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p:spPr>
              <p:txBody>
                <a:bodyPr/>
                <a:lstStyle/>
                <a:p>
                  <a:pPr defTabSz="457200" fontAlgn="auto">
                    <a:spcBef>
                      <a:spcPts val="0"/>
                    </a:spcBef>
                    <a:spcAft>
                      <a:spcPts val="0"/>
                    </a:spcAft>
                    <a:defRPr/>
                  </a:pPr>
                  <a:endParaRPr lang="en-US">
                    <a:solidFill>
                      <a:prstClr val="black"/>
                    </a:solidFill>
                    <a:latin typeface="+mn-lt"/>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p:spPr>
              <p:txBody>
                <a:bodyPr/>
                <a:lstStyle/>
                <a:p>
                  <a:pPr fontAlgn="auto">
                    <a:spcBef>
                      <a:spcPts val="0"/>
                    </a:spcBef>
                    <a:spcAft>
                      <a:spcPts val="0"/>
                    </a:spcAft>
                    <a:defRPr/>
                  </a:pPr>
                  <a:endParaRPr lang="en-US">
                    <a:solidFill>
                      <a:prstClr val="black"/>
                    </a:solidFill>
                    <a:latin typeface="+mn-lt"/>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p:spPr>
              <p:txBody>
                <a:bodyPr/>
                <a:lstStyle/>
                <a:p>
                  <a:pPr defTabSz="457200" fontAlgn="auto">
                    <a:spcBef>
                      <a:spcPts val="0"/>
                    </a:spcBef>
                    <a:spcAft>
                      <a:spcPts val="0"/>
                    </a:spcAft>
                    <a:defRPr/>
                  </a:pPr>
                  <a:endParaRPr lang="en-US">
                    <a:solidFill>
                      <a:prstClr val="black"/>
                    </a:solidFill>
                    <a:latin typeface="+mn-lt"/>
                  </a:endParaRPr>
                </a:p>
              </p:txBody>
            </p:sp>
          </p:grpSp>
        </p:grpSp>
      </p:grpSp>
      <p:sp>
        <p:nvSpPr>
          <p:cNvPr id="1027"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smtClean="0">
                <a:solidFill>
                  <a:prstClr val="black">
                    <a:lumMod val="75000"/>
                    <a:lumOff val="25000"/>
                  </a:prstClr>
                </a:solidFill>
                <a:latin typeface="+mn-lt"/>
              </a:defRPr>
            </a:lvl1pPr>
          </a:lstStyle>
          <a:p>
            <a:pPr>
              <a:defRPr/>
            </a:pPr>
            <a:fld id="{41B2E83C-8FB0-4293-B756-89ED3F9A6A27}" type="datetime1">
              <a:rPr lang="lv-LV"/>
              <a:pPr>
                <a:defRPr/>
              </a:pPr>
              <a:t>28.02.2019</a:t>
            </a:fld>
            <a:endParaRPr lang="lv-LV"/>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smtClean="0">
                <a:solidFill>
                  <a:prstClr val="black">
                    <a:lumMod val="75000"/>
                    <a:lumOff val="25000"/>
                  </a:prstClr>
                </a:solidFill>
                <a:latin typeface="+mn-lt"/>
              </a:defRPr>
            </a:lvl1pPr>
          </a:lstStyle>
          <a:p>
            <a:pPr>
              <a:defRPr/>
            </a:pPr>
            <a:r>
              <a:rPr lang="lv-LV"/>
              <a:t>Nodibinājums "Atbalsta centrs ģimenēm un bērniem ar īpašām vajadzībām "Cimdiņš""</a:t>
            </a:r>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smtClean="0">
                <a:solidFill>
                  <a:prstClr val="black">
                    <a:lumMod val="75000"/>
                    <a:lumOff val="25000"/>
                  </a:prstClr>
                </a:solidFill>
                <a:latin typeface="+mn-lt"/>
              </a:defRPr>
            </a:lvl1pPr>
          </a:lstStyle>
          <a:p>
            <a:pPr>
              <a:defRPr/>
            </a:pPr>
            <a:fld id="{752D154D-5D35-4BC6-9F3C-045198D0EAF2}"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72" r:id="rId9"/>
    <p:sldLayoutId id="2147483663" r:id="rId10"/>
    <p:sldLayoutId id="2147483662" r:id="rId11"/>
  </p:sldLayoutIdLst>
  <p:hf sldNum="0" hdr="0" dt="0"/>
  <p:txStyles>
    <p:titleStyle>
      <a:lvl1pPr algn="l" defTabSz="457200" rtl="0" fontAlgn="base">
        <a:spcBef>
          <a:spcPct val="0"/>
        </a:spcBef>
        <a:spcAft>
          <a:spcPct val="0"/>
        </a:spcAft>
        <a:defRPr sz="3200" kern="1200">
          <a:solidFill>
            <a:srgbClr val="404040"/>
          </a:solidFill>
          <a:latin typeface="+mj-lt"/>
          <a:ea typeface="+mj-ea"/>
          <a:cs typeface="Trebuchet MS"/>
        </a:defRPr>
      </a:lvl1pPr>
      <a:lvl2pPr algn="l" defTabSz="457200" rtl="0" fontAlgn="base">
        <a:spcBef>
          <a:spcPct val="0"/>
        </a:spcBef>
        <a:spcAft>
          <a:spcPct val="0"/>
        </a:spcAft>
        <a:defRPr sz="3200">
          <a:solidFill>
            <a:srgbClr val="404040"/>
          </a:solidFill>
          <a:latin typeface="Verdana" pitchFamily="34" charset="0"/>
        </a:defRPr>
      </a:lvl2pPr>
      <a:lvl3pPr algn="l" defTabSz="457200" rtl="0" fontAlgn="base">
        <a:spcBef>
          <a:spcPct val="0"/>
        </a:spcBef>
        <a:spcAft>
          <a:spcPct val="0"/>
        </a:spcAft>
        <a:defRPr sz="3200">
          <a:solidFill>
            <a:srgbClr val="404040"/>
          </a:solidFill>
          <a:latin typeface="Verdana" pitchFamily="34" charset="0"/>
        </a:defRPr>
      </a:lvl3pPr>
      <a:lvl4pPr algn="l" defTabSz="457200" rtl="0" fontAlgn="base">
        <a:spcBef>
          <a:spcPct val="0"/>
        </a:spcBef>
        <a:spcAft>
          <a:spcPct val="0"/>
        </a:spcAft>
        <a:defRPr sz="3200">
          <a:solidFill>
            <a:srgbClr val="404040"/>
          </a:solidFill>
          <a:latin typeface="Verdana" pitchFamily="34" charset="0"/>
        </a:defRPr>
      </a:lvl4pPr>
      <a:lvl5pPr algn="l" defTabSz="457200" rtl="0" fontAlgn="base">
        <a:spcBef>
          <a:spcPct val="0"/>
        </a:spcBef>
        <a:spcAft>
          <a:spcPct val="0"/>
        </a:spcAft>
        <a:defRPr sz="3200">
          <a:solidFill>
            <a:srgbClr val="404040"/>
          </a:solidFill>
          <a:latin typeface="Verdan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rgbClr val="404040"/>
        </a:buClr>
        <a:buFont typeface="Wingdings 2" pitchFamily="18" charset="2"/>
        <a:buChar char=""/>
        <a:defRPr kern="1200">
          <a:solidFill>
            <a:srgbClr val="404040"/>
          </a:solidFill>
          <a:latin typeface="+mn-lt"/>
          <a:ea typeface="+mn-ea"/>
          <a:cs typeface="+mn-cs"/>
        </a:defRPr>
      </a:lvl1pPr>
      <a:lvl2pPr marL="742950" indent="-285750" algn="l" defTabSz="457200" rtl="0" fontAlgn="base">
        <a:spcBef>
          <a:spcPct val="20000"/>
        </a:spcBef>
        <a:spcAft>
          <a:spcPts val="600"/>
        </a:spcAft>
        <a:buClr>
          <a:srgbClr val="404040"/>
        </a:buClr>
        <a:buFont typeface="Wingdings 2" pitchFamily="18" charset="2"/>
        <a:buChar char=""/>
        <a:defRPr sz="1600" kern="1200">
          <a:solidFill>
            <a:srgbClr val="404040"/>
          </a:solidFill>
          <a:latin typeface="+mn-lt"/>
          <a:ea typeface="+mn-ea"/>
          <a:cs typeface="+mn-cs"/>
        </a:defRPr>
      </a:lvl2pPr>
      <a:lvl3pPr marL="1143000" indent="-228600" algn="l" defTabSz="457200" rtl="0" fontAlgn="base">
        <a:spcBef>
          <a:spcPct val="20000"/>
        </a:spcBef>
        <a:spcAft>
          <a:spcPts val="600"/>
        </a:spcAft>
        <a:buClr>
          <a:srgbClr val="404040"/>
        </a:buClr>
        <a:buFont typeface="Wingdings 2" pitchFamily="18" charset="2"/>
        <a:buChar char=""/>
        <a:defRPr sz="1400" kern="1200">
          <a:solidFill>
            <a:srgbClr val="404040"/>
          </a:solidFill>
          <a:latin typeface="+mn-lt"/>
          <a:ea typeface="+mn-ea"/>
          <a:cs typeface="+mn-cs"/>
        </a:defRPr>
      </a:lvl3pPr>
      <a:lvl4pPr marL="1600200" indent="-228600" algn="l" defTabSz="457200" rtl="0" fontAlgn="base">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4pPr>
      <a:lvl5pPr marL="2057400" indent="-228600" algn="l" defTabSz="457200" rtl="0" fontAlgn="base">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imdins.lv/" TargetMode="External"/><Relationship Id="rId2" Type="http://schemas.openxmlformats.org/officeDocument/2006/relationships/hyperlink" Target="mailto:ievasamite@inbox.lv"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8080375" y="3306763"/>
            <a:ext cx="46038" cy="50800"/>
          </a:xfrm>
        </p:spPr>
        <p:txBody>
          <a:bodyPr/>
          <a:lstStyle/>
          <a:p>
            <a:endParaRPr lang="lv-LV" sz="100"/>
          </a:p>
        </p:txBody>
      </p:sp>
      <p:sp>
        <p:nvSpPr>
          <p:cNvPr id="3" name="Subtitle 2"/>
          <p:cNvSpPr>
            <a:spLocks noGrp="1"/>
          </p:cNvSpPr>
          <p:nvPr>
            <p:ph type="subTitle" idx="1"/>
          </p:nvPr>
        </p:nvSpPr>
        <p:spPr>
          <a:xfrm>
            <a:off x="782777" y="4797152"/>
            <a:ext cx="7883038" cy="861420"/>
          </a:xfrm>
        </p:spPr>
        <p:txBody>
          <a:bodyPr rtlCol="0">
            <a:noAutofit/>
            <a:scene3d>
              <a:camera prst="orthographicFront"/>
              <a:lightRig rig="threePt" dir="t"/>
            </a:scene3d>
            <a:sp3d extrusionH="57150">
              <a:bevelT w="38100" h="38100"/>
            </a:sp3d>
          </a:bodyPr>
          <a:lstStyle/>
          <a:p>
            <a:pPr fontAlgn="auto">
              <a:buClr>
                <a:schemeClr val="tx1">
                  <a:lumMod val="75000"/>
                  <a:lumOff val="25000"/>
                </a:schemeClr>
              </a:buClr>
              <a:buFont typeface="Wingdings 2" charset="2"/>
              <a:buNone/>
              <a:defRPr/>
            </a:pPr>
            <a:r>
              <a:rPr lang="lv-LV" sz="2400" b="1" dirty="0">
                <a:solidFill>
                  <a:schemeClr val="tx2">
                    <a:lumMod val="50000"/>
                  </a:schemeClr>
                </a:solidFill>
              </a:rPr>
              <a:t>Nodibinājums «Atbalsta centrs ģimenēm un bērniem ar īpašām vajadzībām «Cimdiņš»»</a:t>
            </a:r>
          </a:p>
        </p:txBody>
      </p:sp>
      <p:pic>
        <p:nvPicPr>
          <p:cNvPr id="13315" name="Picture 2"/>
          <p:cNvPicPr>
            <a:picLocks noChangeAspect="1" noChangeArrowheads="1"/>
          </p:cNvPicPr>
          <p:nvPr/>
        </p:nvPicPr>
        <p:blipFill>
          <a:blip r:embed="rId3"/>
          <a:srcRect/>
          <a:stretch>
            <a:fillRect/>
          </a:stretch>
        </p:blipFill>
        <p:spPr bwMode="auto">
          <a:xfrm>
            <a:off x="3419475" y="1100138"/>
            <a:ext cx="4970463" cy="3455987"/>
          </a:xfrm>
          <a:prstGeom prst="rect">
            <a:avLst/>
          </a:prstGeom>
          <a:noFill/>
          <a:ln w="9525">
            <a:noFill/>
            <a:miter lim="800000"/>
            <a:headEnd/>
            <a:tailEnd/>
          </a:ln>
        </p:spPr>
      </p:pic>
      <p:sp>
        <p:nvSpPr>
          <p:cNvPr id="13316" name="Footer Placeholder 3"/>
          <p:cNvSpPr>
            <a:spLocks noGrp="1"/>
          </p:cNvSpPr>
          <p:nvPr>
            <p:ph type="ftr" sz="quarter" idx="11"/>
          </p:nvPr>
        </p:nvSpPr>
        <p:spPr bwMode="auto">
          <a:xfrm>
            <a:off x="2203450" y="6165850"/>
            <a:ext cx="5256213"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lv-LV">
                <a:solidFill>
                  <a:srgbClr val="404040"/>
                </a:solidFill>
              </a:rPr>
              <a:t>Nodibinājums "Atbalsta centrs ģimenēm un bērniem ar īpašām vajadzībām "Cimdiņš""</a:t>
            </a:r>
          </a:p>
        </p:txBody>
      </p:sp>
      <p:pic>
        <p:nvPicPr>
          <p:cNvPr id="13317" name="Picture 6" descr="C:\Users\user\Pictures\logo_big.png"/>
          <p:cNvPicPr>
            <a:picLocks noChangeAspect="1" noChangeArrowheads="1"/>
          </p:cNvPicPr>
          <p:nvPr/>
        </p:nvPicPr>
        <p:blipFill>
          <a:blip r:embed="rId4"/>
          <a:srcRect/>
          <a:stretch>
            <a:fillRect/>
          </a:stretch>
        </p:blipFill>
        <p:spPr bwMode="auto">
          <a:xfrm>
            <a:off x="-107950" y="915988"/>
            <a:ext cx="3860800" cy="2581275"/>
          </a:xfrm>
          <a:prstGeom prst="rect">
            <a:avLst/>
          </a:prstGeom>
          <a:noFill/>
          <a:ln w="9525">
            <a:noFill/>
            <a:miter lim="800000"/>
            <a:headEnd/>
            <a:tailEnd/>
          </a:ln>
        </p:spPr>
      </p:pic>
      <p:pic>
        <p:nvPicPr>
          <p:cNvPr id="13318" name="Picture 8"/>
          <p:cNvPicPr>
            <a:picLocks noChangeAspect="1" noChangeArrowheads="1"/>
          </p:cNvPicPr>
          <p:nvPr/>
        </p:nvPicPr>
        <p:blipFill>
          <a:blip r:embed="rId5"/>
          <a:srcRect/>
          <a:stretch>
            <a:fillRect/>
          </a:stretch>
        </p:blipFill>
        <p:spPr bwMode="auto">
          <a:xfrm>
            <a:off x="6659563" y="15875"/>
            <a:ext cx="2160587" cy="1800225"/>
          </a:xfrm>
          <a:prstGeom prst="rect">
            <a:avLst/>
          </a:prstGeom>
          <a:noFill/>
          <a:ln w="9525">
            <a:noFill/>
            <a:miter lim="800000"/>
            <a:headEnd/>
            <a:tailEnd/>
          </a:ln>
        </p:spPr>
      </p:pic>
      <p:pic>
        <p:nvPicPr>
          <p:cNvPr id="13319" name="Picture 2"/>
          <p:cNvPicPr>
            <a:picLocks noChangeAspect="1" noChangeArrowheads="1"/>
          </p:cNvPicPr>
          <p:nvPr/>
        </p:nvPicPr>
        <p:blipFill>
          <a:blip r:embed="rId6"/>
          <a:srcRect/>
          <a:stretch>
            <a:fillRect/>
          </a:stretch>
        </p:blipFill>
        <p:spPr bwMode="auto">
          <a:xfrm>
            <a:off x="7740650" y="6237288"/>
            <a:ext cx="925513" cy="500062"/>
          </a:xfrm>
          <a:prstGeom prst="rect">
            <a:avLst/>
          </a:prstGeom>
          <a:noFill/>
          <a:ln w="9525">
            <a:noFill/>
            <a:miter lim="800000"/>
            <a:headEnd/>
            <a:tailEnd/>
          </a:ln>
        </p:spPr>
      </p:pic>
    </p:spTree>
  </p:cSld>
  <p:clrMapOvr>
    <a:masterClrMapping/>
  </p:clrMapOvr>
  <p:transition spd="slow">
    <p:push dir="u"/>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563938" y="309563"/>
            <a:ext cx="4641850" cy="239712"/>
          </a:xfrm>
        </p:spPr>
        <p:txBody>
          <a:bodyPr/>
          <a:lstStyle/>
          <a:p>
            <a:pPr algn="ctr"/>
            <a:br>
              <a:rPr lang="lv-LV" sz="2800" b="1">
                <a:latin typeface="Times New Roman" pitchFamily="18" charset="0"/>
                <a:cs typeface="Times New Roman" pitchFamily="18" charset="0"/>
              </a:rPr>
            </a:br>
            <a:endParaRPr lang="lv-LV" sz="2800" b="1"/>
          </a:p>
        </p:txBody>
      </p:sp>
      <p:sp>
        <p:nvSpPr>
          <p:cNvPr id="14338" name="Footer Placeholder 3"/>
          <p:cNvSpPr>
            <a:spLocks noGrp="1"/>
          </p:cNvSpPr>
          <p:nvPr>
            <p:ph type="ftr" sz="quarter" idx="11"/>
          </p:nvPr>
        </p:nvSpPr>
        <p:spPr bwMode="auto">
          <a:xfrm>
            <a:off x="1181100" y="6237288"/>
            <a:ext cx="5256213" cy="360362"/>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lv-LV">
                <a:solidFill>
                  <a:srgbClr val="404040"/>
                </a:solidFill>
              </a:rPr>
              <a:t>Nodibinājums "Atbalsta centrs ģimenēm un bērniem ar īpašām vajadzībām "Cimdiņš""</a:t>
            </a:r>
          </a:p>
        </p:txBody>
      </p:sp>
      <p:pic>
        <p:nvPicPr>
          <p:cNvPr id="14339" name="Picture 1"/>
          <p:cNvPicPr>
            <a:picLocks noChangeAspect="1" noChangeArrowheads="1"/>
          </p:cNvPicPr>
          <p:nvPr/>
        </p:nvPicPr>
        <p:blipFill>
          <a:blip r:embed="rId2"/>
          <a:srcRect/>
          <a:stretch>
            <a:fillRect/>
          </a:stretch>
        </p:blipFill>
        <p:spPr bwMode="auto">
          <a:xfrm>
            <a:off x="7380288" y="369888"/>
            <a:ext cx="1009650" cy="781050"/>
          </a:xfrm>
          <a:prstGeom prst="rect">
            <a:avLst/>
          </a:prstGeom>
          <a:noFill/>
          <a:ln w="9525">
            <a:noFill/>
            <a:miter lim="800000"/>
            <a:headEnd/>
            <a:tailEnd/>
          </a:ln>
        </p:spPr>
      </p:pic>
      <p:sp>
        <p:nvSpPr>
          <p:cNvPr id="14340" name="Rectangle 3"/>
          <p:cNvSpPr>
            <a:spLocks noChangeArrowheads="1"/>
          </p:cNvSpPr>
          <p:nvPr/>
        </p:nvSpPr>
        <p:spPr bwMode="auto">
          <a:xfrm>
            <a:off x="1736725" y="2462213"/>
            <a:ext cx="9144000" cy="457200"/>
          </a:xfrm>
          <a:prstGeom prst="rect">
            <a:avLst/>
          </a:prstGeom>
          <a:noFill/>
          <a:ln w="9525">
            <a:noFill/>
            <a:miter lim="800000"/>
            <a:headEnd/>
            <a:tailEnd/>
          </a:ln>
        </p:spPr>
        <p:txBody>
          <a:bodyPr wrap="none" anchor="ctr">
            <a:spAutoFit/>
          </a:bodyPr>
          <a:lstStyle/>
          <a:p>
            <a:endParaRPr lang="lv-LV">
              <a:solidFill>
                <a:srgbClr val="000000"/>
              </a:solidFill>
              <a:latin typeface="Verdana" pitchFamily="34" charset="0"/>
            </a:endParaRPr>
          </a:p>
        </p:txBody>
      </p:sp>
      <p:sp>
        <p:nvSpPr>
          <p:cNvPr id="14341" name="Rectangle 4"/>
          <p:cNvSpPr>
            <a:spLocks noChangeArrowheads="1"/>
          </p:cNvSpPr>
          <p:nvPr/>
        </p:nvSpPr>
        <p:spPr bwMode="auto">
          <a:xfrm>
            <a:off x="1260475" y="4324350"/>
            <a:ext cx="6367463" cy="276225"/>
          </a:xfrm>
          <a:prstGeom prst="rect">
            <a:avLst/>
          </a:prstGeom>
          <a:noFill/>
          <a:ln w="9525">
            <a:noFill/>
            <a:miter lim="800000"/>
            <a:headEnd/>
            <a:tailEnd/>
          </a:ln>
        </p:spPr>
        <p:txBody>
          <a:bodyPr anchor="ctr">
            <a:spAutoFit/>
          </a:bodyPr>
          <a:lstStyle/>
          <a:p>
            <a:r>
              <a:rPr lang="lv-LV" sz="1200">
                <a:solidFill>
                  <a:srgbClr val="000000"/>
                </a:solidFill>
                <a:ea typeface="Times New Roman" pitchFamily="18" charset="0"/>
                <a:cs typeface="Arial" charset="0"/>
              </a:rPr>
              <a:t> </a:t>
            </a:r>
            <a:endParaRPr lang="lv-LV">
              <a:solidFill>
                <a:srgbClr val="000000"/>
              </a:solidFill>
              <a:ea typeface="Times New Roman" pitchFamily="18" charset="0"/>
              <a:cs typeface="Arial" charset="0"/>
            </a:endParaRPr>
          </a:p>
        </p:txBody>
      </p:sp>
      <p:pic>
        <p:nvPicPr>
          <p:cNvPr id="14342" name="Picture 6"/>
          <p:cNvPicPr>
            <a:picLocks noChangeAspect="1" noChangeArrowheads="1"/>
          </p:cNvPicPr>
          <p:nvPr/>
        </p:nvPicPr>
        <p:blipFill>
          <a:blip r:embed="rId3"/>
          <a:srcRect/>
          <a:stretch>
            <a:fillRect/>
          </a:stretch>
        </p:blipFill>
        <p:spPr bwMode="auto">
          <a:xfrm>
            <a:off x="6216650" y="406400"/>
            <a:ext cx="914400" cy="744538"/>
          </a:xfrm>
          <a:prstGeom prst="rect">
            <a:avLst/>
          </a:prstGeom>
          <a:noFill/>
          <a:ln w="9525">
            <a:noFill/>
            <a:miter lim="800000"/>
            <a:headEnd/>
            <a:tailEnd/>
          </a:ln>
        </p:spPr>
      </p:pic>
      <p:pic>
        <p:nvPicPr>
          <p:cNvPr id="14343" name="Picture 7"/>
          <p:cNvPicPr>
            <a:picLocks noChangeAspect="1" noChangeArrowheads="1"/>
          </p:cNvPicPr>
          <p:nvPr/>
        </p:nvPicPr>
        <p:blipFill>
          <a:blip r:embed="rId4"/>
          <a:srcRect/>
          <a:stretch>
            <a:fillRect/>
          </a:stretch>
        </p:blipFill>
        <p:spPr bwMode="auto">
          <a:xfrm>
            <a:off x="7164388" y="6165850"/>
            <a:ext cx="927100" cy="500063"/>
          </a:xfrm>
          <a:prstGeom prst="rect">
            <a:avLst/>
          </a:prstGeom>
          <a:noFill/>
          <a:ln w="9525">
            <a:noFill/>
            <a:miter lim="800000"/>
            <a:headEnd/>
            <a:tailEnd/>
          </a:ln>
        </p:spPr>
      </p:pic>
      <p:sp>
        <p:nvSpPr>
          <p:cNvPr id="3" name="Content Placeholder 2"/>
          <p:cNvSpPr>
            <a:spLocks noGrp="1"/>
          </p:cNvSpPr>
          <p:nvPr>
            <p:ph idx="1"/>
          </p:nvPr>
        </p:nvSpPr>
        <p:spPr>
          <a:xfrm>
            <a:off x="1009650" y="1196975"/>
            <a:ext cx="7124700" cy="5040313"/>
          </a:xfrm>
        </p:spPr>
        <p:txBody>
          <a:bodyPr>
            <a:normAutofit/>
          </a:bodyPr>
          <a:lstStyle/>
          <a:p>
            <a:pPr marL="0" indent="0" algn="ctr">
              <a:lnSpc>
                <a:spcPct val="90000"/>
              </a:lnSpc>
              <a:spcBef>
                <a:spcPct val="0"/>
              </a:spcBef>
              <a:spcAft>
                <a:spcPct val="0"/>
              </a:spcAft>
              <a:buClrTx/>
              <a:buFont typeface="Wingdings 2" pitchFamily="18" charset="2"/>
              <a:buNone/>
              <a:tabLst>
                <a:tab pos="-457200" algn="l"/>
              </a:tabLst>
            </a:pPr>
            <a:endParaRPr lang="lv-LV" sz="1700" b="1">
              <a:solidFill>
                <a:srgbClr val="000000"/>
              </a:solidFill>
              <a:latin typeface="Arial" charset="0"/>
              <a:cs typeface="Times New Roman" pitchFamily="18" charset="0"/>
            </a:endParaRPr>
          </a:p>
          <a:p>
            <a:pPr marL="0" indent="0" algn="ctr">
              <a:lnSpc>
                <a:spcPct val="90000"/>
              </a:lnSpc>
              <a:spcBef>
                <a:spcPct val="0"/>
              </a:spcBef>
              <a:spcAft>
                <a:spcPct val="0"/>
              </a:spcAft>
              <a:buClrTx/>
              <a:buFont typeface="Wingdings 2" pitchFamily="18" charset="2"/>
              <a:buNone/>
              <a:tabLst>
                <a:tab pos="-457200" algn="l"/>
              </a:tabLst>
            </a:pPr>
            <a:r>
              <a:rPr lang="lv-LV" b="1">
                <a:solidFill>
                  <a:srgbClr val="000000"/>
                </a:solidFill>
                <a:latin typeface="Arial" charset="0"/>
                <a:cs typeface="Times New Roman" pitchFamily="18" charset="0"/>
              </a:rPr>
              <a:t>«Sociālās rehabilitācijas programmas un alternatīvās sociālās aprūpes pakalpojumu attīstība Ventspils pilsētā un novadā»</a:t>
            </a:r>
          </a:p>
          <a:p>
            <a:pPr marL="0" indent="0" algn="ctr">
              <a:lnSpc>
                <a:spcPct val="90000"/>
              </a:lnSpc>
              <a:spcBef>
                <a:spcPct val="0"/>
              </a:spcBef>
              <a:spcAft>
                <a:spcPct val="0"/>
              </a:spcAft>
              <a:buClrTx/>
              <a:buFont typeface="Wingdings 2" pitchFamily="18" charset="2"/>
              <a:buNone/>
              <a:tabLst>
                <a:tab pos="-457200" algn="l"/>
              </a:tabLst>
            </a:pPr>
            <a:endParaRPr lang="lv-LV" sz="1700" b="1">
              <a:solidFill>
                <a:srgbClr val="000000"/>
              </a:solidFill>
              <a:latin typeface="Arial" charset="0"/>
              <a:cs typeface="Times New Roman" pitchFamily="18" charset="0"/>
            </a:endParaRPr>
          </a:p>
          <a:p>
            <a:pPr marL="0" indent="0">
              <a:lnSpc>
                <a:spcPct val="90000"/>
              </a:lnSpc>
              <a:spcBef>
                <a:spcPct val="0"/>
              </a:spcBef>
              <a:spcAft>
                <a:spcPct val="0"/>
              </a:spcAft>
              <a:buClrTx/>
              <a:buFont typeface="Wingdings 2" pitchFamily="18" charset="2"/>
              <a:buNone/>
              <a:tabLst>
                <a:tab pos="-457200" algn="l"/>
              </a:tabLst>
            </a:pPr>
            <a:r>
              <a:rPr lang="lv-LV" sz="1700" b="1">
                <a:latin typeface="Arial" charset="0"/>
                <a:cs typeface="Times New Roman" pitchFamily="18" charset="0"/>
              </a:rPr>
              <a:t>Projekta budžets: 95 156 Ls</a:t>
            </a:r>
          </a:p>
          <a:p>
            <a:pPr marL="0" indent="0">
              <a:lnSpc>
                <a:spcPct val="90000"/>
              </a:lnSpc>
              <a:spcBef>
                <a:spcPct val="0"/>
              </a:spcBef>
              <a:spcAft>
                <a:spcPct val="0"/>
              </a:spcAft>
              <a:buClrTx/>
              <a:buFont typeface="Wingdings 2" pitchFamily="18" charset="2"/>
              <a:buNone/>
              <a:tabLst>
                <a:tab pos="-457200" algn="l"/>
              </a:tabLst>
            </a:pPr>
            <a:endParaRPr lang="lv-LV" sz="1700" b="1">
              <a:solidFill>
                <a:srgbClr val="000000"/>
              </a:solidFill>
              <a:latin typeface="Arial" charset="0"/>
              <a:cs typeface="Times New Roman" pitchFamily="18" charset="0"/>
            </a:endParaRPr>
          </a:p>
          <a:p>
            <a:pPr marL="0" indent="0">
              <a:lnSpc>
                <a:spcPct val="90000"/>
              </a:lnSpc>
              <a:spcBef>
                <a:spcPct val="0"/>
              </a:spcBef>
              <a:spcAft>
                <a:spcPct val="0"/>
              </a:spcAft>
              <a:buClrTx/>
              <a:buFont typeface="Wingdings 2" pitchFamily="18" charset="2"/>
              <a:buNone/>
              <a:tabLst>
                <a:tab pos="-457200" algn="l"/>
              </a:tabLst>
            </a:pPr>
            <a:r>
              <a:rPr lang="lv-LV" sz="2600" b="1">
                <a:latin typeface="Times New Roman" pitchFamily="18" charset="0"/>
                <a:cs typeface="Times New Roman" pitchFamily="18" charset="0"/>
              </a:rPr>
              <a:t>Projekta mērķis:</a:t>
            </a:r>
            <a:endParaRPr lang="lv-LV" sz="1700">
              <a:solidFill>
                <a:srgbClr val="000000"/>
              </a:solidFill>
            </a:endParaRPr>
          </a:p>
          <a:p>
            <a:pPr marL="0" indent="0">
              <a:lnSpc>
                <a:spcPct val="90000"/>
              </a:lnSpc>
              <a:spcBef>
                <a:spcPct val="0"/>
              </a:spcBef>
              <a:spcAft>
                <a:spcPct val="0"/>
              </a:spcAft>
              <a:buClrTx/>
              <a:buFont typeface="Wingdings 2" pitchFamily="18" charset="2"/>
              <a:buNone/>
              <a:tabLst>
                <a:tab pos="-457200" algn="l"/>
              </a:tabLst>
            </a:pPr>
            <a:endParaRPr lang="lv-LV" sz="1700" b="1">
              <a:solidFill>
                <a:srgbClr val="000000"/>
              </a:solidFill>
              <a:latin typeface="Arial" charset="0"/>
              <a:cs typeface="Times New Roman" pitchFamily="18" charset="0"/>
            </a:endParaRPr>
          </a:p>
          <a:p>
            <a:pPr marL="0" indent="0" algn="just">
              <a:lnSpc>
                <a:spcPct val="90000"/>
              </a:lnSpc>
              <a:spcBef>
                <a:spcPct val="0"/>
              </a:spcBef>
              <a:spcAft>
                <a:spcPct val="0"/>
              </a:spcAft>
              <a:buClrTx/>
              <a:buFont typeface="Wingdings 2" pitchFamily="18" charset="2"/>
              <a:buNone/>
              <a:tabLst>
                <a:tab pos="-457200" algn="l"/>
              </a:tabLst>
            </a:pPr>
            <a:r>
              <a:rPr lang="lv-LV" sz="1700">
                <a:latin typeface="Times New Roman" pitchFamily="18" charset="0"/>
                <a:cs typeface="Times New Roman" pitchFamily="18" charset="0"/>
              </a:rPr>
              <a:t>		</a:t>
            </a:r>
            <a:r>
              <a:rPr lang="lv-LV" sz="2200">
                <a:solidFill>
                  <a:schemeClr val="tx1"/>
                </a:solidFill>
                <a:latin typeface="Times New Roman" pitchFamily="18" charset="0"/>
                <a:cs typeface="Times New Roman" pitchFamily="18" charset="0"/>
              </a:rPr>
              <a:t>Uzlabot un attīstīt jaunus alternatīvus sociālās rehabilitācijas pakalpojumus  un celt darbinieku kvalifikāciju atbalsta centrā „Cimdiņš”, lai veicinātu bērnu un jauniešu ar funkcionāliem traucējumiem fizisko un garīgo veselību, pašaprūpes iemaņas un uzlabotu, papildinātu  sociālās rehabilitācijas pakalpojumus. Projekta aktivitātes vērstas arī uz jauniešu ar garīgās attīstības traucējumiem darba iemaņu veidošanu un stabilizēšanu, lai integrētu mērķa grupu sabiedrībā , kā arī  veicinātu šīs  grupas iesaisti darba tirgū</a:t>
            </a:r>
            <a:endParaRPr lang="lv-LV" sz="2200" b="1">
              <a:solidFill>
                <a:schemeClr val="tx1"/>
              </a:solidFill>
              <a:latin typeface="Times New Roman" pitchFamily="18" charset="0"/>
              <a:cs typeface="Times New Roman" pitchFamily="18" charset="0"/>
            </a:endParaRPr>
          </a:p>
          <a:p>
            <a:pPr marL="0" indent="0">
              <a:lnSpc>
                <a:spcPct val="90000"/>
              </a:lnSpc>
              <a:tabLst>
                <a:tab pos="-457200" algn="l"/>
              </a:tabLst>
            </a:pPr>
            <a:endParaRPr lang="lv-LV" sz="1700"/>
          </a:p>
        </p:txBody>
      </p:sp>
      <p:sp>
        <p:nvSpPr>
          <p:cNvPr id="14345" name="Rectangle 8"/>
          <p:cNvSpPr>
            <a:spLocks noChangeArrowheads="1"/>
          </p:cNvSpPr>
          <p:nvPr/>
        </p:nvSpPr>
        <p:spPr bwMode="auto">
          <a:xfrm>
            <a:off x="971550" y="628650"/>
            <a:ext cx="3709988" cy="522288"/>
          </a:xfrm>
          <a:prstGeom prst="rect">
            <a:avLst/>
          </a:prstGeom>
          <a:noFill/>
          <a:ln w="9525">
            <a:noFill/>
            <a:miter lim="800000"/>
            <a:headEnd/>
            <a:tailEnd/>
          </a:ln>
        </p:spPr>
        <p:txBody>
          <a:bodyPr>
            <a:spAutoFit/>
          </a:bodyPr>
          <a:lstStyle/>
          <a:p>
            <a:r>
              <a:rPr lang="lv-LV" sz="2800" b="1">
                <a:solidFill>
                  <a:srgbClr val="404040"/>
                </a:solidFill>
                <a:latin typeface="Times New Roman" pitchFamily="18" charset="0"/>
                <a:cs typeface="Times New Roman" pitchFamily="18" charset="0"/>
              </a:rPr>
              <a:t>Projekta nosaukums:</a:t>
            </a:r>
            <a:endParaRPr lang="lv-LV">
              <a:latin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549275"/>
            <a:ext cx="7126287" cy="792163"/>
          </a:xfrm>
        </p:spPr>
        <p:txBody>
          <a:bodyPr>
            <a:noAutofit/>
          </a:bodyPr>
          <a:lstStyle/>
          <a:p>
            <a:br>
              <a:rPr lang="lv-LV" sz="1800">
                <a:solidFill>
                  <a:srgbClr val="000000"/>
                </a:solidFill>
              </a:rPr>
            </a:br>
            <a:r>
              <a:rPr lang="lv-LV" sz="2800" b="1">
                <a:latin typeface="Times New Roman" pitchFamily="18" charset="0"/>
                <a:cs typeface="Times New Roman" pitchFamily="18" charset="0"/>
              </a:rPr>
              <a:t>Projekta aktivitātes:</a:t>
            </a:r>
            <a:br>
              <a:rPr lang="lv-LV" sz="2400">
                <a:solidFill>
                  <a:srgbClr val="000000"/>
                </a:solidFill>
                <a:latin typeface="Times New Roman" pitchFamily="18" charset="0"/>
                <a:cs typeface="Times New Roman" pitchFamily="18" charset="0"/>
              </a:rPr>
            </a:br>
            <a:br>
              <a:rPr lang="lv-LV" sz="2400">
                <a:solidFill>
                  <a:srgbClr val="000000"/>
                </a:solidFill>
                <a:latin typeface="Times New Roman" pitchFamily="18" charset="0"/>
                <a:cs typeface="Times New Roman" pitchFamily="18" charset="0"/>
              </a:rPr>
            </a:br>
            <a:endParaRPr lang="lv-LV"/>
          </a:p>
        </p:txBody>
      </p:sp>
      <p:sp>
        <p:nvSpPr>
          <p:cNvPr id="15362"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lv-LV">
                <a:solidFill>
                  <a:srgbClr val="404040"/>
                </a:solidFill>
              </a:rPr>
              <a:t>Nodibinājums "Atbalsta centrs ģimenēm un bērniem ar īpašām vajadzībām "Cimdiņš""</a:t>
            </a:r>
          </a:p>
        </p:txBody>
      </p:sp>
      <p:pic>
        <p:nvPicPr>
          <p:cNvPr id="15363" name="Picture 1"/>
          <p:cNvPicPr>
            <a:picLocks noChangeAspect="1" noChangeArrowheads="1"/>
          </p:cNvPicPr>
          <p:nvPr/>
        </p:nvPicPr>
        <p:blipFill>
          <a:blip r:embed="rId2"/>
          <a:srcRect/>
          <a:stretch>
            <a:fillRect/>
          </a:stretch>
        </p:blipFill>
        <p:spPr bwMode="auto">
          <a:xfrm>
            <a:off x="7164388" y="5876925"/>
            <a:ext cx="927100" cy="500063"/>
          </a:xfrm>
          <a:prstGeom prst="rect">
            <a:avLst/>
          </a:prstGeom>
          <a:noFill/>
          <a:ln w="9525">
            <a:noFill/>
            <a:miter lim="800000"/>
            <a:headEnd/>
            <a:tailEnd/>
          </a:ln>
        </p:spPr>
      </p:pic>
      <p:sp>
        <p:nvSpPr>
          <p:cNvPr id="6" name="Content Placeholder 5"/>
          <p:cNvSpPr>
            <a:spLocks noGrp="1"/>
          </p:cNvSpPr>
          <p:nvPr>
            <p:ph idx="1"/>
          </p:nvPr>
        </p:nvSpPr>
        <p:spPr>
          <a:xfrm>
            <a:off x="1009650" y="981075"/>
            <a:ext cx="7124700" cy="4878388"/>
          </a:xfrm>
        </p:spPr>
        <p:txBody>
          <a:bodyPr>
            <a:normAutofit/>
          </a:bodyPr>
          <a:lstStyle/>
          <a:p>
            <a:pPr>
              <a:lnSpc>
                <a:spcPct val="90000"/>
              </a:lnSpc>
              <a:buFont typeface="Arial" charset="0"/>
              <a:buChar char="•"/>
            </a:pPr>
            <a:r>
              <a:rPr lang="lv-LV" sz="2400">
                <a:solidFill>
                  <a:srgbClr val="000000"/>
                </a:solidFill>
                <a:latin typeface="Times New Roman" pitchFamily="18" charset="0"/>
                <a:cs typeface="Times New Roman" pitchFamily="18" charset="0"/>
              </a:rPr>
              <a:t>Alternatīvās sociālās rehabilitācijas </a:t>
            </a:r>
            <a:r>
              <a:rPr lang="lv-LV" sz="2400" b="1">
                <a:solidFill>
                  <a:srgbClr val="000000"/>
                </a:solidFill>
                <a:latin typeface="Times New Roman" pitchFamily="18" charset="0"/>
                <a:cs typeface="Times New Roman" pitchFamily="18" charset="0"/>
              </a:rPr>
              <a:t>programmas izstrāde </a:t>
            </a:r>
          </a:p>
          <a:p>
            <a:pPr>
              <a:lnSpc>
                <a:spcPct val="90000"/>
              </a:lnSpc>
              <a:buFont typeface="Arial" charset="0"/>
              <a:buChar char="•"/>
            </a:pPr>
            <a:r>
              <a:rPr lang="lv-LV" sz="2400">
                <a:solidFill>
                  <a:srgbClr val="000000"/>
                </a:solidFill>
                <a:latin typeface="Times New Roman" pitchFamily="18" charset="0"/>
                <a:cs typeface="Times New Roman" pitchFamily="18" charset="0"/>
              </a:rPr>
              <a:t>Alternatīvās sociālās rehabilitācijas programmas </a:t>
            </a:r>
            <a:r>
              <a:rPr lang="lv-LV" sz="2400" b="1">
                <a:solidFill>
                  <a:srgbClr val="000000"/>
                </a:solidFill>
                <a:latin typeface="Times New Roman" pitchFamily="18" charset="0"/>
                <a:cs typeface="Times New Roman" pitchFamily="18" charset="0"/>
              </a:rPr>
              <a:t>ieviešana</a:t>
            </a:r>
          </a:p>
          <a:p>
            <a:pPr>
              <a:lnSpc>
                <a:spcPct val="90000"/>
              </a:lnSpc>
              <a:buFont typeface="Arial" charset="0"/>
              <a:buChar char="•"/>
            </a:pPr>
            <a:r>
              <a:rPr lang="lv-LV" sz="2400" b="1">
                <a:solidFill>
                  <a:srgbClr val="000000"/>
                </a:solidFill>
                <a:latin typeface="Times New Roman" pitchFamily="18" charset="0"/>
                <a:cs typeface="Times New Roman" pitchFamily="18" charset="0"/>
              </a:rPr>
              <a:t>Agrīnās korekcijas </a:t>
            </a:r>
            <a:r>
              <a:rPr lang="lv-LV" sz="2400">
                <a:solidFill>
                  <a:srgbClr val="000000"/>
                </a:solidFill>
                <a:latin typeface="Times New Roman" pitchFamily="18" charset="0"/>
                <a:cs typeface="Times New Roman" pitchFamily="18" charset="0"/>
              </a:rPr>
              <a:t>– alternatīvas sociālās rehabilitācijas </a:t>
            </a:r>
            <a:r>
              <a:rPr lang="lv-LV" sz="2400" b="1">
                <a:solidFill>
                  <a:srgbClr val="000000"/>
                </a:solidFill>
                <a:latin typeface="Times New Roman" pitchFamily="18" charset="0"/>
                <a:cs typeface="Times New Roman" pitchFamily="18" charset="0"/>
              </a:rPr>
              <a:t>programmas izstrāde un ieviešana </a:t>
            </a:r>
            <a:r>
              <a:rPr lang="lv-LV" sz="2400">
                <a:solidFill>
                  <a:srgbClr val="000000"/>
                </a:solidFill>
                <a:latin typeface="Times New Roman" pitchFamily="18" charset="0"/>
                <a:cs typeface="Times New Roman" pitchFamily="18" charset="0"/>
              </a:rPr>
              <a:t>bērniem ar garīgās attīstības traucējumiem no dzimšanas līdz 8 g.v. </a:t>
            </a:r>
          </a:p>
          <a:p>
            <a:pPr>
              <a:lnSpc>
                <a:spcPct val="90000"/>
              </a:lnSpc>
              <a:buFont typeface="Arial" charset="0"/>
              <a:buChar char="•"/>
            </a:pPr>
            <a:r>
              <a:rPr lang="lv-LV" sz="2400">
                <a:solidFill>
                  <a:srgbClr val="000000"/>
                </a:solidFill>
                <a:latin typeface="Times New Roman" pitchFamily="18" charset="0"/>
                <a:cs typeface="Times New Roman" pitchFamily="18" charset="0"/>
              </a:rPr>
              <a:t>Darbinieku  </a:t>
            </a:r>
            <a:r>
              <a:rPr lang="lv-LV" sz="2400" b="1">
                <a:solidFill>
                  <a:srgbClr val="000000"/>
                </a:solidFill>
                <a:latin typeface="Times New Roman" pitchFamily="18" charset="0"/>
                <a:cs typeface="Times New Roman" pitchFamily="18" charset="0"/>
              </a:rPr>
              <a:t>supervīzijas</a:t>
            </a:r>
          </a:p>
          <a:p>
            <a:pPr>
              <a:lnSpc>
                <a:spcPct val="90000"/>
              </a:lnSpc>
              <a:buFont typeface="Arial" charset="0"/>
              <a:buChar char="•"/>
            </a:pPr>
            <a:r>
              <a:rPr lang="lv-LV" sz="2400">
                <a:solidFill>
                  <a:srgbClr val="000000"/>
                </a:solidFill>
                <a:latin typeface="Times New Roman" pitchFamily="18" charset="0"/>
                <a:cs typeface="Times New Roman" pitchFamily="18" charset="0"/>
              </a:rPr>
              <a:t>Publicitāte – mājas lapas atjaunošana, pielāgošana</a:t>
            </a:r>
          </a:p>
          <a:p>
            <a:pPr>
              <a:lnSpc>
                <a:spcPct val="90000"/>
              </a:lnSpc>
              <a:buFont typeface="Arial" charset="0"/>
              <a:buChar char="•"/>
            </a:pPr>
            <a:r>
              <a:rPr lang="lv-LV" sz="2400">
                <a:solidFill>
                  <a:srgbClr val="000000"/>
                </a:solidFill>
                <a:latin typeface="Times New Roman" pitchFamily="18" charset="0"/>
                <a:cs typeface="Times New Roman" pitchFamily="18" charset="0"/>
              </a:rPr>
              <a:t>Projekta vadība, uzraudzība un novērtēšana</a:t>
            </a:r>
            <a:br>
              <a:rPr lang="lv-LV" sz="2000">
                <a:solidFill>
                  <a:srgbClr val="000000"/>
                </a:solidFill>
                <a:latin typeface="Times New Roman" pitchFamily="18" charset="0"/>
                <a:cs typeface="Times New Roman" pitchFamily="18" charset="0"/>
              </a:rPr>
            </a:br>
            <a:endParaRPr 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800" b="1">
                <a:latin typeface="Times New Roman" pitchFamily="18" charset="0"/>
                <a:cs typeface="Times New Roman" pitchFamily="18" charset="0"/>
              </a:rPr>
              <a:t>Projekta mērķgrupas:</a:t>
            </a:r>
            <a:endParaRPr lang="lv-LV"/>
          </a:p>
        </p:txBody>
      </p:sp>
      <p:sp>
        <p:nvSpPr>
          <p:cNvPr id="3" name="Content Placeholder 2"/>
          <p:cNvSpPr>
            <a:spLocks noGrp="1"/>
          </p:cNvSpPr>
          <p:nvPr>
            <p:ph idx="1"/>
          </p:nvPr>
        </p:nvSpPr>
        <p:spPr>
          <a:xfrm>
            <a:off x="1009650" y="1412875"/>
            <a:ext cx="7124700" cy="4446588"/>
          </a:xfrm>
        </p:spPr>
        <p:txBody>
          <a:bodyPr>
            <a:normAutofit/>
          </a:bodyPr>
          <a:lstStyle/>
          <a:p>
            <a:pPr marL="0" indent="236538" algn="just" fontAlgn="t">
              <a:spcBef>
                <a:spcPts val="375"/>
              </a:spcBef>
              <a:spcAft>
                <a:spcPct val="0"/>
              </a:spcAft>
            </a:pPr>
            <a:r>
              <a:rPr lang="lv-LV" sz="2800">
                <a:solidFill>
                  <a:srgbClr val="000000"/>
                </a:solidFill>
                <a:latin typeface="Times New Roman" pitchFamily="18" charset="0"/>
                <a:cs typeface="Times New Roman" pitchFamily="18" charset="0"/>
              </a:rPr>
              <a:t> 90 Ventspils pilsētas un 30 novada </a:t>
            </a:r>
            <a:r>
              <a:rPr lang="lv-LV" sz="2800" b="1">
                <a:solidFill>
                  <a:srgbClr val="000000"/>
                </a:solidFill>
                <a:latin typeface="Times New Roman" pitchFamily="18" charset="0"/>
                <a:cs typeface="Times New Roman" pitchFamily="18" charset="0"/>
              </a:rPr>
              <a:t>bērni un jaunieši ar funkcionāliem traucējumiem</a:t>
            </a:r>
          </a:p>
          <a:p>
            <a:pPr marL="0" indent="236538" algn="just" fontAlgn="t">
              <a:spcBef>
                <a:spcPts val="375"/>
              </a:spcBef>
              <a:spcAft>
                <a:spcPct val="0"/>
              </a:spcAft>
              <a:buFont typeface="Wingdings 2" pitchFamily="18" charset="2"/>
              <a:buNone/>
            </a:pPr>
            <a:endParaRPr lang="lv-LV" sz="2800" b="1">
              <a:latin typeface="Arial" charset="0"/>
            </a:endParaRPr>
          </a:p>
          <a:p>
            <a:pPr marL="0" indent="236538" algn="just" fontAlgn="t">
              <a:spcBef>
                <a:spcPts val="375"/>
              </a:spcBef>
              <a:spcAft>
                <a:spcPct val="0"/>
              </a:spcAft>
            </a:pPr>
            <a:r>
              <a:rPr lang="lv-LV" sz="2800">
                <a:solidFill>
                  <a:srgbClr val="000000"/>
                </a:solidFill>
                <a:latin typeface="Times New Roman" pitchFamily="18" charset="0"/>
                <a:cs typeface="Times New Roman" pitchFamily="18" charset="0"/>
              </a:rPr>
              <a:t> 20 </a:t>
            </a:r>
            <a:r>
              <a:rPr lang="lv-LV" sz="2800" b="1">
                <a:solidFill>
                  <a:srgbClr val="000000"/>
                </a:solidFill>
                <a:latin typeface="Times New Roman" pitchFamily="18" charset="0"/>
                <a:cs typeface="Times New Roman" pitchFamily="18" charset="0"/>
              </a:rPr>
              <a:t>vecāki</a:t>
            </a:r>
            <a:r>
              <a:rPr lang="lv-LV" sz="2800">
                <a:solidFill>
                  <a:srgbClr val="000000"/>
                </a:solidFill>
                <a:latin typeface="Times New Roman" pitchFamily="18" charset="0"/>
                <a:cs typeface="Times New Roman" pitchFamily="18" charset="0"/>
              </a:rPr>
              <a:t> no Ventspils pilsētas un 10 vecāki no Ventspils novada, </a:t>
            </a:r>
            <a:r>
              <a:rPr lang="lv-LV" sz="2800" b="1">
                <a:solidFill>
                  <a:srgbClr val="000000"/>
                </a:solidFill>
                <a:latin typeface="Times New Roman" pitchFamily="18" charset="0"/>
                <a:cs typeface="Times New Roman" pitchFamily="18" charset="0"/>
              </a:rPr>
              <a:t>kuriem ir bērni ar funkcionāliem traucējumiem</a:t>
            </a:r>
            <a:endParaRPr lang="lv-LV" sz="2800" b="1">
              <a:latin typeface="Arial" charset="0"/>
            </a:endParaRPr>
          </a:p>
          <a:p>
            <a:pPr marL="0" indent="236538"/>
            <a:endParaRPr lang="lv-LV"/>
          </a:p>
        </p:txBody>
      </p:sp>
      <p:sp>
        <p:nvSpPr>
          <p:cNvPr id="16387"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lv-LV">
                <a:solidFill>
                  <a:srgbClr val="404040"/>
                </a:solidFill>
              </a:rPr>
              <a:t>Nodibinājums "Atbalsta centrs ģimenēm un bērniem ar īpašām vajadzībām "Cimdiņš""</a:t>
            </a:r>
          </a:p>
        </p:txBody>
      </p:sp>
      <p:pic>
        <p:nvPicPr>
          <p:cNvPr id="16388" name="Picture 2"/>
          <p:cNvPicPr>
            <a:picLocks noChangeAspect="1" noChangeArrowheads="1"/>
          </p:cNvPicPr>
          <p:nvPr/>
        </p:nvPicPr>
        <p:blipFill>
          <a:blip r:embed="rId2"/>
          <a:srcRect/>
          <a:stretch>
            <a:fillRect/>
          </a:stretch>
        </p:blipFill>
        <p:spPr bwMode="auto">
          <a:xfrm>
            <a:off x="7092950" y="5949950"/>
            <a:ext cx="927100" cy="5000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620713"/>
            <a:ext cx="7124700" cy="720725"/>
          </a:xfrm>
        </p:spPr>
        <p:txBody>
          <a:bodyPr>
            <a:noAutofit/>
          </a:bodyPr>
          <a:lstStyle/>
          <a:p>
            <a:r>
              <a:rPr lang="lv-LV" sz="2800" b="1">
                <a:latin typeface="Times New Roman" pitchFamily="18" charset="0"/>
                <a:cs typeface="Times New Roman" pitchFamily="18" charset="0"/>
              </a:rPr>
              <a:t>Projekta plānotie rezultāti:</a:t>
            </a:r>
            <a:endParaRPr lang="lv-LV"/>
          </a:p>
        </p:txBody>
      </p:sp>
      <p:sp>
        <p:nvSpPr>
          <p:cNvPr id="17410"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lv-LV">
                <a:solidFill>
                  <a:srgbClr val="404040"/>
                </a:solidFill>
              </a:rPr>
              <a:t>Nodibinājums "Atbalsta centrs ģimenēm un bērniem ar īpašām vajadzībām "Cimdiņš""</a:t>
            </a:r>
          </a:p>
        </p:txBody>
      </p:sp>
      <p:pic>
        <p:nvPicPr>
          <p:cNvPr id="17411" name="Picture 2"/>
          <p:cNvPicPr>
            <a:picLocks noChangeAspect="1" noChangeArrowheads="1"/>
          </p:cNvPicPr>
          <p:nvPr/>
        </p:nvPicPr>
        <p:blipFill>
          <a:blip r:embed="rId2"/>
          <a:srcRect/>
          <a:stretch>
            <a:fillRect/>
          </a:stretch>
        </p:blipFill>
        <p:spPr bwMode="auto">
          <a:xfrm>
            <a:off x="6588125" y="6165850"/>
            <a:ext cx="927100" cy="500063"/>
          </a:xfrm>
          <a:prstGeom prst="rect">
            <a:avLst/>
          </a:prstGeom>
          <a:noFill/>
          <a:ln w="9525">
            <a:noFill/>
            <a:miter lim="800000"/>
            <a:headEnd/>
            <a:tailEnd/>
          </a:ln>
        </p:spPr>
      </p:pic>
      <p:sp>
        <p:nvSpPr>
          <p:cNvPr id="17412" name="Content Placeholder 2"/>
          <p:cNvSpPr>
            <a:spLocks noGrp="1"/>
          </p:cNvSpPr>
          <p:nvPr>
            <p:ph idx="1"/>
          </p:nvPr>
        </p:nvSpPr>
        <p:spPr>
          <a:xfrm>
            <a:off x="1009650" y="1341438"/>
            <a:ext cx="7124700" cy="4103687"/>
          </a:xfrm>
        </p:spPr>
        <p:txBody>
          <a:bodyPr/>
          <a:lstStyle/>
          <a:p>
            <a:r>
              <a:rPr lang="lv-LV" sz="2000" b="1">
                <a:solidFill>
                  <a:srgbClr val="000000"/>
                </a:solidFill>
                <a:latin typeface="Times New Roman" pitchFamily="18" charset="0"/>
                <a:cs typeface="Times New Roman" pitchFamily="18" charset="0"/>
              </a:rPr>
              <a:t>Izstrādāta un ieviesta A/C «Cimdiņš» alternatīvās sociālās rehabilitācijas programmma </a:t>
            </a:r>
          </a:p>
          <a:p>
            <a:r>
              <a:rPr lang="lv-LV" sz="2000" b="1">
                <a:solidFill>
                  <a:srgbClr val="000000"/>
                </a:solidFill>
                <a:latin typeface="Times New Roman" pitchFamily="18" charset="0"/>
                <a:cs typeface="Times New Roman" pitchFamily="18" charset="0"/>
              </a:rPr>
              <a:t>Izstrādāta un ieviesta A/C «Cimdiņš» agrīnās korekcijas – alternatīvas sociālās rehabilitācijas programma bērniem ar garīgās attīstības traucējumiem no dzimšanas līdz 8 g.v.</a:t>
            </a:r>
          </a:p>
          <a:p>
            <a:r>
              <a:rPr lang="lv-LV" sz="2000" b="1">
                <a:solidFill>
                  <a:srgbClr val="000000"/>
                </a:solidFill>
                <a:latin typeface="Times New Roman" pitchFamily="18" charset="0"/>
                <a:cs typeface="Times New Roman" pitchFamily="18" charset="0"/>
              </a:rPr>
              <a:t>Nodrošinātas A/C «Cimdiņš» projektā iesaistīto darbinieku supervīzijas</a:t>
            </a:r>
          </a:p>
          <a:p>
            <a:r>
              <a:rPr lang="lv-LV" sz="2000" b="1">
                <a:solidFill>
                  <a:srgbClr val="000000"/>
                </a:solidFill>
                <a:latin typeface="Times New Roman" pitchFamily="18" charset="0"/>
                <a:cs typeface="Times New Roman" pitchFamily="18" charset="0"/>
              </a:rPr>
              <a:t>Realizēti publicitātes pasākumi</a:t>
            </a:r>
          </a:p>
          <a:p>
            <a:r>
              <a:rPr lang="lv-LV" sz="2000" b="1">
                <a:solidFill>
                  <a:srgbClr val="000000"/>
                </a:solidFill>
                <a:latin typeface="Times New Roman" pitchFamily="18" charset="0"/>
                <a:cs typeface="Times New Roman" pitchFamily="18" charset="0"/>
              </a:rPr>
              <a:t>Veikta Projekta vadība, uzraudzība un novērtēšana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374650"/>
            <a:ext cx="3313112" cy="923925"/>
          </a:xfrm>
        </p:spPr>
        <p:txBody>
          <a:bodyPr>
            <a:noAutofit/>
          </a:bodyPr>
          <a:lstStyle/>
          <a:p>
            <a:r>
              <a:rPr lang="lv-LV">
                <a:effectLst>
                  <a:outerShdw blurRad="38100" dist="38100" dir="2700000" algn="tl">
                    <a:srgbClr val="000000"/>
                  </a:outerShdw>
                </a:effectLst>
              </a:rPr>
              <a:t>Mūsu ikdiena:</a:t>
            </a:r>
          </a:p>
        </p:txBody>
      </p:sp>
      <p:sp>
        <p:nvSpPr>
          <p:cNvPr id="3" name="Content Placeholder 2"/>
          <p:cNvSpPr>
            <a:spLocks noGrp="1"/>
          </p:cNvSpPr>
          <p:nvPr>
            <p:ph idx="1"/>
          </p:nvPr>
        </p:nvSpPr>
        <p:spPr>
          <a:xfrm>
            <a:off x="539750" y="1196975"/>
            <a:ext cx="2592388" cy="4319588"/>
          </a:xfrm>
        </p:spPr>
        <p:txBody>
          <a:bodyPr rtlCol="0">
            <a:normAutofit/>
          </a:bodyPr>
          <a:lstStyle/>
          <a:p>
            <a:pPr marL="0" indent="0" fontAlgn="auto">
              <a:buClr>
                <a:schemeClr val="tx1">
                  <a:lumMod val="75000"/>
                  <a:lumOff val="25000"/>
                </a:schemeClr>
              </a:buClr>
              <a:buFont typeface="Wingdings 2" charset="2"/>
              <a:buNone/>
              <a:defRPr/>
            </a:pPr>
            <a:r>
              <a:rPr lang="lv-LV" sz="2400" dirty="0">
                <a:solidFill>
                  <a:schemeClr val="tx1">
                    <a:lumMod val="75000"/>
                    <a:lumOff val="25000"/>
                  </a:schemeClr>
                </a:solidFill>
              </a:rPr>
              <a:t>Katru dienu mēs sniedzam pakalpojumus 25-45 bērniem un jauniešiem ar funkcionāliem traucējumiem</a:t>
            </a:r>
          </a:p>
          <a:p>
            <a:pPr fontAlgn="auto">
              <a:buClr>
                <a:schemeClr val="tx1">
                  <a:lumMod val="75000"/>
                  <a:lumOff val="25000"/>
                </a:schemeClr>
              </a:buClr>
              <a:buFont typeface="Wingdings 2" charset="2"/>
              <a:buChar char=""/>
              <a:defRPr/>
            </a:pPr>
            <a:endParaRPr lang="lv-LV" dirty="0">
              <a:solidFill>
                <a:schemeClr val="tx1">
                  <a:lumMod val="75000"/>
                  <a:lumOff val="25000"/>
                </a:schemeClr>
              </a:solidFill>
            </a:endParaRPr>
          </a:p>
        </p:txBody>
      </p:sp>
      <p:sp>
        <p:nvSpPr>
          <p:cNvPr id="18435"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lv-LV">
                <a:solidFill>
                  <a:srgbClr val="404040"/>
                </a:solidFill>
              </a:rPr>
              <a:t>Nodibinājums "Atbalsta centrs ģimenēm un bērniem ar īpašām vajadzībām "Cimdiņš""</a:t>
            </a:r>
          </a:p>
        </p:txBody>
      </p:sp>
      <p:pic>
        <p:nvPicPr>
          <p:cNvPr id="18436" name="Picture 2"/>
          <p:cNvPicPr>
            <a:picLocks noChangeAspect="1" noChangeArrowheads="1"/>
          </p:cNvPicPr>
          <p:nvPr/>
        </p:nvPicPr>
        <p:blipFill>
          <a:blip r:embed="rId2"/>
          <a:srcRect/>
          <a:stretch>
            <a:fillRect/>
          </a:stretch>
        </p:blipFill>
        <p:spPr bwMode="auto">
          <a:xfrm>
            <a:off x="4140200" y="250825"/>
            <a:ext cx="4386263" cy="2962275"/>
          </a:xfrm>
          <a:prstGeom prst="rect">
            <a:avLst/>
          </a:prstGeom>
          <a:noFill/>
          <a:ln w="9525">
            <a:noFill/>
            <a:miter lim="800000"/>
            <a:headEnd/>
            <a:tailEnd/>
          </a:ln>
        </p:spPr>
      </p:pic>
      <p:pic>
        <p:nvPicPr>
          <p:cNvPr id="18437" name="Picture 3"/>
          <p:cNvPicPr>
            <a:picLocks noChangeAspect="1" noChangeArrowheads="1"/>
          </p:cNvPicPr>
          <p:nvPr/>
        </p:nvPicPr>
        <p:blipFill>
          <a:blip r:embed="rId3"/>
          <a:srcRect/>
          <a:stretch>
            <a:fillRect/>
          </a:stretch>
        </p:blipFill>
        <p:spPr bwMode="auto">
          <a:xfrm>
            <a:off x="7451725" y="5913438"/>
            <a:ext cx="1214438" cy="714375"/>
          </a:xfrm>
          <a:prstGeom prst="rect">
            <a:avLst/>
          </a:prstGeom>
          <a:noFill/>
          <a:ln w="9525">
            <a:noFill/>
            <a:miter lim="800000"/>
            <a:headEnd/>
            <a:tailEnd/>
          </a:ln>
        </p:spPr>
      </p:pic>
      <p:pic>
        <p:nvPicPr>
          <p:cNvPr id="18438" name="Picture 2"/>
          <p:cNvPicPr>
            <a:picLocks noChangeAspect="1" noChangeArrowheads="1"/>
          </p:cNvPicPr>
          <p:nvPr/>
        </p:nvPicPr>
        <p:blipFill>
          <a:blip r:embed="rId4"/>
          <a:srcRect/>
          <a:stretch>
            <a:fillRect/>
          </a:stretch>
        </p:blipFill>
        <p:spPr bwMode="auto">
          <a:xfrm>
            <a:off x="3132138" y="2781300"/>
            <a:ext cx="2735262" cy="3303588"/>
          </a:xfrm>
          <a:prstGeom prst="rect">
            <a:avLst/>
          </a:prstGeom>
          <a:noFill/>
          <a:ln w="9525">
            <a:noFill/>
            <a:miter lim="800000"/>
            <a:headEnd/>
            <a:tailEnd/>
          </a:ln>
        </p:spPr>
      </p:pic>
      <p:sp>
        <p:nvSpPr>
          <p:cNvPr id="5" name="Rectangle 4"/>
          <p:cNvSpPr/>
          <p:nvPr/>
        </p:nvSpPr>
        <p:spPr>
          <a:xfrm>
            <a:off x="5940425" y="3933825"/>
            <a:ext cx="2879725" cy="954088"/>
          </a:xfrm>
          <a:prstGeom prst="rect">
            <a:avLst/>
          </a:prstGeom>
        </p:spPr>
        <p:txBody>
          <a:bodyPr>
            <a:spAutoFit/>
          </a:bodyPr>
          <a:lstStyle/>
          <a:p>
            <a:pPr defTabSz="457200" fontAlgn="auto">
              <a:spcBef>
                <a:spcPct val="20000"/>
              </a:spcBef>
              <a:spcAft>
                <a:spcPts val="600"/>
              </a:spcAft>
              <a:buClr>
                <a:prstClr val="black">
                  <a:lumMod val="75000"/>
                  <a:lumOff val="25000"/>
                </a:prstClr>
              </a:buClr>
              <a:defRPr/>
            </a:pPr>
            <a:r>
              <a:rPr lang="lv-LV" sz="2800" dirty="0">
                <a:solidFill>
                  <a:prstClr val="black">
                    <a:lumMod val="75000"/>
                    <a:lumOff val="25000"/>
                  </a:prstClr>
                </a:solidFill>
                <a:effectLst>
                  <a:outerShdw blurRad="38100" dist="38100" dir="2700000" algn="tl">
                    <a:srgbClr val="000000">
                      <a:alpha val="43137"/>
                    </a:srgbClr>
                  </a:outerShdw>
                </a:effectLst>
                <a:latin typeface="+mn-lt"/>
              </a:rPr>
              <a:t>Betiņa sāka staigāt 6.g.v.!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55563"/>
            <a:ext cx="7124700" cy="636587"/>
          </a:xfrm>
        </p:spPr>
        <p:txBody>
          <a:bodyPr>
            <a:noAutofit/>
          </a:bodyPr>
          <a:lstStyle/>
          <a:p>
            <a:pPr algn="ctr"/>
            <a:r>
              <a:rPr lang="lv-LV">
                <a:effectLst>
                  <a:outerShdw blurRad="38100" dist="38100" dir="2700000" algn="tl">
                    <a:srgbClr val="000000"/>
                  </a:outerShdw>
                </a:effectLst>
              </a:rPr>
              <a:t>Mūsu mājas:</a:t>
            </a:r>
          </a:p>
        </p:txBody>
      </p:sp>
      <p:sp>
        <p:nvSpPr>
          <p:cNvPr id="19458" name="Content Placeholder 2"/>
          <p:cNvSpPr>
            <a:spLocks noGrp="1"/>
          </p:cNvSpPr>
          <p:nvPr>
            <p:ph idx="1"/>
          </p:nvPr>
        </p:nvSpPr>
        <p:spPr/>
        <p:txBody>
          <a:bodyPr/>
          <a:lstStyle/>
          <a:p>
            <a:endParaRPr lang="lv-LV"/>
          </a:p>
        </p:txBody>
      </p:sp>
      <p:sp>
        <p:nvSpPr>
          <p:cNvPr id="19459"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lv-LV">
                <a:solidFill>
                  <a:srgbClr val="404040"/>
                </a:solidFill>
              </a:rPr>
              <a:t>Nodibinājums "Atbalsta centrs ģimenēm un bērniem ar īpašām vajadzībām "Cimdiņš""</a:t>
            </a:r>
          </a:p>
        </p:txBody>
      </p:sp>
      <p:pic>
        <p:nvPicPr>
          <p:cNvPr id="19460" name="Picture 2"/>
          <p:cNvPicPr>
            <a:picLocks noChangeAspect="1" noChangeArrowheads="1"/>
          </p:cNvPicPr>
          <p:nvPr/>
        </p:nvPicPr>
        <p:blipFill>
          <a:blip r:embed="rId2"/>
          <a:srcRect/>
          <a:stretch>
            <a:fillRect/>
          </a:stretch>
        </p:blipFill>
        <p:spPr bwMode="auto">
          <a:xfrm>
            <a:off x="177800" y="692150"/>
            <a:ext cx="4033838" cy="2538413"/>
          </a:xfrm>
          <a:prstGeom prst="rect">
            <a:avLst/>
          </a:prstGeom>
          <a:noFill/>
          <a:ln w="9525">
            <a:noFill/>
            <a:miter lim="800000"/>
            <a:headEnd/>
            <a:tailEnd/>
          </a:ln>
        </p:spPr>
      </p:pic>
      <p:pic>
        <p:nvPicPr>
          <p:cNvPr id="19461" name="Picture 3"/>
          <p:cNvPicPr>
            <a:picLocks noChangeAspect="1" noChangeArrowheads="1"/>
          </p:cNvPicPr>
          <p:nvPr/>
        </p:nvPicPr>
        <p:blipFill>
          <a:blip r:embed="rId3"/>
          <a:srcRect/>
          <a:stretch>
            <a:fillRect/>
          </a:stretch>
        </p:blipFill>
        <p:spPr bwMode="auto">
          <a:xfrm>
            <a:off x="4067175" y="908050"/>
            <a:ext cx="4602163" cy="2817813"/>
          </a:xfrm>
          <a:prstGeom prst="rect">
            <a:avLst/>
          </a:prstGeom>
          <a:noFill/>
          <a:ln w="9525">
            <a:noFill/>
            <a:miter lim="800000"/>
            <a:headEnd/>
            <a:tailEnd/>
          </a:ln>
        </p:spPr>
      </p:pic>
      <p:pic>
        <p:nvPicPr>
          <p:cNvPr id="19462" name="Picture 4"/>
          <p:cNvPicPr>
            <a:picLocks noChangeAspect="1" noChangeArrowheads="1"/>
          </p:cNvPicPr>
          <p:nvPr/>
        </p:nvPicPr>
        <p:blipFill>
          <a:blip r:embed="rId4"/>
          <a:srcRect/>
          <a:stretch>
            <a:fillRect/>
          </a:stretch>
        </p:blipFill>
        <p:spPr bwMode="auto">
          <a:xfrm>
            <a:off x="323850" y="2708275"/>
            <a:ext cx="4889500" cy="3178175"/>
          </a:xfrm>
          <a:prstGeom prst="rect">
            <a:avLst/>
          </a:prstGeom>
          <a:noFill/>
          <a:ln w="9525">
            <a:noFill/>
            <a:miter lim="800000"/>
            <a:headEnd/>
            <a:tailEnd/>
          </a:ln>
        </p:spPr>
      </p:pic>
      <p:pic>
        <p:nvPicPr>
          <p:cNvPr id="19463" name="Picture 5"/>
          <p:cNvPicPr>
            <a:picLocks noChangeAspect="1" noChangeArrowheads="1"/>
          </p:cNvPicPr>
          <p:nvPr/>
        </p:nvPicPr>
        <p:blipFill>
          <a:blip r:embed="rId5"/>
          <a:srcRect/>
          <a:stretch>
            <a:fillRect/>
          </a:stretch>
        </p:blipFill>
        <p:spPr bwMode="auto">
          <a:xfrm>
            <a:off x="4859338" y="3141663"/>
            <a:ext cx="4106862" cy="2744787"/>
          </a:xfrm>
          <a:prstGeom prst="rect">
            <a:avLst/>
          </a:prstGeom>
          <a:noFill/>
          <a:ln w="9525">
            <a:noFill/>
            <a:miter lim="800000"/>
            <a:headEnd/>
            <a:tailEnd/>
          </a:ln>
        </p:spPr>
      </p:pic>
      <p:pic>
        <p:nvPicPr>
          <p:cNvPr id="19464" name="Picture 3"/>
          <p:cNvPicPr>
            <a:picLocks noChangeAspect="1" noChangeArrowheads="1"/>
          </p:cNvPicPr>
          <p:nvPr/>
        </p:nvPicPr>
        <p:blipFill>
          <a:blip r:embed="rId6"/>
          <a:srcRect/>
          <a:stretch>
            <a:fillRect/>
          </a:stretch>
        </p:blipFill>
        <p:spPr bwMode="auto">
          <a:xfrm>
            <a:off x="7451725" y="5913438"/>
            <a:ext cx="1214438" cy="7143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009650" y="0"/>
            <a:ext cx="7124700" cy="1125538"/>
          </a:xfrm>
        </p:spPr>
        <p:txBody>
          <a:bodyPr/>
          <a:lstStyle/>
          <a:p>
            <a:r>
              <a:rPr lang="lv-LV" sz="2800"/>
              <a:t>A/C «Cimdiņš» galvenie pakalpojumi:</a:t>
            </a:r>
          </a:p>
        </p:txBody>
      </p:sp>
      <p:sp>
        <p:nvSpPr>
          <p:cNvPr id="20482" name="Content Placeholder 2"/>
          <p:cNvSpPr>
            <a:spLocks noGrp="1"/>
          </p:cNvSpPr>
          <p:nvPr>
            <p:ph idx="1"/>
          </p:nvPr>
        </p:nvSpPr>
        <p:spPr/>
        <p:txBody>
          <a:bodyPr/>
          <a:lstStyle/>
          <a:p>
            <a:r>
              <a:rPr lang="lv-LV" sz="1400" b="1"/>
              <a:t>Psihologa</a:t>
            </a:r>
            <a:r>
              <a:rPr lang="lv-LV" sz="1400"/>
              <a:t> konsultācijas – individuālas un atbalsta grupas</a:t>
            </a:r>
          </a:p>
          <a:p>
            <a:r>
              <a:rPr lang="lv-LV" sz="1400" b="1"/>
              <a:t>Montesori</a:t>
            </a:r>
            <a:r>
              <a:rPr lang="lv-LV" sz="1400"/>
              <a:t> attīstošās nodarbības</a:t>
            </a:r>
          </a:p>
          <a:p>
            <a:r>
              <a:rPr lang="lv-LV" sz="1400" b="1"/>
              <a:t>Muzikālās </a:t>
            </a:r>
            <a:r>
              <a:rPr lang="lv-LV" sz="1400"/>
              <a:t>nodarbības</a:t>
            </a:r>
          </a:p>
          <a:p>
            <a:r>
              <a:rPr lang="lv-LV" sz="1400" b="1"/>
              <a:t>Dienas centrs</a:t>
            </a:r>
            <a:r>
              <a:rPr lang="lv-LV" sz="1400"/>
              <a:t>: bērni un jaunieši apmeklē katru darba dienu 6 stundas centru, iesaistās ikdienas aktivitātēs un attīstošās nodarbībās</a:t>
            </a:r>
            <a:br>
              <a:rPr lang="lv-LV" sz="1400"/>
            </a:br>
            <a:r>
              <a:rPr lang="lv-LV" sz="1400"/>
              <a:t>Attīstību veicinošas nodarbības </a:t>
            </a:r>
            <a:r>
              <a:rPr lang="lv-LV" sz="1400" b="1"/>
              <a:t>sensorajā istabā</a:t>
            </a:r>
            <a:r>
              <a:rPr lang="lv-LV" sz="1400"/>
              <a:t> (redzes, dzirdes, taustes, ožas, stimulācija vai relaksācija)</a:t>
            </a:r>
          </a:p>
          <a:p>
            <a:r>
              <a:rPr lang="lv-LV" sz="1400" b="1"/>
              <a:t>Rotaļu terapija</a:t>
            </a:r>
            <a:r>
              <a:rPr lang="lv-LV" sz="1400"/>
              <a:t> – speciālā pedagoga vadībā</a:t>
            </a:r>
          </a:p>
          <a:p>
            <a:r>
              <a:rPr lang="lv-LV" sz="1400"/>
              <a:t>Radošās </a:t>
            </a:r>
            <a:r>
              <a:rPr lang="lv-LV" sz="1400" b="1"/>
              <a:t>darbnīcas</a:t>
            </a:r>
            <a:endParaRPr lang="lv-LV" sz="1400"/>
          </a:p>
          <a:p>
            <a:r>
              <a:rPr lang="lv-LV" sz="1400" b="1"/>
              <a:t>Info-centrs</a:t>
            </a:r>
            <a:r>
              <a:rPr lang="lv-LV" sz="1400"/>
              <a:t>: vecāks vecākam ir labākais atbalsts un konsultants, ar iespēju izmantot centra tehnisko aprīkojumu, mini-bibliotēku, un speciālistus </a:t>
            </a:r>
          </a:p>
          <a:p>
            <a:r>
              <a:rPr lang="lv-LV" sz="1400"/>
              <a:t>Attīstošās nodarbības pie pielāgota </a:t>
            </a:r>
            <a:r>
              <a:rPr lang="lv-LV" sz="1400" b="1"/>
              <a:t>datora</a:t>
            </a:r>
          </a:p>
          <a:p>
            <a:r>
              <a:rPr lang="lv-LV" sz="1400" b="1"/>
              <a:t>Datu bāzes</a:t>
            </a:r>
            <a:r>
              <a:rPr lang="lv-LV" sz="1400"/>
              <a:t> veidošana par ģimenēm, kurās aug bērni ar īpašām vajadzībām</a:t>
            </a:r>
          </a:p>
          <a:p>
            <a:r>
              <a:rPr lang="lv-LV" sz="1400" b="1"/>
              <a:t>Labdarības pasākumi, akcijas, nometnes</a:t>
            </a:r>
            <a:r>
              <a:rPr lang="lv-LV" sz="1400"/>
              <a:t>, lai veicinātu savstarpējo sapratni starp "veselo" sabiedrību un cilvēkiem ar īpašām vajadzībām </a:t>
            </a:r>
          </a:p>
          <a:p>
            <a:r>
              <a:rPr lang="lv-LV" sz="1400"/>
              <a:t>Uzklausam un meklējam </a:t>
            </a:r>
            <a:r>
              <a:rPr lang="lv-LV" sz="1400" b="1"/>
              <a:t>risinājumus</a:t>
            </a:r>
            <a:r>
              <a:rPr lang="lv-LV" sz="1400"/>
              <a:t> </a:t>
            </a:r>
            <a:r>
              <a:rPr lang="lv-LV" sz="1400" b="1"/>
              <a:t>kopā</a:t>
            </a:r>
            <a:r>
              <a:rPr lang="lv-LV" sz="1400"/>
              <a:t>, lai veicinātu bērnu attīstību, uzlabotu veselību un dzīves kvalitāti!</a:t>
            </a:r>
          </a:p>
          <a:p>
            <a:endParaRPr lang="lv-LV" sz="1400"/>
          </a:p>
        </p:txBody>
      </p:sp>
      <p:sp>
        <p:nvSpPr>
          <p:cNvPr id="20483" name="Footer Placeholder 3"/>
          <p:cNvSpPr>
            <a:spLocks noGrp="1"/>
          </p:cNvSpPr>
          <p:nvPr>
            <p:ph type="ftr" sz="quarter" idx="11"/>
          </p:nvPr>
        </p:nvSpPr>
        <p:spPr bwMode="auto">
          <a:xfrm>
            <a:off x="1547813" y="6237288"/>
            <a:ext cx="52562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lv-LV">
                <a:solidFill>
                  <a:srgbClr val="404040"/>
                </a:solidFill>
              </a:rPr>
              <a:t>Nodibinājums "Atbalsta centrs ģimenēm un bērniem ar īpašām vajadzībām "Cimdiņš""</a:t>
            </a:r>
          </a:p>
        </p:txBody>
      </p:sp>
      <p:pic>
        <p:nvPicPr>
          <p:cNvPr id="20484" name="Picture 2"/>
          <p:cNvPicPr>
            <a:picLocks noChangeAspect="1" noChangeArrowheads="1"/>
          </p:cNvPicPr>
          <p:nvPr/>
        </p:nvPicPr>
        <p:blipFill>
          <a:blip r:embed="rId2"/>
          <a:srcRect/>
          <a:stretch>
            <a:fillRect/>
          </a:stretch>
        </p:blipFill>
        <p:spPr bwMode="auto">
          <a:xfrm>
            <a:off x="7524750" y="6165850"/>
            <a:ext cx="927100" cy="5000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260350"/>
            <a:ext cx="7124700" cy="792163"/>
          </a:xfrm>
        </p:spPr>
        <p:txBody>
          <a:bodyPr>
            <a:noAutofit/>
          </a:bodyPr>
          <a:lstStyle/>
          <a:p>
            <a:pPr algn="ctr"/>
            <a:r>
              <a:rPr lang="lv-LV">
                <a:effectLst>
                  <a:outerShdw blurRad="38100" dist="38100" dir="2700000" algn="tl">
                    <a:srgbClr val="000000"/>
                  </a:outerShdw>
                </a:effectLst>
              </a:rPr>
              <a:t>Paldies par uzmanību!</a:t>
            </a:r>
          </a:p>
        </p:txBody>
      </p:sp>
      <p:sp>
        <p:nvSpPr>
          <p:cNvPr id="3" name="Content Placeholder 2"/>
          <p:cNvSpPr>
            <a:spLocks noGrp="1"/>
          </p:cNvSpPr>
          <p:nvPr>
            <p:ph idx="1"/>
          </p:nvPr>
        </p:nvSpPr>
        <p:spPr>
          <a:xfrm>
            <a:off x="4716463" y="1806575"/>
            <a:ext cx="71437" cy="46038"/>
          </a:xfrm>
        </p:spPr>
        <p:txBody>
          <a:bodyPr rtlCol="0">
            <a:normAutofit fontScale="25000" lnSpcReduction="20000"/>
          </a:bodyPr>
          <a:lstStyle/>
          <a:p>
            <a:pPr fontAlgn="auto">
              <a:buClr>
                <a:schemeClr val="tx1">
                  <a:lumMod val="75000"/>
                  <a:lumOff val="25000"/>
                </a:schemeClr>
              </a:buClr>
              <a:buFont typeface="Wingdings 2" charset="2"/>
              <a:buChar char=""/>
              <a:defRPr/>
            </a:pPr>
            <a:endParaRPr lang="lv-LV" dirty="0">
              <a:solidFill>
                <a:schemeClr val="tx1">
                  <a:lumMod val="75000"/>
                  <a:lumOff val="25000"/>
                </a:schemeClr>
              </a:solidFill>
            </a:endParaRPr>
          </a:p>
        </p:txBody>
      </p:sp>
      <p:sp>
        <p:nvSpPr>
          <p:cNvPr id="21507" name="Footer Placeholder 3"/>
          <p:cNvSpPr>
            <a:spLocks noGrp="1"/>
          </p:cNvSpPr>
          <p:nvPr>
            <p:ph type="ftr" sz="quarter" idx="11"/>
          </p:nvPr>
        </p:nvSpPr>
        <p:spPr bwMode="auto">
          <a:xfrm>
            <a:off x="1476375" y="4984750"/>
            <a:ext cx="6048375" cy="17018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lv-LV" sz="1600">
                <a:solidFill>
                  <a:srgbClr val="404040"/>
                </a:solidFill>
              </a:rPr>
              <a:t>Nodibinājums "Atbalsta centrs ģimenēm un bērniem ar īpašām vajadzībām "Cimdiņš""</a:t>
            </a:r>
          </a:p>
          <a:p>
            <a:pPr algn="just" fontAlgn="base">
              <a:spcBef>
                <a:spcPct val="0"/>
              </a:spcBef>
              <a:spcAft>
                <a:spcPct val="0"/>
              </a:spcAft>
            </a:pPr>
            <a:r>
              <a:rPr lang="lv-LV" sz="1600">
                <a:solidFill>
                  <a:srgbClr val="404040"/>
                </a:solidFill>
              </a:rPr>
              <a:t>Ventspils, LV-3601, Atpūtas iela 16</a:t>
            </a:r>
          </a:p>
          <a:p>
            <a:pPr algn="just" fontAlgn="base">
              <a:spcBef>
                <a:spcPct val="0"/>
              </a:spcBef>
              <a:spcAft>
                <a:spcPct val="0"/>
              </a:spcAft>
            </a:pPr>
            <a:r>
              <a:rPr lang="lv-LV" sz="1600">
                <a:solidFill>
                  <a:srgbClr val="404040"/>
                </a:solidFill>
              </a:rPr>
              <a:t>Tel. 63627154, 29807987, Fax.63627153</a:t>
            </a:r>
          </a:p>
          <a:p>
            <a:pPr algn="just" fontAlgn="base">
              <a:spcBef>
                <a:spcPct val="0"/>
              </a:spcBef>
              <a:spcAft>
                <a:spcPct val="0"/>
              </a:spcAft>
            </a:pPr>
            <a:r>
              <a:rPr lang="lv-LV" sz="1600">
                <a:solidFill>
                  <a:srgbClr val="404040"/>
                </a:solidFill>
              </a:rPr>
              <a:t>E-pasts: </a:t>
            </a:r>
            <a:r>
              <a:rPr lang="lv-LV" sz="1600">
                <a:solidFill>
                  <a:srgbClr val="404040"/>
                </a:solidFill>
                <a:hlinkClick r:id="rId2"/>
              </a:rPr>
              <a:t>ievasamite@inbox.lv</a:t>
            </a:r>
            <a:endParaRPr lang="lv-LV" sz="1600">
              <a:solidFill>
                <a:srgbClr val="404040"/>
              </a:solidFill>
            </a:endParaRPr>
          </a:p>
          <a:p>
            <a:pPr algn="just" fontAlgn="base">
              <a:spcBef>
                <a:spcPct val="0"/>
              </a:spcBef>
              <a:spcAft>
                <a:spcPct val="0"/>
              </a:spcAft>
            </a:pPr>
            <a:r>
              <a:rPr lang="lv-LV" sz="1600">
                <a:solidFill>
                  <a:srgbClr val="404040"/>
                </a:solidFill>
              </a:rPr>
              <a:t>Mājaslapa: </a:t>
            </a:r>
            <a:r>
              <a:rPr lang="lv-LV" sz="1600">
                <a:solidFill>
                  <a:srgbClr val="404040"/>
                </a:solidFill>
                <a:hlinkClick r:id="rId3"/>
              </a:rPr>
              <a:t>www.cimdins.lv</a:t>
            </a:r>
            <a:endParaRPr lang="lv-LV" sz="1600">
              <a:solidFill>
                <a:srgbClr val="404040"/>
              </a:solidFill>
            </a:endParaRPr>
          </a:p>
          <a:p>
            <a:pPr algn="just" fontAlgn="base">
              <a:spcBef>
                <a:spcPct val="0"/>
              </a:spcBef>
              <a:spcAft>
                <a:spcPct val="0"/>
              </a:spcAft>
            </a:pPr>
            <a:endParaRPr lang="lv-LV">
              <a:solidFill>
                <a:srgbClr val="404040"/>
              </a:solidFill>
            </a:endParaRPr>
          </a:p>
        </p:txBody>
      </p:sp>
      <p:pic>
        <p:nvPicPr>
          <p:cNvPr id="21508" name="Picture 2"/>
          <p:cNvPicPr>
            <a:picLocks noChangeAspect="1" noChangeArrowheads="1"/>
          </p:cNvPicPr>
          <p:nvPr/>
        </p:nvPicPr>
        <p:blipFill>
          <a:blip r:embed="rId4"/>
          <a:srcRect/>
          <a:stretch>
            <a:fillRect/>
          </a:stretch>
        </p:blipFill>
        <p:spPr bwMode="auto">
          <a:xfrm>
            <a:off x="1908175" y="1052513"/>
            <a:ext cx="5230813" cy="3786187"/>
          </a:xfrm>
          <a:prstGeom prst="rect">
            <a:avLst/>
          </a:prstGeom>
          <a:noFill/>
          <a:ln w="9525">
            <a:noFill/>
            <a:miter lim="800000"/>
            <a:headEnd/>
            <a:tailEnd/>
          </a:ln>
        </p:spPr>
      </p:pic>
      <p:pic>
        <p:nvPicPr>
          <p:cNvPr id="21509" name="Picture 3"/>
          <p:cNvPicPr>
            <a:picLocks noChangeAspect="1" noChangeArrowheads="1"/>
          </p:cNvPicPr>
          <p:nvPr/>
        </p:nvPicPr>
        <p:blipFill>
          <a:blip r:embed="rId5"/>
          <a:srcRect/>
          <a:stretch>
            <a:fillRect/>
          </a:stretch>
        </p:blipFill>
        <p:spPr bwMode="auto">
          <a:xfrm>
            <a:off x="7451725" y="5913438"/>
            <a:ext cx="1214438" cy="7143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410</Words>
  <Application>Microsoft Office PowerPoint</Application>
  <PresentationFormat>Slaidrāde ekrānā (4:3)</PresentationFormat>
  <Paragraphs>59</Paragraphs>
  <Slides>9</Slides>
  <Notes>0</Notes>
  <HiddenSlides>1</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9</vt:i4>
      </vt:variant>
    </vt:vector>
  </HeadingPairs>
  <TitlesOfParts>
    <vt:vector size="15" baseType="lpstr">
      <vt:lpstr>Arial</vt:lpstr>
      <vt:lpstr>Courier New</vt:lpstr>
      <vt:lpstr>Times New Roman</vt:lpstr>
      <vt:lpstr>Verdana</vt:lpstr>
      <vt:lpstr>Wingdings 2</vt:lpstr>
      <vt:lpstr>Spring</vt:lpstr>
      <vt:lpstr>PowerPoint prezentācija</vt:lpstr>
      <vt:lpstr> </vt:lpstr>
      <vt:lpstr> Projekta aktivitātes:  </vt:lpstr>
      <vt:lpstr>Projekta mērķgrupas:</vt:lpstr>
      <vt:lpstr>Projekta plānotie rezultāti:</vt:lpstr>
      <vt:lpstr>Mūsu ikdiena:</vt:lpstr>
      <vt:lpstr>Mūsu mājas:</vt:lpstr>
      <vt:lpstr>A/C «Cimdiņš» galvenie pakalpojumi:</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Laura Homka</cp:lastModifiedBy>
  <cp:revision>13</cp:revision>
  <dcterms:created xsi:type="dcterms:W3CDTF">2011-12-05T20:58:41Z</dcterms:created>
  <dcterms:modified xsi:type="dcterms:W3CDTF">2019-02-28T11:39:02Z</dcterms:modified>
</cp:coreProperties>
</file>