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7" r:id="rId4"/>
    <p:sldId id="266" r:id="rId5"/>
    <p:sldId id="262" r:id="rId6"/>
    <p:sldId id="264" r:id="rId7"/>
    <p:sldId id="263" r:id="rId8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ļena Muhina" initials="JM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3408-0760-4D81-8978-55861A177F5E}" type="datetimeFigureOut">
              <a:rPr lang="lv-LV" smtClean="0"/>
              <a:t>27.02.2019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6000-07EA-459F-827D-8A4C25893B0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8879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3408-0760-4D81-8978-55861A177F5E}" type="datetimeFigureOut">
              <a:rPr lang="lv-LV" smtClean="0"/>
              <a:t>27.02.2019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6000-07EA-459F-827D-8A4C25893B0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2816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3408-0760-4D81-8978-55861A177F5E}" type="datetimeFigureOut">
              <a:rPr lang="lv-LV" smtClean="0"/>
              <a:t>27.02.2019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6000-07EA-459F-827D-8A4C25893B0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78093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3408-0760-4D81-8978-55861A177F5E}" type="datetimeFigureOut">
              <a:rPr lang="lv-LV" smtClean="0"/>
              <a:t>27.02.2019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6000-07EA-459F-827D-8A4C25893B0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72996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3408-0760-4D81-8978-55861A177F5E}" type="datetimeFigureOut">
              <a:rPr lang="lv-LV" smtClean="0"/>
              <a:t>27.02.2019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6000-07EA-459F-827D-8A4C25893B0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5927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3408-0760-4D81-8978-55861A177F5E}" type="datetimeFigureOut">
              <a:rPr lang="lv-LV" smtClean="0"/>
              <a:t>27.02.2019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6000-07EA-459F-827D-8A4C25893B0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90590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3408-0760-4D81-8978-55861A177F5E}" type="datetimeFigureOut">
              <a:rPr lang="lv-LV" smtClean="0"/>
              <a:t>27.02.2019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6000-07EA-459F-827D-8A4C25893B0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99512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3408-0760-4D81-8978-55861A177F5E}" type="datetimeFigureOut">
              <a:rPr lang="lv-LV" smtClean="0"/>
              <a:t>27.02.2019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6000-07EA-459F-827D-8A4C25893B0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2386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3408-0760-4D81-8978-55861A177F5E}" type="datetimeFigureOut">
              <a:rPr lang="lv-LV" smtClean="0"/>
              <a:t>27.02.2019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6000-07EA-459F-827D-8A4C25893B0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0950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3408-0760-4D81-8978-55861A177F5E}" type="datetimeFigureOut">
              <a:rPr lang="lv-LV" smtClean="0"/>
              <a:t>27.02.2019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6000-07EA-459F-827D-8A4C25893B0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30213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3408-0760-4D81-8978-55861A177F5E}" type="datetimeFigureOut">
              <a:rPr lang="lv-LV" smtClean="0"/>
              <a:t>27.02.2019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6000-07EA-459F-827D-8A4C25893B0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84379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33408-0760-4D81-8978-55861A177F5E}" type="datetimeFigureOut">
              <a:rPr lang="lv-LV" smtClean="0"/>
              <a:t>27.02.2019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E6000-07EA-459F-827D-8A4C25893B0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0300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lv-LV" sz="3200" dirty="0"/>
              <a:t>PIAAC gaita Latvijā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/>
              <a:t>Jānis Ikstens</a:t>
            </a:r>
          </a:p>
          <a:p>
            <a:r>
              <a:rPr lang="lv-LV" dirty="0"/>
              <a:t>01.02.2019.</a:t>
            </a:r>
          </a:p>
        </p:txBody>
      </p:sp>
    </p:spTree>
    <p:extLst>
      <p:ext uri="{BB962C8B-B14F-4D97-AF65-F5344CB8AC3E}">
        <p14:creationId xmlns:p14="http://schemas.microsoft.com/office/powerpoint/2010/main" val="3238337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Pētījuma mērķis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Izmantojot vienotu metodoloģiju,</a:t>
            </a:r>
          </a:p>
          <a:p>
            <a:pPr lvl="1"/>
            <a:r>
              <a:rPr lang="lv-LV" dirty="0"/>
              <a:t>Mērīt 16-65 </a:t>
            </a:r>
            <a:r>
              <a:rPr lang="lv-LV" dirty="0" err="1"/>
              <a:t>g.v</a:t>
            </a:r>
            <a:r>
              <a:rPr lang="lv-LV" dirty="0"/>
              <a:t>. cilvēku: </a:t>
            </a:r>
          </a:p>
          <a:p>
            <a:pPr lvl="2"/>
            <a:r>
              <a:rPr lang="lv-LV" dirty="0"/>
              <a:t>Lasītprasmi</a:t>
            </a:r>
          </a:p>
          <a:p>
            <a:pPr lvl="2"/>
            <a:r>
              <a:rPr lang="lv-LV" dirty="0"/>
              <a:t>Matemātiskās zināšanas un prasmes</a:t>
            </a:r>
          </a:p>
          <a:p>
            <a:pPr lvl="2"/>
            <a:r>
              <a:rPr lang="lv-LV" dirty="0"/>
              <a:t>Problēmu risināšanas prasmes IKT vidē</a:t>
            </a:r>
          </a:p>
          <a:p>
            <a:pPr lvl="1"/>
            <a:r>
              <a:rPr lang="lv-LV" dirty="0"/>
              <a:t>Identificēt šo prasmju lietojumu darbā un mājās</a:t>
            </a:r>
          </a:p>
          <a:p>
            <a:pPr lvl="1"/>
            <a:r>
              <a:rPr lang="lv-LV" dirty="0"/>
              <a:t>Analizēt šo prasmju saikni ar ģimeni, izglītību un rīcību/attieksmēm</a:t>
            </a:r>
          </a:p>
        </p:txBody>
      </p:sp>
    </p:spTree>
    <p:extLst>
      <p:ext uri="{BB962C8B-B14F-4D97-AF65-F5344CB8AC3E}">
        <p14:creationId xmlns:p14="http://schemas.microsoft.com/office/powerpoint/2010/main" val="345797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Pētījuma konteksts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OECD paspārnē veidots pētījums</a:t>
            </a:r>
          </a:p>
          <a:p>
            <a:pPr lvl="1"/>
            <a:r>
              <a:rPr lang="lv-LV" dirty="0"/>
              <a:t>38 valstis 1.ciklā (2008-2019)</a:t>
            </a:r>
          </a:p>
          <a:p>
            <a:pPr lvl="1"/>
            <a:r>
              <a:rPr lang="lv-LV" dirty="0"/>
              <a:t>40+ valstis 2.cikla 1.posmā (2018-2023)</a:t>
            </a:r>
          </a:p>
          <a:p>
            <a:r>
              <a:rPr lang="lv-LV" dirty="0"/>
              <a:t>Metodoloģijas vadošie autori</a:t>
            </a:r>
          </a:p>
          <a:p>
            <a:pPr lvl="1"/>
            <a:r>
              <a:rPr lang="lv-LV" dirty="0"/>
              <a:t>ETS, </a:t>
            </a:r>
            <a:r>
              <a:rPr lang="lv-LV" dirty="0" err="1"/>
              <a:t>cApStAn</a:t>
            </a:r>
            <a:r>
              <a:rPr lang="lv-LV" dirty="0"/>
              <a:t>, </a:t>
            </a:r>
            <a:r>
              <a:rPr lang="lv-LV" dirty="0" err="1"/>
              <a:t>Gesis</a:t>
            </a:r>
            <a:r>
              <a:rPr lang="lv-LV" dirty="0"/>
              <a:t>, </a:t>
            </a:r>
            <a:r>
              <a:rPr lang="lv-LV" dirty="0" err="1"/>
              <a:t>Westat</a:t>
            </a:r>
            <a:r>
              <a:rPr lang="lv-LV" dirty="0"/>
              <a:t>, IEA, Māstrihtas universitāte </a:t>
            </a:r>
          </a:p>
        </p:txBody>
      </p:sp>
    </p:spTree>
    <p:extLst>
      <p:ext uri="{BB962C8B-B14F-4D97-AF65-F5344CB8AC3E}">
        <p14:creationId xmlns:p14="http://schemas.microsoft.com/office/powerpoint/2010/main" val="412118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Pētījuma veikšana Latvijā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/>
              <a:t>Sadarbības partneris – Latvijas Universitāte </a:t>
            </a:r>
          </a:p>
          <a:p>
            <a:r>
              <a:rPr lang="lv-LV" dirty="0"/>
              <a:t>Citi projekta partneri: </a:t>
            </a:r>
          </a:p>
          <a:p>
            <a:pPr lvl="1"/>
            <a:r>
              <a:rPr lang="lv-LV" dirty="0"/>
              <a:t>Latvijas Lauksaimniecības universitāte</a:t>
            </a:r>
          </a:p>
          <a:p>
            <a:pPr lvl="1"/>
            <a:r>
              <a:rPr lang="lv-LV" dirty="0"/>
              <a:t>Centrālā statistikas pārvalde</a:t>
            </a:r>
          </a:p>
          <a:p>
            <a:pPr lvl="1"/>
            <a:r>
              <a:rPr lang="lv-LV" dirty="0"/>
              <a:t>Rīgas Stradiņa universitāte, Liepājas universitāte, Daugavpils universitāte</a:t>
            </a:r>
          </a:p>
        </p:txBody>
      </p:sp>
    </p:spTree>
    <p:extLst>
      <p:ext uri="{BB962C8B-B14F-4D97-AF65-F5344CB8AC3E}">
        <p14:creationId xmlns:p14="http://schemas.microsoft.com/office/powerpoint/2010/main" val="71368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Darbs pie aptaujas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Darbs pie aptaujas:</a:t>
            </a:r>
          </a:p>
          <a:p>
            <a:pPr lvl="1"/>
            <a:r>
              <a:rPr lang="lv-LV" dirty="0"/>
              <a:t>Komentāri par 3 prasmju blokiem anketā</a:t>
            </a:r>
          </a:p>
          <a:p>
            <a:pPr lvl="1"/>
            <a:r>
              <a:rPr lang="lv-LV" dirty="0"/>
              <a:t>Respondenta profila jautājumu (</a:t>
            </a:r>
            <a:r>
              <a:rPr lang="lv-LV" dirty="0" err="1"/>
              <a:t>background</a:t>
            </a:r>
            <a:r>
              <a:rPr lang="lv-LV" dirty="0"/>
              <a:t> </a:t>
            </a:r>
            <a:r>
              <a:rPr lang="lv-LV" dirty="0" err="1"/>
              <a:t>questionnaire</a:t>
            </a:r>
            <a:r>
              <a:rPr lang="lv-LV" dirty="0"/>
              <a:t>) adaptēšana un papildināšana</a:t>
            </a:r>
          </a:p>
          <a:p>
            <a:pPr lvl="1"/>
            <a:r>
              <a:rPr lang="lv-LV" dirty="0"/>
              <a:t>Mērķa grupas paplašināšana </a:t>
            </a:r>
          </a:p>
          <a:p>
            <a:pPr lvl="1"/>
            <a:r>
              <a:rPr lang="lv-LV" dirty="0"/>
              <a:t>Izlases veidošanas metodes izvēle </a:t>
            </a:r>
          </a:p>
          <a:p>
            <a:pPr lvl="1"/>
            <a:r>
              <a:rPr lang="lv-LV" dirty="0"/>
              <a:t>Respondentu skaits</a:t>
            </a:r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89008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Citi veikumi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Līdzdalība konsorcija pasākumos </a:t>
            </a:r>
          </a:p>
          <a:p>
            <a:pPr lvl="1"/>
            <a:r>
              <a:rPr lang="lv-LV" dirty="0"/>
              <a:t>Nacionālo koordinatoru sapulce, </a:t>
            </a:r>
            <a:r>
              <a:rPr lang="lv-LV" dirty="0" err="1"/>
              <a:t>Nov</a:t>
            </a:r>
            <a:r>
              <a:rPr lang="lv-LV" dirty="0"/>
              <a:t> 2018</a:t>
            </a:r>
          </a:p>
          <a:p>
            <a:pPr lvl="1"/>
            <a:r>
              <a:rPr lang="lv-LV" dirty="0"/>
              <a:t>Izlases ekspertu sapulce, </a:t>
            </a:r>
            <a:r>
              <a:rPr lang="lv-LV" dirty="0" err="1"/>
              <a:t>Nov</a:t>
            </a:r>
            <a:r>
              <a:rPr lang="lv-LV" dirty="0"/>
              <a:t> 2018</a:t>
            </a:r>
          </a:p>
          <a:p>
            <a:r>
              <a:rPr lang="lv-LV" dirty="0"/>
              <a:t>Tulkošanas eksperta izvēle</a:t>
            </a:r>
          </a:p>
          <a:p>
            <a:r>
              <a:rPr lang="lv-LV" dirty="0"/>
              <a:t>Atsevišķu izaicinājumu identificēšana</a:t>
            </a:r>
          </a:p>
        </p:txBody>
      </p:sp>
    </p:spTree>
    <p:extLst>
      <p:ext uri="{BB962C8B-B14F-4D97-AF65-F5344CB8AC3E}">
        <p14:creationId xmlns:p14="http://schemas.microsoft.com/office/powerpoint/2010/main" val="3508032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Izaicinājumi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Lauka darba veicēja izvēle</a:t>
            </a:r>
          </a:p>
          <a:p>
            <a:r>
              <a:rPr lang="lv-LV" dirty="0"/>
              <a:t>Atlīdzības nodrošināšana respondentiem</a:t>
            </a:r>
          </a:p>
          <a:p>
            <a:r>
              <a:rPr lang="lv-LV" dirty="0"/>
              <a:t>GDPR ievērošana</a:t>
            </a:r>
          </a:p>
        </p:txBody>
      </p:sp>
    </p:spTree>
    <p:extLst>
      <p:ext uri="{BB962C8B-B14F-4D97-AF65-F5344CB8AC3E}">
        <p14:creationId xmlns:p14="http://schemas.microsoft.com/office/powerpoint/2010/main" val="1214627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183</Words>
  <Application>Microsoft Office PowerPoint</Application>
  <PresentationFormat>Slaidrāde ekrānā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PIAAC gaita Latvijā</vt:lpstr>
      <vt:lpstr>Pētījuma mērķis</vt:lpstr>
      <vt:lpstr>Pētījuma konteksts</vt:lpstr>
      <vt:lpstr>Pētījuma veikšana Latvijā</vt:lpstr>
      <vt:lpstr>Darbs pie aptaujas</vt:lpstr>
      <vt:lpstr>Citi veikumi</vt:lpstr>
      <vt:lpstr>Izaicinājumi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PIAAC Latvija</dc:title>
  <dc:creator>janis</dc:creator>
  <cp:lastModifiedBy>Ingrida</cp:lastModifiedBy>
  <cp:revision>29</cp:revision>
  <dcterms:created xsi:type="dcterms:W3CDTF">2018-10-28T12:06:12Z</dcterms:created>
  <dcterms:modified xsi:type="dcterms:W3CDTF">2019-02-27T15:21:23Z</dcterms:modified>
</cp:coreProperties>
</file>