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7" r:id="rId6"/>
    <p:sldId id="259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26" autoAdjust="0"/>
    <p:restoredTop sz="94660"/>
  </p:normalViewPr>
  <p:slideViewPr>
    <p:cSldViewPr>
      <p:cViewPr varScale="1">
        <p:scale>
          <a:sx n="76" d="100"/>
          <a:sy n="76" d="100"/>
        </p:scale>
        <p:origin x="178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9DC99-DE78-4ADB-B757-80D8214BB800}" type="datetimeFigureOut">
              <a:rPr lang="lv-LV"/>
              <a:pPr>
                <a:defRPr/>
              </a:pPr>
              <a:t>28.02.2019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7A7C3-0D1F-4E3C-8FAB-B4E8B9A6CF9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2DF02-C260-4359-B4B7-A4FAA6A9F3C4}" type="datetimeFigureOut">
              <a:rPr lang="lv-LV"/>
              <a:pPr>
                <a:defRPr/>
              </a:pPr>
              <a:t>28.02.2019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FC550-5DE3-433F-A75E-8511E67F230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E754A-1BC6-4100-94DA-8581D142F4D3}" type="datetimeFigureOut">
              <a:rPr lang="lv-LV"/>
              <a:pPr>
                <a:defRPr/>
              </a:pPr>
              <a:t>28.02.2019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ABEA0-693C-4231-986D-BB0805FF675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8E1E4-4583-4B06-B148-ADC1DAE7E411}" type="datetimeFigureOut">
              <a:rPr lang="lv-LV"/>
              <a:pPr>
                <a:defRPr/>
              </a:pPr>
              <a:t>28.02.2019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FAA55-B128-457F-B56F-83599E20B7D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764ED-41AE-42B0-B2D5-25CE39FB403F}" type="datetimeFigureOut">
              <a:rPr lang="lv-LV"/>
              <a:pPr>
                <a:defRPr/>
              </a:pPr>
              <a:t>28.02.2019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10C8C-BE31-41EB-A7CA-80D3978269C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BC5D0-3EC1-4F97-9D04-16B679553C6A}" type="datetimeFigureOut">
              <a:rPr lang="lv-LV"/>
              <a:pPr>
                <a:defRPr/>
              </a:pPr>
              <a:t>28.02.2019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84B85-971D-4420-98B2-87E1BF71B29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A9226-6D3B-4A96-A16D-2620FCAD70F6}" type="datetimeFigureOut">
              <a:rPr lang="lv-LV"/>
              <a:pPr>
                <a:defRPr/>
              </a:pPr>
              <a:t>28.02.2019</a:t>
            </a:fld>
            <a:endParaRPr lang="lv-LV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29286-F7F5-4BA5-B5E9-46110105276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01EF4-7DF7-48C4-99D9-6B41A9B95B69}" type="datetimeFigureOut">
              <a:rPr lang="lv-LV"/>
              <a:pPr>
                <a:defRPr/>
              </a:pPr>
              <a:t>28.02.2019</a:t>
            </a:fld>
            <a:endParaRPr lang="lv-LV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37B25-5CEA-4E77-98D6-07E2487806F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2B6C6-9FDB-4683-9E99-A6A492135702}" type="datetimeFigureOut">
              <a:rPr lang="lv-LV"/>
              <a:pPr>
                <a:defRPr/>
              </a:pPr>
              <a:t>28.02.2019</a:t>
            </a:fld>
            <a:endParaRPr lang="lv-LV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F0CA2-336A-4796-AAF3-92364795EEA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2580E-3EC7-4AC3-900C-FC64D5515E36}" type="datetimeFigureOut">
              <a:rPr lang="lv-LV"/>
              <a:pPr>
                <a:defRPr/>
              </a:pPr>
              <a:t>28.02.2019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391C9-1587-4E6C-AB4E-97BB6B04CC3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F6804-53AD-4584-8341-89196E3B0A41}" type="datetimeFigureOut">
              <a:rPr lang="lv-LV"/>
              <a:pPr>
                <a:defRPr/>
              </a:pPr>
              <a:t>28.02.2019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8F312-6300-4EC4-AEB8-0C7D923AC32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C81399-F0D0-4149-81FF-150F075842A2}" type="datetimeFigureOut">
              <a:rPr lang="lv-LV"/>
              <a:pPr>
                <a:defRPr/>
              </a:pPr>
              <a:t>28.02.2019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A85FA2-7C0C-4CCD-BF15-FDAD3CB3C32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zoom dir="in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0938"/>
            <a:ext cx="7772400" cy="1368425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v-LV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Biedrības “Saules sala” projekts </a:t>
            </a:r>
            <a:br>
              <a:rPr lang="lv-LV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lv-LV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65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sz="2000" b="1" dirty="0">
                <a:solidFill>
                  <a:schemeClr val="tx2">
                    <a:lumMod val="75000"/>
                  </a:schemeClr>
                </a:solidFill>
              </a:rPr>
              <a:t>Nr. 1DP/1.4.1.2.4./11/APIA/NVA/113</a:t>
            </a:r>
            <a:endParaRPr lang="lv-LV" sz="52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sz="5800" b="1" i="1" dirty="0">
                <a:solidFill>
                  <a:schemeClr val="accent5"/>
                </a:solidFill>
                <a:latin typeface="+mj-lt"/>
              </a:rPr>
              <a:t>“Caur ērkšķiem uz zvaigznēm 2”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484438" y="260350"/>
            <a:ext cx="4391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333399"/>
              </a:buClr>
              <a:buFont typeface="Arial Narrow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333399"/>
                </a:solidFill>
                <a:latin typeface="Arial Narrow" pitchFamily="34" charset="0"/>
                <a:cs typeface="Lucida Sans Unicode" pitchFamily="34" charset="0"/>
              </a:rPr>
              <a:t>„IEGULDĪJUMS TAVĀ NĀKOTNĒ”</a:t>
            </a:r>
            <a:r>
              <a:rPr lang="en-GB">
                <a:solidFill>
                  <a:srgbClr val="000000"/>
                </a:solidFill>
                <a:latin typeface="Arial Narrow" pitchFamily="34" charset="0"/>
                <a:cs typeface="Lucida Sans Unicode" pitchFamily="34" charset="0"/>
              </a:rPr>
              <a:t> </a:t>
            </a: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765175"/>
            <a:ext cx="1368425" cy="820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692150"/>
            <a:ext cx="1079500" cy="796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318" name="Picture 7" descr="sury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765175"/>
            <a:ext cx="19446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9750" y="549275"/>
            <a:ext cx="7989888" cy="2087563"/>
          </a:xfrm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v-LV" b="1" dirty="0">
                <a:solidFill>
                  <a:srgbClr val="008000"/>
                </a:solidFill>
                <a:latin typeface="+mj-lt"/>
              </a:rPr>
              <a:t>Kopējās projekta attiecināmās izmaksas Ls </a:t>
            </a:r>
            <a:r>
              <a:rPr lang="lv-LV" b="1" dirty="0"/>
              <a:t>91504.30 </a:t>
            </a:r>
            <a:br>
              <a:rPr lang="lv-LV" dirty="0"/>
            </a:br>
            <a:endParaRPr lang="lv-LV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11188" y="3573463"/>
            <a:ext cx="7993062" cy="2376487"/>
          </a:xfr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sz="4000" b="1" dirty="0">
                <a:solidFill>
                  <a:schemeClr val="accent6">
                    <a:lumMod val="50000"/>
                  </a:schemeClr>
                </a:solidFill>
              </a:rPr>
              <a:t>tiks īstenots Kuldīgas novadā 17 mēnešu garumā</a:t>
            </a:r>
          </a:p>
        </p:txBody>
      </p:sp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</a:rPr>
              <a:t>Projekta galvenais  mērķis 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i="1" dirty="0"/>
              <a:t>kvalitatīva, ilgtspējīga sociālā rehabilitācijas  pakalpojuma ieviešana personām, kuras nonākušas atkarības no </a:t>
            </a:r>
            <a:r>
              <a:rPr lang="lv-LV" i="1" dirty="0" err="1"/>
              <a:t>psihoaktīvām</a:t>
            </a:r>
            <a:r>
              <a:rPr lang="lv-LV" i="1" dirty="0"/>
              <a:t> vielām , kas sevī ietvers dažāda līmeņa atbalsta un  </a:t>
            </a:r>
            <a:r>
              <a:rPr lang="lv-LV" i="1" dirty="0" err="1"/>
              <a:t>psihosociālo</a:t>
            </a:r>
            <a:r>
              <a:rPr lang="lv-LV" i="1" dirty="0"/>
              <a:t> palīdzību,  jaunu dzīves prasmju, darba iemaņu apgūšanu , un rezultātā būtiski sekmēs un veicinās minētās  mērķa grupu  </a:t>
            </a:r>
            <a:r>
              <a:rPr lang="lv-LV" i="1" dirty="0" err="1"/>
              <a:t>readaptāciju</a:t>
            </a:r>
            <a:r>
              <a:rPr lang="lv-LV" i="1" dirty="0"/>
              <a:t>, </a:t>
            </a:r>
            <a:r>
              <a:rPr lang="lv-LV" i="1" dirty="0" err="1"/>
              <a:t>resocializāciju</a:t>
            </a:r>
            <a:r>
              <a:rPr lang="lv-LV" i="1" dirty="0"/>
              <a:t> un </a:t>
            </a:r>
            <a:r>
              <a:rPr lang="lv-LV" i="1" dirty="0" err="1"/>
              <a:t>reintegrāciju</a:t>
            </a:r>
            <a:r>
              <a:rPr lang="lv-LV" i="1" dirty="0"/>
              <a:t> sabiedrībā ar nosacījumu atturēties no jebkādu atkarību izraisošo vielu lietošanas.</a:t>
            </a:r>
            <a:endParaRPr lang="lv-LV" dirty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lv-LV" i="1" dirty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lv-LV" dirty="0"/>
          </a:p>
        </p:txBody>
      </p:sp>
    </p:spTree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v-LV" sz="5400" dirty="0">
                <a:solidFill>
                  <a:schemeClr val="bg2"/>
                </a:solidFill>
              </a:rPr>
              <a:t>Projekta mērķa grupa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  <a:scene3d>
            <a:camera prst="perspectiveLeft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sz="4800" dirty="0"/>
              <a:t>  </a:t>
            </a:r>
            <a:r>
              <a:rPr lang="lv-LV" sz="6000" dirty="0"/>
              <a:t>35 personas, kuras nonākušas atkarībā no </a:t>
            </a:r>
            <a:r>
              <a:rPr lang="lv-LV" sz="6000" dirty="0" err="1"/>
              <a:t>psihoaktīvām</a:t>
            </a:r>
            <a:r>
              <a:rPr lang="lv-LV" sz="6000" dirty="0"/>
              <a:t> vielām</a:t>
            </a:r>
          </a:p>
        </p:txBody>
      </p:sp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v-LV" b="1" dirty="0"/>
              <a:t>Projekta aktivitātes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dirty="0"/>
              <a:t>Projekta administrēšana;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dirty="0"/>
              <a:t>Inventāra un aprīkojuma iegāde projekta realizēšanas vajadzībām;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dirty="0" err="1"/>
              <a:t>Starpprofesionāļu</a:t>
            </a:r>
            <a:r>
              <a:rPr lang="lv-LV" dirty="0"/>
              <a:t>  darba grupas darbība;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dirty="0"/>
              <a:t>Rehabilitācijas programmas realizācija;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dirty="0"/>
              <a:t>Atbalsta personu/ </a:t>
            </a:r>
            <a:r>
              <a:rPr lang="lv-LV" dirty="0" err="1"/>
              <a:t>mentoru</a:t>
            </a:r>
            <a:r>
              <a:rPr lang="lv-LV" dirty="0"/>
              <a:t> pakalpojuma ieviešana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dirty="0"/>
              <a:t>Projekta informācijas un publicitātes pasākumi;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dirty="0"/>
              <a:t>Projekta rezultātu izvērtēšana</a:t>
            </a:r>
          </a:p>
        </p:txBody>
      </p:sp>
    </p:spTree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  <a:softEdge rad="127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v-LV" dirty="0"/>
              <a:t>Projekta galvenās aktivitātes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  <a:ln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b="1" dirty="0">
                <a:solidFill>
                  <a:schemeClr val="accent1"/>
                </a:solidFill>
                <a:latin typeface="+mj-lt"/>
              </a:rPr>
              <a:t>   </a:t>
            </a:r>
            <a:r>
              <a:rPr lang="lv-LV" b="1" dirty="0">
                <a:solidFill>
                  <a:schemeClr val="tx1"/>
                </a:solidFill>
                <a:latin typeface="+mj-lt"/>
              </a:rPr>
              <a:t>15  mēnešus gara </a:t>
            </a:r>
            <a:r>
              <a:rPr lang="lv-LV" sz="4000" dirty="0">
                <a:solidFill>
                  <a:srgbClr val="7030A0"/>
                </a:solidFill>
              </a:rPr>
              <a:t>rehabilitācijas programmas realizācija, kura sevī ietver: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lv-LV" dirty="0"/>
              <a:t>Informatīvās apmācību grupas ar sociālo darbinieku;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lv-LV" dirty="0"/>
              <a:t>Psihoterapijas grupa 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lv-LV" dirty="0"/>
              <a:t>Atbalsta grupas ar māksla terapijas metodēm;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lv-LV" dirty="0"/>
              <a:t>Kristīgās </a:t>
            </a:r>
            <a:r>
              <a:rPr lang="lv-LV" dirty="0" err="1"/>
              <a:t>padomdošanas</a:t>
            </a:r>
            <a:r>
              <a:rPr lang="lv-LV" dirty="0"/>
              <a:t> nodarbības 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lv-LV" dirty="0"/>
              <a:t>Individuālās sociālā darbinieka konsultācijas 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lv-LV" dirty="0"/>
              <a:t>Individuālās psihologa konsultācijas 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lv-LV" dirty="0"/>
              <a:t>Individuālas narkologa konsultācijas 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lv-LV" dirty="0"/>
              <a:t>Individuālas karjeras konsultanta konsultācijas 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lv-LV" dirty="0"/>
              <a:t>Praktisko iemaņu darbnīcas;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lv-LV" dirty="0"/>
              <a:t>Darba prasmju apguve (remontstrādnieks, celtniecības darbi, galdniecības darbi </a:t>
            </a:r>
            <a:r>
              <a:rPr lang="lv-LV" dirty="0" err="1"/>
              <a:t>u.c</a:t>
            </a:r>
            <a:r>
              <a:rPr lang="lv-LV" dirty="0"/>
              <a:t>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lv-LV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1657350"/>
          </a:xfr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v-LV" sz="2800" b="1" dirty="0">
                <a:solidFill>
                  <a:schemeClr val="tx1"/>
                </a:solidFill>
              </a:rPr>
              <a:t> </a:t>
            </a:r>
            <a:r>
              <a:rPr lang="lv-LV" dirty="0">
                <a:solidFill>
                  <a:srgbClr val="00B0F0"/>
                </a:solidFill>
              </a:rPr>
              <a:t>Atbalsta personu/ </a:t>
            </a:r>
            <a:r>
              <a:rPr lang="lv-LV" dirty="0" err="1">
                <a:solidFill>
                  <a:srgbClr val="00B0F0"/>
                </a:solidFill>
              </a:rPr>
              <a:t>mentoru</a:t>
            </a:r>
            <a:r>
              <a:rPr lang="lv-LV" dirty="0">
                <a:solidFill>
                  <a:srgbClr val="00B0F0"/>
                </a:solidFill>
              </a:rPr>
              <a:t> pakalpojuma ieviešana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425355"/>
          </a:xfrm>
          <a:solidFill>
            <a:schemeClr val="accent3">
              <a:lumMod val="75000"/>
            </a:schemeClr>
          </a:solidFill>
          <a:scene3d>
            <a:camera prst="perspectiveAbove"/>
            <a:lightRig rig="threePt" dir="t"/>
          </a:scene3d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dirty="0"/>
              <a:t>Atbalsta personām/</a:t>
            </a:r>
            <a:r>
              <a:rPr lang="lv-LV" dirty="0" err="1"/>
              <a:t>mentoriem</a:t>
            </a:r>
            <a:r>
              <a:rPr lang="lv-LV" dirty="0"/>
              <a:t> tiks nodrošinātas 3 dienu apmācības (24 h), par šādiem tematiem: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dirty="0"/>
              <a:t>1)„Atkarību izraisošās vielas”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dirty="0"/>
              <a:t>2) „atkarības veidošanās, pakāpes”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dirty="0"/>
              <a:t>3)„Atkarīga persona, </a:t>
            </a:r>
            <a:r>
              <a:rPr lang="lv-LV" dirty="0" err="1"/>
              <a:t>līdzatkarība</a:t>
            </a:r>
            <a:r>
              <a:rPr lang="lv-LV" dirty="0"/>
              <a:t>,  saskarsmes iemaņas”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dirty="0"/>
              <a:t>1 x mēnesī tiks nodrošināta atbalsta grupa ar speciālistu, </a:t>
            </a:r>
            <a:endParaRPr lang="lv-LV" b="1" dirty="0"/>
          </a:p>
        </p:txBody>
      </p:sp>
    </p:spTree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525963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Below"/>
            <a:lightRig rig="threePt" dir="t"/>
          </a:scene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sz="40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Darba grupas sanāksmes </a:t>
            </a:r>
            <a:r>
              <a:rPr lang="lv-LV" dirty="0"/>
              <a:t>-darba plāna sastādīšana un precizēšana, sociālo gadījumu vadīšana un analīze.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sz="4000" b="1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Supervīzijas</a:t>
            </a:r>
            <a:r>
              <a:rPr lang="lv-LV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– </a:t>
            </a:r>
            <a:r>
              <a:rPr lang="lv-LV" dirty="0">
                <a:solidFill>
                  <a:schemeClr val="bg1"/>
                </a:solidFill>
              </a:rPr>
              <a:t>sociālā darba veicējiem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sz="4000" dirty="0"/>
              <a:t> </a:t>
            </a:r>
            <a:r>
              <a:rPr lang="lv-LV" sz="40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Apmācības </a:t>
            </a:r>
            <a:r>
              <a:rPr lang="lv-LV" dirty="0"/>
              <a:t>par darbu ar mērķa grupu. Plānotie apmācību temati 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dirty="0"/>
              <a:t>1)„Atkarīga un </a:t>
            </a:r>
            <a:r>
              <a:rPr lang="lv-LV" dirty="0" err="1"/>
              <a:t>līdzatkarīga</a:t>
            </a:r>
            <a:r>
              <a:rPr lang="lv-LV" dirty="0"/>
              <a:t> persona”;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dirty="0"/>
              <a:t>2) „</a:t>
            </a:r>
            <a:r>
              <a:rPr lang="lv-LV" dirty="0" err="1"/>
              <a:t>Robežpersonības</a:t>
            </a:r>
            <a:r>
              <a:rPr lang="lv-LV" dirty="0"/>
              <a:t>”;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dirty="0"/>
              <a:t>3) „Saskarsme, konsultēšana”;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dirty="0"/>
              <a:t>4) „Darbs ar grupu”;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dirty="0"/>
              <a:t>5)„Metodes darbā ar atkarībās nonākušām personām”;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dirty="0"/>
              <a:t>6) „Rehabilitācijas plānu sastādīšana, izvērtēšana” </a:t>
            </a:r>
            <a:r>
              <a:rPr lang="lv-LV" dirty="0" err="1"/>
              <a:t>u.c</a:t>
            </a:r>
            <a:endParaRPr lang="lv-LV" dirty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dirty="0"/>
              <a:t> </a:t>
            </a:r>
            <a:r>
              <a:rPr lang="lv-LV" sz="2900" dirty="0"/>
              <a:t>Apmācību temati var nedaudz mainīties , izvērtējot speciālistu  nepieciešamību</a:t>
            </a:r>
            <a:r>
              <a:rPr lang="lv-LV" dirty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lv-LV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v-LV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lv-LV" b="1" dirty="0" err="1">
                <a:solidFill>
                  <a:schemeClr val="accent6">
                    <a:lumMod val="50000"/>
                  </a:schemeClr>
                </a:solidFill>
              </a:rPr>
              <a:t>Starpprofesionāļu</a:t>
            </a:r>
            <a:r>
              <a:rPr lang="lv-LV" b="1" dirty="0">
                <a:solidFill>
                  <a:schemeClr val="accent6">
                    <a:lumMod val="50000"/>
                  </a:schemeClr>
                </a:solidFill>
              </a:rPr>
              <a:t>  darba grupas organizēšana un darbība</a:t>
            </a:r>
            <a:endParaRPr lang="lv-LV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br>
              <a:rPr lang="lv-LV" sz="3600"/>
            </a:br>
            <a:endParaRPr lang="lv-LV" sz="36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55650" y="3886200"/>
            <a:ext cx="7704138" cy="17526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b="1" i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Paldies par uzmanību !!!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lv-LV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sz="2000" b="1" i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2011. gada decembris  Kuldīga</a:t>
            </a:r>
          </a:p>
        </p:txBody>
      </p:sp>
    </p:spTree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203</TotalTime>
  <Words>396</Words>
  <Application>Microsoft Office PowerPoint</Application>
  <PresentationFormat>Slaidrāde ekrānā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Comic Sans MS</vt:lpstr>
      <vt:lpstr>Office Theme</vt:lpstr>
      <vt:lpstr>Biedrības “Saules sala” projekts  </vt:lpstr>
      <vt:lpstr>Kopējās projekta attiecināmās izmaksas Ls 91504.30  </vt:lpstr>
      <vt:lpstr>Projekta galvenais  mērķis :</vt:lpstr>
      <vt:lpstr>Projekta mērķa grupa</vt:lpstr>
      <vt:lpstr>Projekta aktivitātes</vt:lpstr>
      <vt:lpstr>Projekta galvenās aktivitātes :</vt:lpstr>
      <vt:lpstr> Atbalsta personu/ mentoru pakalpojuma ieviešana</vt:lpstr>
      <vt:lpstr> Starpprofesionāļu  darba grupas organizēšana un darbība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Biedrība “Saules sala”</dc:title>
  <dc:creator>Naira</dc:creator>
  <cp:lastModifiedBy>Laura Homka</cp:lastModifiedBy>
  <cp:revision>22</cp:revision>
  <dcterms:created xsi:type="dcterms:W3CDTF">2011-01-24T11:26:02Z</dcterms:created>
  <dcterms:modified xsi:type="dcterms:W3CDTF">2019-02-28T11:45:34Z</dcterms:modified>
</cp:coreProperties>
</file>