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2" r:id="rId6"/>
    <p:sldId id="265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A7D08-03D4-4CEB-B755-137E0D0DB4B0}" type="datetimeFigureOut">
              <a:rPr lang="lv-LV"/>
              <a:pPr>
                <a:defRPr/>
              </a:pPr>
              <a:t>28.02.2019</a:t>
            </a:fld>
            <a:endParaRPr lang="lv-LV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53FEBF8-AC3F-40CA-8261-BEAAC632FCD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29A48-A681-43BC-9A77-901067930C4F}" type="datetimeFigureOut">
              <a:rPr lang="lv-LV"/>
              <a:pPr>
                <a:defRPr/>
              </a:pPr>
              <a:t>28.02.2019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7268F-7604-4804-9863-7E496CE9061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5B93D-39D1-411C-A3A9-D463581685C8}" type="datetimeFigureOut">
              <a:rPr lang="lv-LV"/>
              <a:pPr>
                <a:defRPr/>
              </a:pPr>
              <a:t>28.02.2019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F315-EAE8-4ED2-95F3-532971C6D9E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8C3A0-C46D-4CD7-9245-A16A75A48F51}" type="datetimeFigureOut">
              <a:rPr lang="lv-LV"/>
              <a:pPr>
                <a:defRPr/>
              </a:pPr>
              <a:t>28.02.2019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DD86-10A5-4AAE-8AFE-F6227834D09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98D42-58DB-443E-992C-FC18205E0650}" type="datetimeFigureOut">
              <a:rPr lang="lv-LV"/>
              <a:pPr>
                <a:defRPr/>
              </a:pPr>
              <a:t>28.02.2019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65BD-3BA1-4965-BA0C-573F8091405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4951-A758-4364-AA68-89C06AC59155}" type="datetimeFigureOut">
              <a:rPr lang="lv-LV"/>
              <a:pPr>
                <a:defRPr/>
              </a:pPr>
              <a:t>28.02.2019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8D07-BB7E-4F8E-8391-4F2EBDF9855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6C79-86BC-4ABC-8FC0-AFCA217691E6}" type="datetimeFigureOut">
              <a:rPr lang="lv-LV"/>
              <a:pPr>
                <a:defRPr/>
              </a:pPr>
              <a:t>28.02.2019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EA1CF-BDD1-4669-832F-97C9F32EB9F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BA274-8FBD-45A9-AE29-ADD6C38A11F2}" type="datetimeFigureOut">
              <a:rPr lang="lv-LV"/>
              <a:pPr>
                <a:defRPr/>
              </a:pPr>
              <a:t>28.02.2019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D78B-EE85-414B-88BB-284A3B09D7B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726F8-65A6-4250-B5D2-D47E428EF13B}" type="datetimeFigureOut">
              <a:rPr lang="lv-LV"/>
              <a:pPr>
                <a:defRPr/>
              </a:pPr>
              <a:t>28.02.2019</a:t>
            </a:fld>
            <a:endParaRPr 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3B2E-9E10-48CB-BCAF-319A0DED12C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74669-A2D6-4FAD-A700-62E4BAA6F9E9}" type="datetimeFigureOut">
              <a:rPr lang="lv-LV"/>
              <a:pPr>
                <a:defRPr/>
              </a:pPr>
              <a:t>28.02.2019</a:t>
            </a:fld>
            <a:endParaRPr lang="lv-LV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C8B99-1833-43B6-A7BA-1D9BB3BB482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4FB48-EFA0-4ABF-ABC4-C73F3A774FE1}" type="datetimeFigureOut">
              <a:rPr lang="lv-LV"/>
              <a:pPr>
                <a:defRPr/>
              </a:pPr>
              <a:t>28.02.2019</a:t>
            </a:fld>
            <a:endParaRPr lang="lv-LV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650A6-139A-45C1-93E5-8EA75088E21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6197475-5A42-425C-9866-94A43ED00E80}" type="datetimeFigureOut">
              <a:rPr lang="lv-LV"/>
              <a:pPr>
                <a:defRPr/>
              </a:pPr>
              <a:t>28.02.2019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41940EC2-DC89-49B7-B7AA-9BBD14C8287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85" r:id="rId8"/>
    <p:sldLayoutId id="2147483686" r:id="rId9"/>
    <p:sldLayoutId id="2147483677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988" y="2220913"/>
            <a:ext cx="7016750" cy="12080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lv-LV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Projekts </a:t>
            </a:r>
            <a:br>
              <a:rPr lang="lv-LV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lv-LV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«Jauna sociālās rehabilitācijas pakalpojuma izveidošana Talsu novadā – Kurzemes plānošanas reģionā»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6463" y="3429000"/>
            <a:ext cx="4995862" cy="576263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lv-LV" dirty="0"/>
          </a:p>
          <a:p>
            <a:pPr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lv-LV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Projekta īstenotājs  - Talsu novada pašvaldība</a:t>
            </a:r>
          </a:p>
          <a:p>
            <a:pPr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lv-LV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lv-LV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lv-LV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524250" y="3244850"/>
            <a:ext cx="209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>
                <a:latin typeface="Franklin Gothic Book" pitchFamily="34" charset="0"/>
              </a:rPr>
              <a:t> 		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347913" y="4292600"/>
            <a:ext cx="5711825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lv-LV" dirty="0"/>
          </a:p>
          <a:p>
            <a:pPr fontAlgn="auto">
              <a:spcAft>
                <a:spcPts val="0"/>
              </a:spcAft>
              <a:defRPr/>
            </a:pPr>
            <a:endParaRPr lang="lv-LV" sz="29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endParaRPr lang="lv-LV" sz="29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867400" y="4581525"/>
            <a:ext cx="2039938" cy="10080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lv-LV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 Šķubure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lv-LV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Talsu novada sociālā dienesta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lv-LV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vadītājas vietniece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lv-LV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07.12.2011</a:t>
            </a:r>
          </a:p>
          <a:p>
            <a:pPr fontAlgn="auto">
              <a:spcAft>
                <a:spcPts val="0"/>
              </a:spcAft>
              <a:defRPr/>
            </a:pPr>
            <a:endParaRPr lang="lv-LV" sz="1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038" y="1268413"/>
            <a:ext cx="4810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438" y="692150"/>
            <a:ext cx="3816350" cy="936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Projekta mērķis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628775"/>
            <a:ext cx="6840538" cy="4418013"/>
          </a:xfrm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lv-LV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Ko?</a:t>
            </a:r>
            <a:r>
              <a:rPr lang="lv-LV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Izstrādāt un ieviest inovatīvu sociālās rehabilitācijas pakalpojumu programmu, kas sevī ietver atbalsta pasākumu kopumu, sekmējot 56 mērķa grupas personu jaunu sociālo prasmju apguvi, iekļaušanos darba tirgū un sabiedrībā kopumā</a:t>
            </a:r>
          </a:p>
          <a:p>
            <a:pPr marL="0" indent="0" algn="just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lv-LV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lv-LV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Kur?</a:t>
            </a:r>
            <a:r>
              <a:rPr lang="lv-LV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Talsu novadā, Kurzemes plānošanas reģionā </a:t>
            </a:r>
          </a:p>
          <a:p>
            <a:pPr marL="0" indent="0" algn="just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lv-LV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lv-LV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Kam?</a:t>
            </a:r>
            <a:r>
              <a:rPr lang="lv-LV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bezpajumtniekiem </a:t>
            </a:r>
          </a:p>
          <a:p>
            <a:pPr marL="274320" indent="-27432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no ieslodzījuma vietām atbrīvotajām personām </a:t>
            </a:r>
          </a:p>
          <a:p>
            <a:pPr marL="274320" indent="-27432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no psihoaktīvām vielām atkarīgajām personām </a:t>
            </a:r>
          </a:p>
          <a:p>
            <a:pPr marL="0" indent="0" algn="just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lv-LV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052513"/>
            <a:ext cx="6964362" cy="5762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Projekta aktivitātes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989138"/>
            <a:ext cx="7345363" cy="38877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Tx/>
              <a:buFont typeface="Brush Script MT" pitchFamily="66" charset="0"/>
              <a:buNone/>
              <a:defRPr/>
            </a:pPr>
            <a:r>
              <a:rPr lang="lv-LV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Sociālās rehabilitācijas pakalpojumu programmas izstrāde</a:t>
            </a:r>
          </a:p>
          <a:p>
            <a:pPr marL="0" indent="0" algn="ctr" fontAlgn="auto">
              <a:spcAft>
                <a:spcPts val="0"/>
              </a:spcAft>
              <a:buClrTx/>
              <a:buFont typeface="Brush Script MT" pitchFamily="66" charset="0"/>
              <a:buNone/>
              <a:defRPr/>
            </a:pPr>
            <a:endParaRPr lang="lv-LV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Brush Script MT" pitchFamily="66" charset="0"/>
              <a:buChar char="O"/>
              <a:defRPr/>
            </a:pPr>
            <a:r>
              <a:rPr lang="lv-LV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Uzdevuma īstenošanas  personāls 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Brush Script MT" pitchFamily="66" charset="0"/>
              <a:buNone/>
              <a:defRPr/>
            </a:pPr>
            <a:endParaRPr lang="lv-LV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Brush Script MT" pitchFamily="66" charset="0"/>
              <a:buChar char="O"/>
              <a:defRPr/>
            </a:pPr>
            <a:r>
              <a:rPr lang="lv-LV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sociālais darbinieks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Brush Script MT" pitchFamily="66" charset="0"/>
              <a:buChar char="O"/>
              <a:defRPr/>
            </a:pPr>
            <a:r>
              <a:rPr lang="lv-LV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sociālais rehabilitētājs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Brush Script MT" pitchFamily="66" charset="0"/>
              <a:buChar char="O"/>
              <a:defRPr/>
            </a:pPr>
            <a:r>
              <a:rPr lang="lv-LV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psihologs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Brush Script MT" pitchFamily="66" charset="0"/>
              <a:buChar char="O"/>
              <a:defRPr/>
            </a:pPr>
            <a:r>
              <a:rPr lang="lv-LV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sociālais pedagogs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Brush Script MT" pitchFamily="66" charset="0"/>
              <a:buChar char="O"/>
              <a:defRPr/>
            </a:pPr>
            <a:r>
              <a:rPr lang="lv-LV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sociālās rehabilitācijas pakalpojuma programmas izstrādes </a:t>
            </a:r>
          </a:p>
          <a:p>
            <a:pPr marL="365760" lvl="1" indent="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Brush Script MT" pitchFamily="66" charset="0"/>
              <a:buNone/>
              <a:defRPr/>
            </a:pPr>
            <a:r>
              <a:rPr lang="lv-LV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darba grupas vadītājs - eksperts</a:t>
            </a:r>
          </a:p>
          <a:p>
            <a:pPr marL="365760" lvl="1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lv-LV" dirty="0"/>
          </a:p>
          <a:p>
            <a:pPr marL="365760" lvl="1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lv-LV" b="1" i="1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lv-LV" b="1" i="1" dirty="0"/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008313"/>
            <a:ext cx="252571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350" y="1873250"/>
            <a:ext cx="6769100" cy="3887788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Tx/>
              <a:buFont typeface="Brush Script MT" pitchFamily="66" charset="0"/>
              <a:buChar char="O"/>
              <a:defRPr/>
            </a:pPr>
            <a:endParaRPr lang="lv-LV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Tx/>
              <a:buFont typeface="Brush Script MT" pitchFamily="66" charset="0"/>
              <a:buChar char="O"/>
              <a:defRPr/>
            </a:pPr>
            <a:endParaRPr lang="lv-LV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Tx/>
              <a:buFont typeface="Brush Script MT" pitchFamily="66" charset="0"/>
              <a:buNone/>
              <a:defRPr/>
            </a:pPr>
            <a:endParaRPr lang="lv-LV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Tx/>
              <a:buFont typeface="Brush Script MT" pitchFamily="66" charset="0"/>
              <a:buChar char="O"/>
              <a:defRPr/>
            </a:pPr>
            <a:r>
              <a:rPr lang="lv-LV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speciālistu piesaistīšana </a:t>
            </a:r>
          </a:p>
          <a:p>
            <a:pPr marL="274320" indent="-274320" fontAlgn="auto">
              <a:spcAft>
                <a:spcPts val="0"/>
              </a:spcAft>
              <a:buClrTx/>
              <a:buFont typeface="Brush Script MT" pitchFamily="66" charset="0"/>
              <a:buChar char="O"/>
              <a:defRPr/>
            </a:pPr>
            <a:r>
              <a:rPr lang="lv-LV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mērķa grupas personu atlase</a:t>
            </a:r>
          </a:p>
          <a:p>
            <a:pPr marL="685800" lvl="2" indent="0" fontAlgn="auto">
              <a:spcAft>
                <a:spcPts val="0"/>
              </a:spcAft>
              <a:buClrTx/>
              <a:buFont typeface="Brush Script MT" pitchFamily="66" charset="0"/>
              <a:buNone/>
              <a:defRPr/>
            </a:pPr>
            <a:endParaRPr lang="lv-LV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1" indent="0" fontAlgn="auto">
              <a:spcAft>
                <a:spcPts val="0"/>
              </a:spcAft>
              <a:buClrTx/>
              <a:buFont typeface="Brush Script MT" pitchFamily="66" charset="0"/>
              <a:buNone/>
              <a:defRPr/>
            </a:pPr>
            <a:endParaRPr lang="lv-LV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Tx/>
              <a:buFont typeface="Brush Script MT" pitchFamily="66" charset="0"/>
              <a:buNone/>
              <a:defRPr/>
            </a:pPr>
            <a:endParaRPr lang="lv-LV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550" y="1125538"/>
            <a:ext cx="7345363" cy="7381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lv-LV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lv-LV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v-LV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Sociālās rehabilitācijas pakalpojumu programmas ieviešana</a:t>
            </a:r>
            <a:br>
              <a:rPr lang="lv-LV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lv-LV" dirty="0"/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492375"/>
            <a:ext cx="22240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817563"/>
            <a:ext cx="7345363" cy="739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lv-LV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lv-LV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v-LV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Sociālās rehabilitācijas pakalpojumu programmas ieviešana</a:t>
            </a:r>
            <a:br>
              <a:rPr lang="lv-LV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557338"/>
            <a:ext cx="6840537" cy="4535487"/>
          </a:xfrm>
        </p:spPr>
        <p:txBody>
          <a:bodyPr rtlCol="0">
            <a:normAutofit fontScale="92500"/>
          </a:bodyPr>
          <a:lstStyle/>
          <a:p>
            <a:pPr marL="274320" indent="-274320" algn="just" fontAlgn="auto">
              <a:spcAft>
                <a:spcPts val="0"/>
              </a:spcAft>
              <a:buClrTx/>
              <a:buFont typeface="Brush Script MT" pitchFamily="66" charset="0"/>
              <a:buChar char="O"/>
              <a:defRPr/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individuālais un grupu darbs ar mērķa grupas personām</a:t>
            </a:r>
          </a:p>
          <a:p>
            <a:pPr marL="640080" lvl="1" indent="-274320" algn="just" fontAlgn="auto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individuālais sociālā darbinieka, sociālā rehabilitētāja, sociālā pedagoga, psihologa, psihoterapeita, narkologa, karjeras konsultanta darbs ar klientu</a:t>
            </a:r>
          </a:p>
          <a:p>
            <a:pPr marL="640080" lvl="1" indent="-274320" algn="just" fontAlgn="auto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endParaRPr lang="lv-LV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algn="just" fontAlgn="auto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grupu darbs (atbalsta grupas nodarbības, tematiskās grupu nodarbības) ar klientu, kuru nodrošinās psihologs, sociālais darbinieks, karjeras konsultants, sociālais pedagogs</a:t>
            </a:r>
          </a:p>
          <a:p>
            <a:pPr marL="365760" lvl="1" indent="0" algn="just" fontAlgn="auto">
              <a:spcAft>
                <a:spcPts val="0"/>
              </a:spcAft>
              <a:buClrTx/>
              <a:buFont typeface="Brush Script MT" pitchFamily="66" charset="0"/>
              <a:buNone/>
              <a:defRPr/>
            </a:pPr>
            <a:endParaRPr lang="lv-LV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ClrTx/>
              <a:buFont typeface="Brush Script MT" pitchFamily="66" charset="0"/>
              <a:buChar char="O"/>
              <a:defRPr/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praktiskās un radošās darbnīcas mērķa grupas personām</a:t>
            </a:r>
          </a:p>
          <a:p>
            <a:pPr marL="640080" lvl="1" indent="-274320" algn="just" fontAlgn="auto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darbnīcu norisi nodrošinās - sociālais rehabilitētājs, sociālais pedagogs, mākslas terapeits, pārtikas tehnologs</a:t>
            </a:r>
          </a:p>
          <a:p>
            <a:pPr marL="640080" lvl="1" indent="-274320" algn="just" fontAlgn="auto">
              <a:spcAft>
                <a:spcPts val="0"/>
              </a:spcAft>
              <a:buClrTx/>
              <a:buFont typeface="Brush Script MT" pitchFamily="66" charset="0"/>
              <a:buChar char="O"/>
              <a:defRPr/>
            </a:pPr>
            <a:endParaRPr lang="lv-LV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endParaRPr lang="lv-LV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981075"/>
            <a:ext cx="696595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lv-LV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lv-LV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Sagaidāmā ietekme</a:t>
            </a:r>
            <a:br>
              <a:rPr lang="lv-LV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lv-LV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773238"/>
            <a:ext cx="6985000" cy="3959225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Brush Script MT" pitchFamily="66" charset="0"/>
              <a:buChar char="O"/>
              <a:defRPr/>
            </a:pPr>
            <a:r>
              <a:rPr lang="lv-LV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saņemts komplekss atbalsts sociālo problēmu risināšanā</a:t>
            </a:r>
          </a:p>
          <a:p>
            <a:pPr marL="274320" indent="-27432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Brush Script MT" pitchFamily="66" charset="0"/>
              <a:buChar char="O"/>
              <a:defRPr/>
            </a:pPr>
            <a:r>
              <a:rPr lang="lv-LV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rasta motivācija pārmaiņām un problēmu risināšanai</a:t>
            </a:r>
          </a:p>
          <a:p>
            <a:pPr marL="274320" indent="-27432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Brush Script MT" pitchFamily="66" charset="0"/>
              <a:buChar char="O"/>
              <a:defRPr/>
            </a:pPr>
            <a:r>
              <a:rPr lang="lv-LV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uzlabojušās sadarbības un saskarsmes prasmes</a:t>
            </a:r>
          </a:p>
          <a:p>
            <a:pPr marL="274320" indent="-27432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Brush Script MT" pitchFamily="66" charset="0"/>
              <a:buChar char="O"/>
              <a:defRPr/>
            </a:pPr>
            <a:r>
              <a:rPr lang="lv-LV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atjaunota un attīstīta prasme piesaistīt palīdzību un resursus</a:t>
            </a:r>
          </a:p>
          <a:p>
            <a:pPr marL="274320" indent="-27432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Brush Script MT" pitchFamily="66" charset="0"/>
              <a:buChar char="O"/>
              <a:defRPr/>
            </a:pPr>
            <a:r>
              <a:rPr lang="lv-LV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atkarības ļaunuma seku ietekmes apzināšanās un tās ārstēšana </a:t>
            </a:r>
          </a:p>
          <a:p>
            <a:pPr marL="274320" indent="-27432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Brush Script MT" pitchFamily="66" charset="0"/>
              <a:buChar char="O"/>
              <a:defRPr/>
            </a:pPr>
            <a:r>
              <a:rPr lang="lv-LV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uzlabojušās prasmes izglītošanās un nodarbinātības iespēju meklēšanā</a:t>
            </a:r>
          </a:p>
          <a:p>
            <a:pPr marL="274320" indent="-27432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Brush Script MT" pitchFamily="66" charset="0"/>
              <a:buChar char="O"/>
              <a:defRPr/>
            </a:pPr>
            <a:r>
              <a:rPr lang="lv-LV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paaugstinājusies konkurētspēja darba tirgū </a:t>
            </a:r>
          </a:p>
          <a:p>
            <a:pPr marL="274320" indent="-27432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Brush Script MT" pitchFamily="66" charset="0"/>
              <a:buChar char="O"/>
              <a:defRPr/>
            </a:pPr>
            <a:r>
              <a:rPr lang="lv-LV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apgūtas jaunas sadzīves organizēšanas prasmes </a:t>
            </a:r>
          </a:p>
          <a:p>
            <a:pPr marL="274320" indent="-27432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Brush Script MT" pitchFamily="66" charset="0"/>
              <a:buChar char="O"/>
              <a:defRPr/>
            </a:pPr>
            <a:r>
              <a:rPr lang="lv-LV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uzlabojušās ģimenes saites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981075"/>
            <a:ext cx="7200900" cy="738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Sociālās rehabilitācijas pakalpojumu programmas ieviešana</a:t>
            </a:r>
            <a:br>
              <a:rPr lang="lv-LV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lv-LV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844675"/>
            <a:ext cx="6840537" cy="3960813"/>
          </a:xfrm>
        </p:spPr>
        <p:txBody>
          <a:bodyPr rtlCol="0"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Tx/>
              <a:buFont typeface="Brush Script MT" pitchFamily="66" charset="0"/>
              <a:buChar char="O"/>
              <a:defRPr/>
            </a:pPr>
            <a:r>
              <a:rPr lang="lv-LV" sz="2000" dirty="0">
                <a:solidFill>
                  <a:srgbClr val="CCDDE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konsultatīvais atbalsts (supervīzija) sociālā darba speciālistiem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lv-LV" dirty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708275"/>
            <a:ext cx="23749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341438"/>
            <a:ext cx="6624637" cy="42481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Tx/>
              <a:buFont typeface="Brush Script MT" pitchFamily="66" charset="0"/>
              <a:buNone/>
              <a:defRPr/>
            </a:pPr>
            <a:endParaRPr lang="lv-LV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Tx/>
              <a:buFont typeface="Brush Script MT" pitchFamily="66" charset="0"/>
              <a:buNone/>
              <a:defRPr/>
            </a:pPr>
            <a:r>
              <a:rPr lang="lv-LV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Projekta informācijas un </a:t>
            </a:r>
          </a:p>
          <a:p>
            <a:pPr marL="0" indent="0" fontAlgn="auto">
              <a:spcAft>
                <a:spcPts val="0"/>
              </a:spcAft>
              <a:buClrTx/>
              <a:buFont typeface="Brush Script MT" pitchFamily="66" charset="0"/>
              <a:buNone/>
              <a:defRPr/>
            </a:pPr>
            <a:r>
              <a:rPr lang="lv-LV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publicitātes pasākumi</a:t>
            </a:r>
          </a:p>
          <a:p>
            <a:pPr marL="0" indent="0" fontAlgn="auto">
              <a:spcAft>
                <a:spcPts val="0"/>
              </a:spcAft>
              <a:buClrTx/>
              <a:buFont typeface="Brush Script MT" pitchFamily="66" charset="0"/>
              <a:buNone/>
              <a:defRPr/>
            </a:pPr>
            <a:endParaRPr lang="lv-LV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Tx/>
              <a:buFont typeface="Brush Script MT" pitchFamily="66" charset="0"/>
              <a:buNone/>
              <a:defRPr/>
            </a:pPr>
            <a:endParaRPr lang="lv-LV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Tx/>
              <a:buFont typeface="Brush Script MT" pitchFamily="66" charset="0"/>
              <a:buNone/>
              <a:defRPr/>
            </a:pPr>
            <a:endParaRPr lang="lv-LV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Tx/>
              <a:buFont typeface="Brush Script MT" pitchFamily="66" charset="0"/>
              <a:buNone/>
              <a:defRPr/>
            </a:pPr>
            <a:endParaRPr lang="lv-LV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Tx/>
              <a:buFont typeface="Brush Script MT" pitchFamily="66" charset="0"/>
              <a:buChar char="O"/>
              <a:defRPr/>
            </a:pPr>
            <a:endParaRPr lang="lv-LV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fontAlgn="auto">
              <a:spcAft>
                <a:spcPts val="0"/>
              </a:spcAft>
              <a:buClrTx/>
              <a:buFont typeface="Brush Script MT" pitchFamily="66" charset="0"/>
              <a:buNone/>
              <a:defRPr/>
            </a:pPr>
            <a:endParaRPr lang="lv-LV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fontAlgn="auto">
              <a:spcAft>
                <a:spcPts val="0"/>
              </a:spcAft>
              <a:buClrTx/>
              <a:buFont typeface="Brush Script MT" pitchFamily="66" charset="0"/>
              <a:buNone/>
              <a:defRPr/>
            </a:pPr>
            <a:r>
              <a:rPr lang="lv-LV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Projekta administrēšana</a:t>
            </a:r>
          </a:p>
          <a:p>
            <a:pPr marL="274320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endParaRPr lang="lv-LV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709738"/>
            <a:ext cx="2535238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141663"/>
            <a:ext cx="24542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268413"/>
            <a:ext cx="6964362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Paldies par uzmanību!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675" y="2060575"/>
            <a:ext cx="6196013" cy="3662363"/>
          </a:xfrm>
        </p:spPr>
        <p:txBody>
          <a:bodyPr rtlCol="0"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Brush Script MT" pitchFamily="66" charset="0"/>
              <a:buNone/>
              <a:defRPr/>
            </a:pPr>
            <a:endParaRPr lang="lv-LV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lv-LV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 Šķubure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lv-LV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Talsu novada sociālā dienesta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lv-LV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vadītājas vietniece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Brush Script MT" pitchFamily="66" charset="0"/>
              <a:buNone/>
              <a:defRPr/>
            </a:pPr>
            <a:endParaRPr lang="lv-LV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lv-LV" sz="1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eva.skubure@talsi.lv</a:t>
            </a:r>
            <a:br>
              <a:rPr lang="lv-LV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v-LV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tālr.63237676</a:t>
            </a:r>
            <a:br>
              <a:rPr lang="lv-LV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v-LV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mob.26171749</a:t>
            </a: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451</TotalTime>
  <Words>286</Words>
  <Application>Microsoft Office PowerPoint</Application>
  <PresentationFormat>Slaidrāde ekrānā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7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Wingdings</vt:lpstr>
      <vt:lpstr>Pushpin</vt:lpstr>
      <vt:lpstr>Projekts  «Jauna sociālās rehabilitācijas pakalpojuma izveidošana Talsu novadā – Kurzemes plānošanas reģionā»</vt:lpstr>
      <vt:lpstr>     Projekta mērķis </vt:lpstr>
      <vt:lpstr>Projekta aktivitātes</vt:lpstr>
      <vt:lpstr>  2. Sociālās rehabilitācijas pakalpojumu programmas ieviešana </vt:lpstr>
      <vt:lpstr>  2. Sociālās rehabilitācijas pakalpojumu programmas ieviešana </vt:lpstr>
      <vt:lpstr> Sagaidāmā ietekme </vt:lpstr>
      <vt:lpstr>2. Sociālās rehabilitācijas pakalpojumu programmas ieviešana </vt:lpstr>
      <vt:lpstr>PowerPoint prezentācija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Jauna sociālās rehabilitācijas pakalpojuma izveidošana Talsu novadā – Kurzemes plānošanas reģionā</dc:title>
  <dc:creator>Eva Skubure</dc:creator>
  <cp:lastModifiedBy>Laura Homka</cp:lastModifiedBy>
  <cp:revision>30</cp:revision>
  <dcterms:created xsi:type="dcterms:W3CDTF">2011-12-02T12:32:21Z</dcterms:created>
  <dcterms:modified xsi:type="dcterms:W3CDTF">2019-02-28T11:46:33Z</dcterms:modified>
</cp:coreProperties>
</file>