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9"/>
  </p:notesMasterIdLst>
  <p:handoutMasterIdLst>
    <p:handoutMasterId r:id="rId10"/>
  </p:handoutMasterIdLst>
  <p:sldIdLst>
    <p:sldId id="256" r:id="rId2"/>
    <p:sldId id="296" r:id="rId3"/>
    <p:sldId id="303" r:id="rId4"/>
    <p:sldId id="304" r:id="rId5"/>
    <p:sldId id="302" r:id="rId6"/>
    <p:sldId id="299" r:id="rId7"/>
    <p:sldId id="298" r:id="rId8"/>
  </p:sldIdLst>
  <p:sldSz cx="9144000" cy="6858000" type="screen4x3"/>
  <p:notesSz cx="10234613" cy="71040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38" userDrawn="1">
          <p15:clr>
            <a:srgbClr val="A4A3A4"/>
          </p15:clr>
        </p15:guide>
        <p15:guide id="2" pos="32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E03B0E"/>
    <a:srgbClr val="194D0B"/>
    <a:srgbClr val="996600"/>
    <a:srgbClr val="3401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88030" autoAdjust="0"/>
  </p:normalViewPr>
  <p:slideViewPr>
    <p:cSldViewPr>
      <p:cViewPr varScale="1">
        <p:scale>
          <a:sx n="78" d="100"/>
          <a:sy n="78" d="100"/>
        </p:scale>
        <p:origin x="-8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6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90"/>
      </p:cViewPr>
      <p:guideLst>
        <p:guide orient="horz" pos="2238"/>
        <p:guide pos="322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883" cy="356632"/>
          </a:xfrm>
          <a:prstGeom prst="rect">
            <a:avLst/>
          </a:prstGeom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6318" y="1"/>
            <a:ext cx="4435882" cy="356632"/>
          </a:xfrm>
          <a:prstGeom prst="rect">
            <a:avLst/>
          </a:prstGeom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7431"/>
            <a:ext cx="4435883" cy="355489"/>
          </a:xfrm>
          <a:prstGeom prst="rect">
            <a:avLst/>
          </a:prstGeom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6318" y="6747431"/>
            <a:ext cx="4435882" cy="355489"/>
          </a:xfrm>
          <a:prstGeom prst="rect">
            <a:avLst/>
          </a:prstGeom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6A2418D-538D-4235-BE5A-2ABB28FEE817}" type="slidenum">
              <a:rPr lang="lt-LT" altLang="lt-LT"/>
              <a:pPr/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xmlns="" val="3326963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435883" cy="35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 altLang="lt-LT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318" y="1"/>
            <a:ext cx="4435882" cy="35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 altLang="lt-L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5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740" y="3374288"/>
            <a:ext cx="8189138" cy="319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noProof="0"/>
              <a:t>Click to edit Master text styles</a:t>
            </a:r>
          </a:p>
          <a:p>
            <a:pPr lvl="1"/>
            <a:r>
              <a:rPr lang="en-US" altLang="lt-LT" noProof="0"/>
              <a:t>Second level</a:t>
            </a:r>
          </a:p>
          <a:p>
            <a:pPr lvl="2"/>
            <a:r>
              <a:rPr lang="en-US" altLang="lt-LT" noProof="0"/>
              <a:t>Third level</a:t>
            </a:r>
          </a:p>
          <a:p>
            <a:pPr lvl="3"/>
            <a:r>
              <a:rPr lang="en-US" altLang="lt-LT" noProof="0"/>
              <a:t>Fourth level</a:t>
            </a:r>
          </a:p>
          <a:p>
            <a:pPr lvl="4"/>
            <a:r>
              <a:rPr lang="en-US" altLang="lt-LT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747431"/>
            <a:ext cx="4435883" cy="35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 altLang="lt-LT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318" y="6747431"/>
            <a:ext cx="4435882" cy="35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AAB91FD8-23DA-40D2-B709-D9F27EE188CA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xmlns="" val="20453245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4B2F8-369F-45E1-8B4B-1F3F6C4A5836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178A8-9C77-4CF7-B438-D826CF44BFDC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2B1CF-F93E-409B-9CE0-F4A2EAC8254C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E788A-9EBC-4A97-B3BB-678C96D8DB39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37B3A-B278-445D-8AE3-142E60B8ECE4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2E977-207F-4217-91F2-1EBE65A13DEB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C819B-A1B9-47C2-A9E6-8CBC2F2A0BEA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AFA97-0731-4399-BBA1-A3A82B07D254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91681-204C-4182-A412-2F320301869B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5FE13-0924-41ED-A6E2-0278B7A9103E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F99E7-2C97-456C-BEB5-BB4CDCF9BA07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1ABA5D3B-0E0B-480E-9CE0-BA67503F3E5D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79" r:id="rId2"/>
    <p:sldLayoutId id="2147483988" r:id="rId3"/>
    <p:sldLayoutId id="2147483980" r:id="rId4"/>
    <p:sldLayoutId id="2147483989" r:id="rId5"/>
    <p:sldLayoutId id="2147483981" r:id="rId6"/>
    <p:sldLayoutId id="2147483982" r:id="rId7"/>
    <p:sldLayoutId id="2147483990" r:id="rId8"/>
    <p:sldLayoutId id="2147483983" r:id="rId9"/>
    <p:sldLayoutId id="2147483984" r:id="rId10"/>
    <p:sldLayoutId id="21474839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1794" y="5616691"/>
            <a:ext cx="76461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5373216"/>
            <a:ext cx="3702804" cy="120619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sz="4000" dirty="0" err="1" smtClean="0"/>
              <a:t>Pp</a:t>
            </a:r>
            <a:r>
              <a:rPr lang="lt-LT" sz="4000" dirty="0" smtClean="0"/>
              <a:t> 6: Kaunas </a:t>
            </a:r>
            <a:r>
              <a:rPr lang="lt-LT" sz="4000" dirty="0" err="1" smtClean="0"/>
              <a:t>regional</a:t>
            </a:r>
            <a:r>
              <a:rPr lang="lt-LT" sz="4000" dirty="0" smtClean="0"/>
              <a:t> </a:t>
            </a:r>
            <a:r>
              <a:rPr lang="lt-LT" sz="4000" dirty="0" err="1" smtClean="0"/>
              <a:t>development</a:t>
            </a:r>
            <a:r>
              <a:rPr lang="lt-LT" sz="4000" dirty="0" smtClean="0"/>
              <a:t> </a:t>
            </a:r>
            <a:r>
              <a:rPr lang="lt-LT" sz="4000" dirty="0" err="1" smtClean="0"/>
              <a:t>agency</a:t>
            </a:r>
            <a:endParaRPr lang="lt-LT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Project </a:t>
            </a:r>
            <a:r>
              <a:rPr lang="lt-LT" dirty="0" err="1" smtClean="0"/>
              <a:t>No</a:t>
            </a:r>
            <a:r>
              <a:rPr lang="lt-LT" dirty="0" smtClean="0"/>
              <a:t> LLI-303</a:t>
            </a:r>
          </a:p>
          <a:p>
            <a:r>
              <a:rPr lang="lt-LT" dirty="0" smtClean="0"/>
              <a:t>„</a:t>
            </a:r>
            <a:r>
              <a:rPr lang="lt-LT" dirty="0" err="1" smtClean="0"/>
              <a:t>Life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Clean</a:t>
            </a:r>
            <a:r>
              <a:rPr lang="lt-LT" dirty="0" smtClean="0"/>
              <a:t> </a:t>
            </a:r>
            <a:r>
              <a:rPr lang="lt-LT" dirty="0" err="1" smtClean="0"/>
              <a:t>Environment</a:t>
            </a:r>
            <a:r>
              <a:rPr lang="lt-LT" dirty="0" smtClean="0"/>
              <a:t> – a </a:t>
            </a:r>
            <a:r>
              <a:rPr lang="lt-LT" dirty="0" err="1" smtClean="0"/>
              <a:t>Better</a:t>
            </a:r>
            <a:r>
              <a:rPr lang="lt-LT" dirty="0" smtClean="0"/>
              <a:t> </a:t>
            </a:r>
            <a:r>
              <a:rPr lang="lt-LT" dirty="0" err="1" smtClean="0"/>
              <a:t>Future</a:t>
            </a:r>
            <a:r>
              <a:rPr lang="lt-LT" dirty="0" smtClean="0"/>
              <a:t>“</a:t>
            </a:r>
          </a:p>
          <a:p>
            <a:r>
              <a:rPr lang="lt-LT" i="1" dirty="0" smtClean="0"/>
              <a:t>Project </a:t>
            </a:r>
            <a:r>
              <a:rPr lang="lt-LT" i="1" dirty="0" err="1" smtClean="0"/>
              <a:t>partners</a:t>
            </a:r>
            <a:r>
              <a:rPr lang="lt-LT" i="1" dirty="0" smtClean="0"/>
              <a:t>‘ </a:t>
            </a:r>
            <a:r>
              <a:rPr lang="lt-LT" i="1" dirty="0" err="1" smtClean="0"/>
              <a:t>meeting</a:t>
            </a:r>
            <a:r>
              <a:rPr lang="lt-LT" i="1" dirty="0" smtClean="0"/>
              <a:t>, Telšiai, </a:t>
            </a:r>
            <a:r>
              <a:rPr lang="lt-LT" i="1" dirty="0" err="1" smtClean="0"/>
              <a:t>March</a:t>
            </a:r>
            <a:r>
              <a:rPr lang="lt-LT" i="1" dirty="0" smtClean="0"/>
              <a:t> 6, 2019</a:t>
            </a:r>
            <a:endParaRPr lang="lt-LT" i="1" dirty="0"/>
          </a:p>
        </p:txBody>
      </p:sp>
      <p:pic>
        <p:nvPicPr>
          <p:cNvPr id="1026" name="Paveikslėlis 1" descr="KRDA logo colour 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754" y="5616691"/>
            <a:ext cx="1981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772400" cy="79216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lt-LT" altLang="lt-LT" sz="3600" b="1" dirty="0" err="1" smtClean="0"/>
              <a:t>Activities</a:t>
            </a:r>
            <a:r>
              <a:rPr lang="lt-LT" altLang="lt-LT" sz="3600" b="1" dirty="0" smtClean="0"/>
              <a:t> </a:t>
            </a:r>
            <a:r>
              <a:rPr lang="lt-LT" altLang="lt-LT" sz="3600" b="1" dirty="0" err="1" smtClean="0"/>
              <a:t>implemented</a:t>
            </a:r>
            <a:r>
              <a:rPr lang="lt-LT" altLang="lt-LT" sz="3600" b="1" dirty="0" smtClean="0"/>
              <a:t> </a:t>
            </a:r>
            <a:r>
              <a:rPr lang="lt-LT" altLang="lt-LT" sz="3600" b="1" dirty="0" err="1" smtClean="0"/>
              <a:t>during</a:t>
            </a:r>
            <a:r>
              <a:rPr lang="lt-LT" altLang="lt-LT" sz="3600" b="1" dirty="0" smtClean="0"/>
              <a:t> </a:t>
            </a:r>
            <a:r>
              <a:rPr lang="lt-LT" altLang="lt-LT" sz="3600" b="1" dirty="0" err="1" smtClean="0"/>
              <a:t>period</a:t>
            </a:r>
            <a:r>
              <a:rPr lang="lt-LT" altLang="lt-LT" sz="3600" b="1" dirty="0" smtClean="0"/>
              <a:t> 1 (1)</a:t>
            </a:r>
            <a:endParaRPr lang="en-US" altLang="lt-LT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8213725" cy="4967287"/>
          </a:xfrm>
        </p:spPr>
        <p:txBody>
          <a:bodyPr/>
          <a:lstStyle/>
          <a:p>
            <a:pPr eaLnBrk="1" hangingPunct="1"/>
            <a:r>
              <a:rPr lang="lt-LT" altLang="lt-LT" sz="2400" b="1" dirty="0" err="1" smtClean="0">
                <a:latin typeface="Cambria" pitchFamily="18" charset="0"/>
              </a:rPr>
              <a:t>Target</a:t>
            </a:r>
            <a:r>
              <a:rPr lang="lt-LT" altLang="lt-LT" sz="2400" b="1" dirty="0" smtClean="0">
                <a:latin typeface="Cambria" pitchFamily="18" charset="0"/>
              </a:rPr>
              <a:t> </a:t>
            </a:r>
            <a:r>
              <a:rPr lang="lt-LT" altLang="lt-LT" sz="2400" b="1" dirty="0" err="1" smtClean="0">
                <a:latin typeface="Cambria" pitchFamily="18" charset="0"/>
              </a:rPr>
              <a:t>groups</a:t>
            </a:r>
            <a:r>
              <a:rPr lang="lt-LT" altLang="lt-LT" sz="2400" b="1" dirty="0" smtClean="0">
                <a:latin typeface="Cambria" pitchFamily="18" charset="0"/>
              </a:rPr>
              <a:t> </a:t>
            </a:r>
            <a:r>
              <a:rPr lang="lt-LT" altLang="lt-LT" sz="2400" b="1" dirty="0" err="1" smtClean="0">
                <a:latin typeface="Cambria" pitchFamily="18" charset="0"/>
              </a:rPr>
              <a:t>reached</a:t>
            </a:r>
            <a:r>
              <a:rPr lang="lt-LT" altLang="lt-LT" sz="2400" b="1" dirty="0" smtClean="0">
                <a:latin typeface="Cambria" pitchFamily="18" charset="0"/>
              </a:rPr>
              <a:t>: 23 </a:t>
            </a:r>
            <a:r>
              <a:rPr lang="lt-LT" altLang="lt-LT" sz="2400" dirty="0" smtClean="0">
                <a:latin typeface="Cambria" pitchFamily="18" charset="0"/>
              </a:rPr>
              <a:t>(5 Kaunas </a:t>
            </a:r>
            <a:r>
              <a:rPr lang="lt-LT" altLang="lt-LT" sz="2400" dirty="0" err="1" smtClean="0">
                <a:latin typeface="Cambria" pitchFamily="18" charset="0"/>
              </a:rPr>
              <a:t>city</a:t>
            </a:r>
            <a:r>
              <a:rPr lang="lt-LT" altLang="lt-LT" sz="2400" dirty="0" smtClean="0">
                <a:latin typeface="Cambria" pitchFamily="18" charset="0"/>
              </a:rPr>
              <a:t> </a:t>
            </a:r>
            <a:r>
              <a:rPr lang="lt-LT" altLang="lt-LT" sz="2400" dirty="0" err="1" smtClean="0">
                <a:latin typeface="Cambria" pitchFamily="18" charset="0"/>
              </a:rPr>
              <a:t>municipality</a:t>
            </a:r>
            <a:r>
              <a:rPr lang="lt-LT" altLang="lt-LT" sz="2400" dirty="0" smtClean="0">
                <a:latin typeface="Cambria" pitchFamily="18" charset="0"/>
              </a:rPr>
              <a:t>, 5 Telšiai </a:t>
            </a:r>
            <a:r>
              <a:rPr lang="lt-LT" altLang="lt-LT" sz="2400" dirty="0" err="1" smtClean="0">
                <a:latin typeface="Cambria" pitchFamily="18" charset="0"/>
              </a:rPr>
              <a:t>district</a:t>
            </a:r>
            <a:r>
              <a:rPr lang="lt-LT" altLang="lt-LT" sz="2400" dirty="0" smtClean="0">
                <a:latin typeface="Cambria" pitchFamily="18" charset="0"/>
              </a:rPr>
              <a:t> </a:t>
            </a:r>
            <a:r>
              <a:rPr lang="lt-LT" altLang="lt-LT" sz="2400" dirty="0" err="1" smtClean="0">
                <a:latin typeface="Cambria" pitchFamily="18" charset="0"/>
              </a:rPr>
              <a:t>municipality</a:t>
            </a:r>
            <a:r>
              <a:rPr lang="lt-LT" altLang="lt-LT" sz="2400" dirty="0" smtClean="0">
                <a:latin typeface="Cambria" pitchFamily="18" charset="0"/>
              </a:rPr>
              <a:t>, 5 Klaipėda </a:t>
            </a:r>
            <a:r>
              <a:rPr lang="lt-LT" altLang="lt-LT" sz="2400" dirty="0" err="1" smtClean="0">
                <a:latin typeface="Cambria" pitchFamily="18" charset="0"/>
              </a:rPr>
              <a:t>district</a:t>
            </a:r>
            <a:r>
              <a:rPr lang="lt-LT" altLang="lt-LT" sz="2400" dirty="0" smtClean="0">
                <a:latin typeface="Cambria" pitchFamily="18" charset="0"/>
              </a:rPr>
              <a:t> </a:t>
            </a:r>
            <a:r>
              <a:rPr lang="lt-LT" altLang="lt-LT" sz="2400" dirty="0" err="1" smtClean="0">
                <a:latin typeface="Cambria" pitchFamily="18" charset="0"/>
              </a:rPr>
              <a:t>municipality</a:t>
            </a:r>
            <a:r>
              <a:rPr lang="lt-LT" altLang="lt-LT" sz="2400" dirty="0" smtClean="0">
                <a:latin typeface="Cambria" pitchFamily="18" charset="0"/>
              </a:rPr>
              <a:t>, 1 Kaišiadorys </a:t>
            </a:r>
            <a:r>
              <a:rPr lang="lt-LT" altLang="lt-LT" sz="2400" dirty="0" err="1" smtClean="0">
                <a:latin typeface="Cambria" pitchFamily="18" charset="0"/>
              </a:rPr>
              <a:t>district</a:t>
            </a:r>
            <a:r>
              <a:rPr lang="lt-LT" altLang="lt-LT" sz="2400" dirty="0" smtClean="0">
                <a:latin typeface="Cambria" pitchFamily="18" charset="0"/>
              </a:rPr>
              <a:t> </a:t>
            </a:r>
            <a:r>
              <a:rPr lang="lt-LT" altLang="lt-LT" sz="2400" dirty="0" err="1" smtClean="0">
                <a:latin typeface="Cambria" pitchFamily="18" charset="0"/>
              </a:rPr>
              <a:t>municipality</a:t>
            </a:r>
            <a:r>
              <a:rPr lang="lt-LT" altLang="lt-LT" sz="2400" dirty="0" smtClean="0">
                <a:latin typeface="Cambria" pitchFamily="18" charset="0"/>
              </a:rPr>
              <a:t>, 1 Prienai </a:t>
            </a:r>
            <a:r>
              <a:rPr lang="lt-LT" altLang="lt-LT" sz="2400" dirty="0" err="1" smtClean="0">
                <a:latin typeface="Cambria" pitchFamily="18" charset="0"/>
              </a:rPr>
              <a:t>district</a:t>
            </a:r>
            <a:r>
              <a:rPr lang="lt-LT" altLang="lt-LT" sz="2400" dirty="0" smtClean="0">
                <a:latin typeface="Cambria" pitchFamily="18" charset="0"/>
              </a:rPr>
              <a:t> </a:t>
            </a:r>
            <a:r>
              <a:rPr lang="lt-LT" altLang="lt-LT" sz="2400" dirty="0" err="1" smtClean="0">
                <a:latin typeface="Cambria" pitchFamily="18" charset="0"/>
              </a:rPr>
              <a:t>municipality</a:t>
            </a:r>
            <a:r>
              <a:rPr lang="lt-LT" altLang="lt-LT" sz="2400" dirty="0" smtClean="0">
                <a:latin typeface="Cambria" pitchFamily="18" charset="0"/>
              </a:rPr>
              <a:t>).</a:t>
            </a:r>
          </a:p>
          <a:p>
            <a:pPr eaLnBrk="1" hangingPunct="1"/>
            <a:r>
              <a:rPr lang="lt-LT" altLang="lt-LT" sz="2400" b="1" dirty="0" err="1" smtClean="0">
                <a:latin typeface="Cambria" pitchFamily="18" charset="0"/>
              </a:rPr>
              <a:t>Work</a:t>
            </a:r>
            <a:r>
              <a:rPr lang="lt-LT" altLang="lt-LT" sz="2400" b="1" dirty="0" smtClean="0">
                <a:latin typeface="Cambria" pitchFamily="18" charset="0"/>
              </a:rPr>
              <a:t> </a:t>
            </a:r>
            <a:r>
              <a:rPr lang="lt-LT" altLang="lt-LT" sz="2400" b="1" dirty="0" err="1" smtClean="0">
                <a:latin typeface="Cambria" pitchFamily="18" charset="0"/>
              </a:rPr>
              <a:t>package</a:t>
            </a:r>
            <a:r>
              <a:rPr lang="lt-LT" altLang="lt-LT" sz="2400" b="1" dirty="0" smtClean="0">
                <a:latin typeface="Cambria" pitchFamily="18" charset="0"/>
              </a:rPr>
              <a:t> M (</a:t>
            </a:r>
            <a:r>
              <a:rPr lang="lt-LT" altLang="lt-LT" sz="2400" b="1" dirty="0" err="1" smtClean="0">
                <a:latin typeface="Cambria" pitchFamily="18" charset="0"/>
              </a:rPr>
              <a:t>Managmenet</a:t>
            </a:r>
            <a:r>
              <a:rPr lang="lt-LT" altLang="lt-LT" sz="2400" b="1" dirty="0" smtClean="0">
                <a:latin typeface="Cambria" pitchFamily="18" charset="0"/>
              </a:rPr>
              <a:t>):</a:t>
            </a:r>
          </a:p>
          <a:p>
            <a:pPr lvl="1" eaLnBrk="1" hangingPunct="1"/>
            <a:r>
              <a:rPr lang="lt-LT" altLang="lt-LT" dirty="0" err="1" smtClean="0">
                <a:latin typeface="Cambria" pitchFamily="18" charset="0"/>
              </a:rPr>
              <a:t>Day</a:t>
            </a:r>
            <a:r>
              <a:rPr lang="lt-LT" altLang="lt-LT" dirty="0" smtClean="0">
                <a:latin typeface="Cambria" pitchFamily="18" charset="0"/>
              </a:rPr>
              <a:t>-to-</a:t>
            </a:r>
            <a:r>
              <a:rPr lang="lt-LT" altLang="lt-LT" dirty="0" err="1" smtClean="0">
                <a:latin typeface="Cambria" pitchFamily="18" charset="0"/>
              </a:rPr>
              <a:t>day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management</a:t>
            </a:r>
            <a:r>
              <a:rPr lang="lt-LT" altLang="lt-LT" dirty="0" smtClean="0">
                <a:latin typeface="Cambria" pitchFamily="18" charset="0"/>
              </a:rPr>
              <a:t>, </a:t>
            </a:r>
            <a:r>
              <a:rPr lang="lt-LT" altLang="lt-LT" dirty="0" err="1" smtClean="0">
                <a:latin typeface="Cambria" pitchFamily="18" charset="0"/>
              </a:rPr>
              <a:t>planning</a:t>
            </a:r>
            <a:r>
              <a:rPr lang="lt-LT" altLang="lt-LT" dirty="0" smtClean="0">
                <a:latin typeface="Cambria" pitchFamily="18" charset="0"/>
              </a:rPr>
              <a:t> and </a:t>
            </a:r>
            <a:r>
              <a:rPr lang="lt-LT" altLang="lt-LT" dirty="0" err="1" smtClean="0">
                <a:latin typeface="Cambria" pitchFamily="18" charset="0"/>
              </a:rPr>
              <a:t>coordination</a:t>
            </a:r>
            <a:r>
              <a:rPr lang="lt-LT" altLang="lt-LT" dirty="0" smtClean="0">
                <a:latin typeface="Cambria" pitchFamily="18" charset="0"/>
              </a:rPr>
              <a:t>.</a:t>
            </a:r>
          </a:p>
          <a:p>
            <a:pPr lvl="1" eaLnBrk="1" hangingPunct="1"/>
            <a:r>
              <a:rPr lang="lt-LT" altLang="lt-LT" dirty="0" err="1" smtClean="0">
                <a:latin typeface="Cambria" pitchFamily="18" charset="0"/>
              </a:rPr>
              <a:t>Communication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with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Lead</a:t>
            </a:r>
            <a:r>
              <a:rPr lang="lt-LT" altLang="lt-LT" dirty="0" smtClean="0">
                <a:latin typeface="Cambria" pitchFamily="18" charset="0"/>
              </a:rPr>
              <a:t> Partner and Lithuanian </a:t>
            </a:r>
            <a:r>
              <a:rPr lang="lt-LT" altLang="lt-LT" dirty="0" err="1" smtClean="0">
                <a:latin typeface="Cambria" pitchFamily="18" charset="0"/>
              </a:rPr>
              <a:t>partners</a:t>
            </a:r>
            <a:r>
              <a:rPr lang="lt-LT" altLang="lt-LT" dirty="0" smtClean="0">
                <a:latin typeface="Cambria" pitchFamily="18" charset="0"/>
              </a:rPr>
              <a:t>.</a:t>
            </a:r>
          </a:p>
          <a:p>
            <a:pPr lvl="1" eaLnBrk="1" hangingPunct="1"/>
            <a:r>
              <a:rPr lang="lt-LT" altLang="lt-LT" dirty="0" err="1" smtClean="0">
                <a:latin typeface="Cambria" pitchFamily="18" charset="0"/>
              </a:rPr>
              <a:t>Participation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in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Kick-off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meeting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in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Kuldiga</a:t>
            </a:r>
            <a:r>
              <a:rPr lang="lt-LT" altLang="lt-LT" dirty="0" smtClean="0">
                <a:latin typeface="Cambria" pitchFamily="18" charset="0"/>
              </a:rPr>
              <a:t> (</a:t>
            </a:r>
            <a:r>
              <a:rPr lang="lt-LT" altLang="lt-LT" dirty="0" err="1" smtClean="0">
                <a:latin typeface="Cambria" pitchFamily="18" charset="0"/>
              </a:rPr>
              <a:t>presentation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about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planned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project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activities</a:t>
            </a:r>
            <a:r>
              <a:rPr lang="lt-LT" altLang="lt-LT" dirty="0" smtClean="0">
                <a:latin typeface="Cambria" pitchFamily="18" charset="0"/>
              </a:rPr>
              <a:t>).</a:t>
            </a:r>
          </a:p>
          <a:p>
            <a:pPr lvl="1" eaLnBrk="1" hangingPunct="1"/>
            <a:r>
              <a:rPr lang="lt-LT" altLang="lt-LT" dirty="0" err="1" smtClean="0">
                <a:latin typeface="Cambria" pitchFamily="18" charset="0"/>
              </a:rPr>
              <a:t>Report</a:t>
            </a:r>
            <a:r>
              <a:rPr lang="lt-LT" altLang="lt-LT" dirty="0" smtClean="0">
                <a:latin typeface="Cambria" pitchFamily="18" charset="0"/>
              </a:rPr>
              <a:t> 0 and </a:t>
            </a:r>
            <a:r>
              <a:rPr lang="lt-LT" altLang="lt-LT" dirty="0" err="1" smtClean="0">
                <a:latin typeface="Cambria" pitchFamily="18" charset="0"/>
              </a:rPr>
              <a:t>Report</a:t>
            </a:r>
            <a:r>
              <a:rPr lang="lt-LT" altLang="lt-LT" dirty="0" smtClean="0">
                <a:latin typeface="Cambria" pitchFamily="18" charset="0"/>
              </a:rPr>
              <a:t> 1 </a:t>
            </a:r>
            <a:r>
              <a:rPr lang="lt-LT" altLang="lt-LT" dirty="0" err="1" smtClean="0">
                <a:latin typeface="Cambria" pitchFamily="18" charset="0"/>
              </a:rPr>
              <a:t>prepared</a:t>
            </a:r>
            <a:r>
              <a:rPr lang="lt-LT" altLang="lt-LT" dirty="0" smtClean="0"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8554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altLang="lt-LT" sz="3200" b="1" dirty="0" err="1"/>
              <a:t>Activities</a:t>
            </a:r>
            <a:r>
              <a:rPr lang="lt-LT" altLang="lt-LT" sz="3200" b="1" dirty="0"/>
              <a:t> </a:t>
            </a:r>
            <a:r>
              <a:rPr lang="lt-LT" altLang="lt-LT" sz="3200" b="1" dirty="0" err="1"/>
              <a:t>implemented</a:t>
            </a:r>
            <a:r>
              <a:rPr lang="lt-LT" altLang="lt-LT" sz="3200" b="1" dirty="0"/>
              <a:t> </a:t>
            </a:r>
            <a:r>
              <a:rPr lang="lt-LT" altLang="lt-LT" sz="3200" b="1" dirty="0" err="1"/>
              <a:t>during</a:t>
            </a:r>
            <a:r>
              <a:rPr lang="lt-LT" altLang="lt-LT" sz="3200" b="1" dirty="0"/>
              <a:t> </a:t>
            </a:r>
            <a:r>
              <a:rPr lang="lt-LT" altLang="lt-LT" sz="3200" b="1" dirty="0" err="1"/>
              <a:t>period</a:t>
            </a:r>
            <a:r>
              <a:rPr lang="lt-LT" altLang="lt-LT" sz="3200" b="1" dirty="0"/>
              <a:t> 1 (2)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Work</a:t>
            </a:r>
            <a:r>
              <a:rPr lang="lt-LT" dirty="0" smtClean="0"/>
              <a:t> </a:t>
            </a:r>
            <a:r>
              <a:rPr lang="lt-LT" dirty="0" err="1" smtClean="0"/>
              <a:t>package</a:t>
            </a:r>
            <a:r>
              <a:rPr lang="lt-LT" dirty="0" smtClean="0"/>
              <a:t> T1 (</a:t>
            </a:r>
            <a:r>
              <a:rPr lang="lt-LT" dirty="0" err="1" smtClean="0"/>
              <a:t>Implementation</a:t>
            </a:r>
            <a:r>
              <a:rPr lang="lt-LT" dirty="0" smtClean="0"/>
              <a:t>):</a:t>
            </a:r>
          </a:p>
          <a:p>
            <a:pPr lvl="1"/>
            <a:r>
              <a:rPr lang="lt-LT" dirty="0" err="1" smtClean="0"/>
              <a:t>Study</a:t>
            </a:r>
            <a:r>
              <a:rPr lang="lt-LT" dirty="0" smtClean="0"/>
              <a:t> visit to </a:t>
            </a:r>
            <a:r>
              <a:rPr lang="lt-LT" dirty="0" err="1" smtClean="0"/>
              <a:t>Poland</a:t>
            </a:r>
            <a:r>
              <a:rPr lang="lt-LT" dirty="0" smtClean="0"/>
              <a:t> and Germany (</a:t>
            </a:r>
            <a:r>
              <a:rPr lang="lt-LT" dirty="0" err="1" smtClean="0"/>
              <a:t>October</a:t>
            </a:r>
            <a:r>
              <a:rPr lang="lt-LT" dirty="0" smtClean="0"/>
              <a:t> 8-12, 2018)</a:t>
            </a:r>
          </a:p>
          <a:p>
            <a:pPr lvl="1"/>
            <a:r>
              <a:rPr lang="lt-LT" dirty="0" smtClean="0"/>
              <a:t>KRDA </a:t>
            </a:r>
            <a:r>
              <a:rPr lang="lt-LT" dirty="0" err="1" smtClean="0"/>
              <a:t>responsible</a:t>
            </a:r>
            <a:r>
              <a:rPr lang="lt-LT" dirty="0" smtClean="0"/>
              <a:t> for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programme</a:t>
            </a:r>
            <a:r>
              <a:rPr lang="lt-LT" dirty="0" smtClean="0"/>
              <a:t>, </a:t>
            </a:r>
            <a:r>
              <a:rPr lang="lt-LT" dirty="0" err="1" smtClean="0"/>
              <a:t>communication</a:t>
            </a:r>
            <a:r>
              <a:rPr lang="lt-LT" dirty="0" smtClean="0"/>
              <a:t> 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dirty="0" err="1" smtClean="0"/>
              <a:t>sites</a:t>
            </a:r>
            <a:r>
              <a:rPr lang="lt-LT" dirty="0" smtClean="0"/>
              <a:t>, </a:t>
            </a:r>
            <a:r>
              <a:rPr lang="lt-LT" dirty="0" err="1" smtClean="0"/>
              <a:t>transport</a:t>
            </a:r>
            <a:r>
              <a:rPr lang="lt-LT" dirty="0" smtClean="0"/>
              <a:t>, </a:t>
            </a:r>
            <a:r>
              <a:rPr lang="lt-LT" dirty="0" err="1" smtClean="0"/>
              <a:t>accommodation</a:t>
            </a:r>
            <a:r>
              <a:rPr lang="lt-LT" dirty="0" smtClean="0"/>
              <a:t> and </a:t>
            </a:r>
            <a:r>
              <a:rPr lang="lt-LT" dirty="0" err="1" smtClean="0"/>
              <a:t>catering</a:t>
            </a:r>
            <a:r>
              <a:rPr lang="lt-LT" dirty="0" smtClean="0"/>
              <a:t> for LT </a:t>
            </a:r>
            <a:r>
              <a:rPr lang="lt-LT" dirty="0" err="1" smtClean="0"/>
              <a:t>participants</a:t>
            </a:r>
            <a:r>
              <a:rPr lang="lt-LT" dirty="0" smtClean="0"/>
              <a:t>.</a:t>
            </a:r>
          </a:p>
          <a:p>
            <a:pPr lvl="1"/>
            <a:r>
              <a:rPr lang="lt-LT" dirty="0" smtClean="0"/>
              <a:t>19 </a:t>
            </a:r>
            <a:r>
              <a:rPr lang="lt-LT" dirty="0" err="1" smtClean="0"/>
              <a:t>participants</a:t>
            </a:r>
            <a:r>
              <a:rPr lang="lt-LT" dirty="0" smtClean="0"/>
              <a:t> </a:t>
            </a:r>
            <a:r>
              <a:rPr lang="lt-LT" dirty="0" err="1" smtClean="0"/>
              <a:t>from</a:t>
            </a:r>
            <a:r>
              <a:rPr lang="lt-LT" dirty="0" smtClean="0"/>
              <a:t> Lithuania, 20 </a:t>
            </a:r>
            <a:r>
              <a:rPr lang="lt-LT" dirty="0" err="1" smtClean="0"/>
              <a:t>participants</a:t>
            </a:r>
            <a:r>
              <a:rPr lang="lt-LT" dirty="0" smtClean="0"/>
              <a:t> </a:t>
            </a:r>
            <a:r>
              <a:rPr lang="lt-LT" dirty="0" err="1" smtClean="0"/>
              <a:t>from</a:t>
            </a:r>
            <a:r>
              <a:rPr lang="lt-LT" dirty="0" smtClean="0"/>
              <a:t> </a:t>
            </a:r>
            <a:r>
              <a:rPr lang="lt-LT" dirty="0" err="1" smtClean="0"/>
              <a:t>Latvia</a:t>
            </a:r>
            <a:r>
              <a:rPr lang="lt-LT" dirty="0" smtClean="0"/>
              <a:t>.</a:t>
            </a:r>
          </a:p>
          <a:p>
            <a:pPr lvl="1"/>
            <a:r>
              <a:rPr lang="lt-LT" dirty="0" err="1" smtClean="0"/>
              <a:t>Best</a:t>
            </a:r>
            <a:r>
              <a:rPr lang="lt-LT" dirty="0" smtClean="0"/>
              <a:t> </a:t>
            </a:r>
            <a:r>
              <a:rPr lang="lt-LT" dirty="0" err="1" smtClean="0"/>
              <a:t>Polish</a:t>
            </a:r>
            <a:r>
              <a:rPr lang="lt-LT" dirty="0" smtClean="0"/>
              <a:t> and </a:t>
            </a:r>
            <a:r>
              <a:rPr lang="lt-LT" dirty="0" err="1" smtClean="0"/>
              <a:t>German</a:t>
            </a:r>
            <a:r>
              <a:rPr lang="lt-LT" dirty="0" smtClean="0"/>
              <a:t> </a:t>
            </a:r>
            <a:r>
              <a:rPr lang="lt-LT" dirty="0" err="1" smtClean="0"/>
              <a:t>experience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brownfields</a:t>
            </a:r>
            <a:r>
              <a:rPr lang="lt-LT" dirty="0" smtClean="0"/>
              <a:t> </a:t>
            </a:r>
            <a:r>
              <a:rPr lang="lt-LT" dirty="0" err="1" smtClean="0"/>
              <a:t>regeneration</a:t>
            </a:r>
            <a:r>
              <a:rPr lang="lt-LT" dirty="0" smtClean="0"/>
              <a:t> and </a:t>
            </a:r>
            <a:r>
              <a:rPr lang="lt-LT" dirty="0" err="1" smtClean="0"/>
              <a:t>adaptation</a:t>
            </a:r>
            <a:r>
              <a:rPr lang="lt-LT" dirty="0" smtClean="0"/>
              <a:t> to </a:t>
            </a:r>
            <a:r>
              <a:rPr lang="lt-LT" dirty="0" err="1" smtClean="0"/>
              <a:t>communicity</a:t>
            </a:r>
            <a:r>
              <a:rPr lang="lt-LT" dirty="0" smtClean="0"/>
              <a:t> </a:t>
            </a:r>
            <a:r>
              <a:rPr lang="lt-LT" dirty="0" err="1" smtClean="0"/>
              <a:t>needs</a:t>
            </a:r>
            <a:r>
              <a:rPr lang="lt-LT" dirty="0" smtClean="0"/>
              <a:t>.</a:t>
            </a:r>
          </a:p>
          <a:p>
            <a:pPr lvl="1"/>
            <a:r>
              <a:rPr lang="en-GB" dirty="0"/>
              <a:t>4 places – 2 in Poland (</a:t>
            </a:r>
            <a:r>
              <a:rPr lang="en-GB" dirty="0" err="1"/>
              <a:t>Ostroda</a:t>
            </a:r>
            <a:r>
              <a:rPr lang="en-GB" dirty="0"/>
              <a:t> and Torun) and 2 in Germany (The Lusatian Lake District and Berlin).</a:t>
            </a:r>
            <a:endParaRPr lang="lt-L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8365" y="5023650"/>
            <a:ext cx="2651787" cy="1491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319" y="5013987"/>
            <a:ext cx="2664296" cy="14986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7840" y="5015930"/>
            <a:ext cx="2746648" cy="154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845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err="1" smtClean="0"/>
              <a:t>Activities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implemented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during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period</a:t>
            </a:r>
            <a:r>
              <a:rPr lang="lt-LT" sz="3200" b="1" dirty="0" smtClean="0"/>
              <a:t> 1 (3)</a:t>
            </a:r>
            <a:endParaRPr lang="lt-LT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Work</a:t>
            </a:r>
            <a:r>
              <a:rPr lang="lt-LT" dirty="0" smtClean="0"/>
              <a:t> </a:t>
            </a:r>
            <a:r>
              <a:rPr lang="lt-LT" dirty="0" err="1" smtClean="0"/>
              <a:t>package</a:t>
            </a:r>
            <a:r>
              <a:rPr lang="lt-LT" dirty="0" smtClean="0"/>
              <a:t> C (</a:t>
            </a:r>
            <a:r>
              <a:rPr lang="lt-LT" dirty="0" err="1" smtClean="0"/>
              <a:t>Communication</a:t>
            </a:r>
            <a:r>
              <a:rPr lang="lt-LT" dirty="0" smtClean="0"/>
              <a:t>)</a:t>
            </a:r>
          </a:p>
          <a:p>
            <a:pPr lvl="1"/>
            <a:r>
              <a:rPr lang="lt-LT" dirty="0" err="1" smtClean="0"/>
              <a:t>Information</a:t>
            </a:r>
            <a:r>
              <a:rPr lang="lt-LT" dirty="0" smtClean="0"/>
              <a:t> </a:t>
            </a:r>
            <a:r>
              <a:rPr lang="lt-LT" dirty="0" err="1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project</a:t>
            </a:r>
            <a:r>
              <a:rPr lang="lt-LT" dirty="0" smtClean="0"/>
              <a:t> and </a:t>
            </a:r>
            <a:r>
              <a:rPr lang="lt-LT" dirty="0" err="1" smtClean="0"/>
              <a:t>first</a:t>
            </a:r>
            <a:r>
              <a:rPr lang="lt-LT" dirty="0" smtClean="0"/>
              <a:t> </a:t>
            </a:r>
            <a:r>
              <a:rPr lang="lt-LT" dirty="0" err="1" smtClean="0"/>
              <a:t>events</a:t>
            </a:r>
            <a:r>
              <a:rPr lang="lt-LT" dirty="0" smtClean="0"/>
              <a:t> </a:t>
            </a:r>
            <a:r>
              <a:rPr lang="lt-LT" dirty="0" err="1" smtClean="0"/>
              <a:t>published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KRDA </a:t>
            </a:r>
            <a:r>
              <a:rPr lang="lt-LT" dirty="0" err="1" smtClean="0"/>
              <a:t>web-page</a:t>
            </a:r>
            <a:r>
              <a:rPr lang="lt-LT" dirty="0" smtClean="0"/>
              <a:t> and Facebook </a:t>
            </a:r>
            <a:r>
              <a:rPr lang="lt-LT" dirty="0" err="1" smtClean="0"/>
              <a:t>profile</a:t>
            </a:r>
            <a:r>
              <a:rPr lang="lt-LT" dirty="0" smtClean="0"/>
              <a:t>.</a:t>
            </a:r>
          </a:p>
          <a:p>
            <a:pPr lvl="1"/>
            <a:r>
              <a:rPr lang="lt-LT" dirty="0" smtClean="0"/>
              <a:t>Project </a:t>
            </a:r>
            <a:r>
              <a:rPr lang="lt-LT" dirty="0" err="1" smtClean="0"/>
              <a:t>poster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displayed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KRDA </a:t>
            </a:r>
            <a:r>
              <a:rPr lang="lt-LT" dirty="0" err="1" smtClean="0"/>
              <a:t>office</a:t>
            </a:r>
            <a:r>
              <a:rPr lang="lt-LT" dirty="0" smtClean="0"/>
              <a:t> and </a:t>
            </a:r>
            <a:r>
              <a:rPr lang="lt-LT" dirty="0" err="1" smtClean="0"/>
              <a:t>used</a:t>
            </a:r>
            <a:r>
              <a:rPr lang="lt-LT" dirty="0" smtClean="0"/>
              <a:t> </a:t>
            </a:r>
            <a:r>
              <a:rPr lang="lt-LT" dirty="0" err="1" smtClean="0"/>
              <a:t>during</a:t>
            </a:r>
            <a:r>
              <a:rPr lang="lt-LT" dirty="0" smtClean="0"/>
              <a:t> </a:t>
            </a:r>
            <a:r>
              <a:rPr lang="lt-LT" dirty="0" err="1" smtClean="0"/>
              <a:t>events</a:t>
            </a:r>
            <a:r>
              <a:rPr lang="lt-LT" dirty="0" smtClean="0"/>
              <a:t>.</a:t>
            </a:r>
          </a:p>
          <a:p>
            <a:pPr marL="274637" lvl="1" indent="0">
              <a:buNone/>
            </a:pP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1" y="3284984"/>
            <a:ext cx="3466728" cy="1950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259929"/>
            <a:ext cx="3275856" cy="204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632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altLang="lt-LT" sz="3200" b="1" dirty="0" err="1"/>
              <a:t>Activities</a:t>
            </a:r>
            <a:r>
              <a:rPr lang="lt-LT" altLang="lt-LT" sz="3200" b="1" dirty="0"/>
              <a:t> </a:t>
            </a:r>
            <a:r>
              <a:rPr lang="lt-LT" altLang="lt-LT" sz="3200" b="1" dirty="0" err="1" smtClean="0"/>
              <a:t>planned</a:t>
            </a:r>
            <a:r>
              <a:rPr lang="lt-LT" altLang="lt-LT" sz="3200" b="1" dirty="0" smtClean="0"/>
              <a:t> (1)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229600" cy="4718304"/>
          </a:xfrm>
        </p:spPr>
        <p:txBody>
          <a:bodyPr/>
          <a:lstStyle/>
          <a:p>
            <a:pPr eaLnBrk="1" hangingPunct="1"/>
            <a:r>
              <a:rPr lang="en-US" altLang="lt-LT" sz="2000" b="1" dirty="0">
                <a:latin typeface="Cambria" pitchFamily="18" charset="0"/>
              </a:rPr>
              <a:t>2 project management meetings (PM</a:t>
            </a:r>
            <a:r>
              <a:rPr lang="lt-LT" altLang="lt-LT" sz="2000" b="1" dirty="0">
                <a:latin typeface="Cambria" pitchFamily="18" charset="0"/>
              </a:rPr>
              <a:t>M</a:t>
            </a:r>
            <a:r>
              <a:rPr lang="en-US" altLang="lt-LT" sz="2000" b="1" dirty="0">
                <a:latin typeface="Cambria" pitchFamily="18" charset="0"/>
              </a:rPr>
              <a:t>):</a:t>
            </a:r>
          </a:p>
          <a:p>
            <a:pPr lvl="1" eaLnBrk="1" hangingPunct="1"/>
            <a:r>
              <a:rPr lang="en-US" altLang="lt-LT" sz="2000" dirty="0">
                <a:latin typeface="Cambria" pitchFamily="18" charset="0"/>
              </a:rPr>
              <a:t>PM</a:t>
            </a:r>
            <a:r>
              <a:rPr lang="lt-LT" altLang="lt-LT" sz="2000" dirty="0">
                <a:latin typeface="Cambria" pitchFamily="18" charset="0"/>
              </a:rPr>
              <a:t>M</a:t>
            </a:r>
            <a:r>
              <a:rPr lang="en-US" altLang="lt-LT" sz="2000" dirty="0">
                <a:latin typeface="Cambria" pitchFamily="18" charset="0"/>
              </a:rPr>
              <a:t>2 in Tel</a:t>
            </a:r>
            <a:r>
              <a:rPr lang="lt-LT" altLang="lt-LT" sz="2000" dirty="0">
                <a:latin typeface="Cambria" pitchFamily="18" charset="0"/>
              </a:rPr>
              <a:t>šiai (</a:t>
            </a:r>
            <a:r>
              <a:rPr lang="lt-LT" altLang="lt-LT" sz="2000" dirty="0" err="1">
                <a:latin typeface="Cambria" pitchFamily="18" charset="0"/>
              </a:rPr>
              <a:t>Period</a:t>
            </a:r>
            <a:r>
              <a:rPr lang="lt-LT" altLang="lt-LT" sz="2000" dirty="0">
                <a:latin typeface="Cambria" pitchFamily="18" charset="0"/>
              </a:rPr>
              <a:t> 2), 2-3 </a:t>
            </a:r>
            <a:r>
              <a:rPr lang="lt-LT" altLang="lt-LT" sz="2000" dirty="0" err="1">
                <a:latin typeface="Cambria" pitchFamily="18" charset="0"/>
              </a:rPr>
              <a:t>persons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from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each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partner</a:t>
            </a:r>
            <a:r>
              <a:rPr lang="lt-LT" altLang="lt-LT" sz="2000" dirty="0">
                <a:latin typeface="Cambria" pitchFamily="18" charset="0"/>
              </a:rPr>
              <a:t>. 1 </a:t>
            </a:r>
            <a:r>
              <a:rPr lang="lt-LT" altLang="lt-LT" sz="2000" dirty="0" err="1">
                <a:latin typeface="Cambria" pitchFamily="18" charset="0"/>
              </a:rPr>
              <a:t>day</a:t>
            </a:r>
            <a:r>
              <a:rPr lang="lt-LT" altLang="lt-LT" sz="2000" dirty="0">
                <a:latin typeface="Cambria" pitchFamily="18" charset="0"/>
              </a:rPr>
              <a:t>.</a:t>
            </a:r>
          </a:p>
          <a:p>
            <a:pPr lvl="1" eaLnBrk="1" hangingPunct="1"/>
            <a:r>
              <a:rPr lang="lt-LT" altLang="lt-LT" sz="2000" dirty="0">
                <a:latin typeface="Cambria" pitchFamily="18" charset="0"/>
              </a:rPr>
              <a:t>PMM4 </a:t>
            </a:r>
            <a:r>
              <a:rPr lang="lt-LT" altLang="lt-LT" sz="2000" dirty="0" err="1">
                <a:latin typeface="Cambria" pitchFamily="18" charset="0"/>
              </a:rPr>
              <a:t>in</a:t>
            </a:r>
            <a:r>
              <a:rPr lang="lt-LT" altLang="lt-LT" sz="2000" dirty="0">
                <a:latin typeface="Cambria" pitchFamily="18" charset="0"/>
              </a:rPr>
              <a:t> Kaunas (</a:t>
            </a:r>
            <a:r>
              <a:rPr lang="lt-LT" altLang="lt-LT" sz="2000" dirty="0" err="1">
                <a:latin typeface="Cambria" pitchFamily="18" charset="0"/>
              </a:rPr>
              <a:t>Period</a:t>
            </a:r>
            <a:r>
              <a:rPr lang="lt-LT" altLang="lt-LT" sz="2000" dirty="0">
                <a:latin typeface="Cambria" pitchFamily="18" charset="0"/>
              </a:rPr>
              <a:t> 4), 2-3 </a:t>
            </a:r>
            <a:r>
              <a:rPr lang="lt-LT" altLang="lt-LT" sz="2000" dirty="0" err="1">
                <a:latin typeface="Cambria" pitchFamily="18" charset="0"/>
              </a:rPr>
              <a:t>persons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from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each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partner</a:t>
            </a:r>
            <a:r>
              <a:rPr lang="lt-LT" altLang="lt-LT" sz="2000" dirty="0">
                <a:latin typeface="Cambria" pitchFamily="18" charset="0"/>
              </a:rPr>
              <a:t>. 1 </a:t>
            </a:r>
            <a:r>
              <a:rPr lang="lt-LT" altLang="lt-LT" sz="2000" dirty="0" err="1">
                <a:latin typeface="Cambria" pitchFamily="18" charset="0"/>
              </a:rPr>
              <a:t>day</a:t>
            </a:r>
            <a:r>
              <a:rPr lang="lt-LT" altLang="lt-LT" sz="2000" dirty="0">
                <a:latin typeface="Cambria" pitchFamily="18" charset="0"/>
              </a:rPr>
              <a:t>.</a:t>
            </a:r>
            <a:endParaRPr lang="en-US" altLang="lt-LT" sz="2000" dirty="0">
              <a:latin typeface="Cambria" pitchFamily="18" charset="0"/>
            </a:endParaRPr>
          </a:p>
          <a:p>
            <a:pPr eaLnBrk="1" hangingPunct="1"/>
            <a:r>
              <a:rPr lang="en-US" altLang="lt-LT" sz="2000" b="1" dirty="0">
                <a:latin typeface="Cambria" pitchFamily="18" charset="0"/>
              </a:rPr>
              <a:t>1 thematic workshop:</a:t>
            </a:r>
            <a:endParaRPr lang="lt-LT" altLang="lt-LT" sz="2000" b="1" dirty="0">
              <a:latin typeface="Cambria" pitchFamily="18" charset="0"/>
            </a:endParaRPr>
          </a:p>
          <a:p>
            <a:pPr lvl="1" eaLnBrk="1" hangingPunct="1"/>
            <a:r>
              <a:rPr lang="lt-LT" altLang="lt-LT" sz="2000" dirty="0">
                <a:latin typeface="Cambria" pitchFamily="18" charset="0"/>
              </a:rPr>
              <a:t>Telšiai (</a:t>
            </a:r>
            <a:r>
              <a:rPr lang="lt-LT" altLang="lt-LT" sz="2000" dirty="0" err="1">
                <a:latin typeface="Cambria" pitchFamily="18" charset="0"/>
              </a:rPr>
              <a:t>Period</a:t>
            </a:r>
            <a:r>
              <a:rPr lang="lt-LT" altLang="lt-LT" sz="2000" dirty="0">
                <a:latin typeface="Cambria" pitchFamily="18" charset="0"/>
              </a:rPr>
              <a:t> 2), </a:t>
            </a:r>
            <a:r>
              <a:rPr lang="lt-LT" altLang="lt-LT" sz="2000" dirty="0" err="1">
                <a:latin typeface="Cambria" pitchFamily="18" charset="0"/>
              </a:rPr>
              <a:t>together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with</a:t>
            </a:r>
            <a:r>
              <a:rPr lang="lt-LT" altLang="lt-LT" sz="2000" dirty="0">
                <a:latin typeface="Cambria" pitchFamily="18" charset="0"/>
              </a:rPr>
              <a:t> PMM2, 2-5 </a:t>
            </a:r>
            <a:r>
              <a:rPr lang="lt-LT" altLang="lt-LT" sz="2000" dirty="0" err="1">
                <a:latin typeface="Cambria" pitchFamily="18" charset="0"/>
              </a:rPr>
              <a:t>persons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from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each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partner</a:t>
            </a:r>
            <a:r>
              <a:rPr lang="lt-LT" altLang="lt-LT" sz="2000" dirty="0">
                <a:latin typeface="Cambria" pitchFamily="18" charset="0"/>
              </a:rPr>
              <a:t> (</a:t>
            </a:r>
            <a:r>
              <a:rPr lang="lt-LT" altLang="lt-LT" sz="2000" dirty="0" err="1">
                <a:latin typeface="Cambria" pitchFamily="18" charset="0"/>
              </a:rPr>
              <a:t>all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partners</a:t>
            </a:r>
            <a:r>
              <a:rPr lang="lt-LT" altLang="lt-LT" sz="2000" dirty="0">
                <a:latin typeface="Cambria" pitchFamily="18" charset="0"/>
              </a:rPr>
              <a:t> and </a:t>
            </a:r>
            <a:r>
              <a:rPr lang="lt-LT" altLang="lt-LT" sz="2000" dirty="0" err="1">
                <a:latin typeface="Cambria" pitchFamily="18" charset="0"/>
              </a:rPr>
              <a:t>municipal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lt-LT" altLang="lt-LT" sz="2000" dirty="0" err="1">
                <a:latin typeface="Cambria" pitchFamily="18" charset="0"/>
              </a:rPr>
              <a:t>specialists</a:t>
            </a:r>
            <a:r>
              <a:rPr lang="lt-LT" altLang="lt-LT" sz="2000" dirty="0">
                <a:latin typeface="Cambria" pitchFamily="18" charset="0"/>
              </a:rPr>
              <a:t>), 1 </a:t>
            </a:r>
            <a:r>
              <a:rPr lang="lt-LT" altLang="lt-LT" sz="2000" dirty="0" err="1">
                <a:latin typeface="Cambria" pitchFamily="18" charset="0"/>
              </a:rPr>
              <a:t>day</a:t>
            </a:r>
            <a:r>
              <a:rPr lang="lt-LT" altLang="lt-LT" sz="2000" dirty="0">
                <a:latin typeface="Cambria" pitchFamily="18" charset="0"/>
              </a:rPr>
              <a:t>.</a:t>
            </a:r>
            <a:endParaRPr lang="en-US" altLang="lt-LT" sz="2000" dirty="0">
              <a:latin typeface="Cambria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66065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772400" cy="7921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lt-LT" altLang="lt-LT" sz="3600" b="1" dirty="0" err="1" smtClean="0"/>
              <a:t>Activities</a:t>
            </a:r>
            <a:r>
              <a:rPr lang="lt-LT" altLang="lt-LT" sz="3600" b="1" dirty="0" smtClean="0"/>
              <a:t> </a:t>
            </a:r>
            <a:r>
              <a:rPr lang="lt-LT" altLang="lt-LT" sz="3600" b="1" dirty="0" err="1" smtClean="0"/>
              <a:t>planned</a:t>
            </a:r>
            <a:r>
              <a:rPr lang="lt-LT" altLang="lt-LT" sz="3600" b="1" dirty="0" smtClean="0"/>
              <a:t> (2)</a:t>
            </a:r>
            <a:endParaRPr lang="en-US" altLang="lt-LT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8213725" cy="4967287"/>
          </a:xfrm>
        </p:spPr>
        <p:txBody>
          <a:bodyPr/>
          <a:lstStyle/>
          <a:p>
            <a:pPr eaLnBrk="1" hangingPunct="1"/>
            <a:r>
              <a:rPr lang="en-US" altLang="lt-LT" sz="2000" dirty="0" smtClean="0">
                <a:latin typeface="Cambria" pitchFamily="18" charset="0"/>
              </a:rPr>
              <a:t>3 roundtable discussions:</a:t>
            </a:r>
            <a:endParaRPr lang="lt-LT" altLang="lt-LT" sz="20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smtClean="0">
                <a:latin typeface="Cambria" pitchFamily="18" charset="0"/>
              </a:rPr>
              <a:t>Telšiai (</a:t>
            </a:r>
            <a:r>
              <a:rPr lang="lt-LT" altLang="lt-LT" sz="1600" dirty="0" err="1" smtClean="0">
                <a:latin typeface="Cambria" pitchFamily="18" charset="0"/>
              </a:rPr>
              <a:t>Period</a:t>
            </a:r>
            <a:r>
              <a:rPr lang="lt-LT" altLang="lt-LT" sz="1600" dirty="0" smtClean="0">
                <a:latin typeface="Cambria" pitchFamily="18" charset="0"/>
              </a:rPr>
              <a:t> 1) – </a:t>
            </a:r>
            <a:r>
              <a:rPr lang="lt-LT" altLang="lt-LT" sz="1600" dirty="0" err="1" smtClean="0">
                <a:latin typeface="Cambria" pitchFamily="18" charset="0"/>
              </a:rPr>
              <a:t>was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moved</a:t>
            </a:r>
            <a:r>
              <a:rPr lang="lt-LT" altLang="lt-LT" sz="1600" dirty="0" smtClean="0">
                <a:latin typeface="Cambria" pitchFamily="18" charset="0"/>
              </a:rPr>
              <a:t> to </a:t>
            </a:r>
            <a:r>
              <a:rPr lang="lt-LT" altLang="lt-LT" sz="1600" dirty="0" err="1" smtClean="0">
                <a:latin typeface="Cambria" pitchFamily="18" charset="0"/>
              </a:rPr>
              <a:t>period</a:t>
            </a:r>
            <a:r>
              <a:rPr lang="lt-LT" altLang="lt-LT" sz="1600" dirty="0" smtClean="0">
                <a:latin typeface="Cambria" pitchFamily="18" charset="0"/>
              </a:rPr>
              <a:t> 2 and </a:t>
            </a:r>
            <a:r>
              <a:rPr lang="lt-LT" altLang="lt-LT" sz="1600" dirty="0" err="1" smtClean="0">
                <a:latin typeface="Cambria" pitchFamily="18" charset="0"/>
              </a:rPr>
              <a:t>implements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on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November</a:t>
            </a:r>
            <a:r>
              <a:rPr lang="lt-LT" altLang="lt-LT" sz="1600" dirty="0" smtClean="0">
                <a:latin typeface="Cambria" pitchFamily="18" charset="0"/>
              </a:rPr>
              <a:t> 27, 2018</a:t>
            </a:r>
          </a:p>
          <a:p>
            <a:pPr lvl="1" eaLnBrk="1" hangingPunct="1"/>
            <a:r>
              <a:rPr lang="lt-LT" altLang="lt-LT" sz="1600" dirty="0" smtClean="0">
                <a:latin typeface="Cambria" pitchFamily="18" charset="0"/>
              </a:rPr>
              <a:t>Gargždai (</a:t>
            </a:r>
            <a:r>
              <a:rPr lang="lt-LT" altLang="lt-LT" sz="1600" dirty="0" err="1" smtClean="0">
                <a:latin typeface="Cambria" pitchFamily="18" charset="0"/>
              </a:rPr>
              <a:t>Period</a:t>
            </a:r>
            <a:r>
              <a:rPr lang="lt-LT" altLang="lt-LT" sz="1600" dirty="0" smtClean="0">
                <a:latin typeface="Cambria" pitchFamily="18" charset="0"/>
              </a:rPr>
              <a:t> 2)</a:t>
            </a:r>
          </a:p>
          <a:p>
            <a:pPr lvl="1" eaLnBrk="1" hangingPunct="1"/>
            <a:r>
              <a:rPr lang="lt-LT" altLang="lt-LT" sz="1600" dirty="0" smtClean="0">
                <a:latin typeface="Cambria" pitchFamily="18" charset="0"/>
              </a:rPr>
              <a:t>Kaunas (</a:t>
            </a:r>
            <a:r>
              <a:rPr lang="lt-LT" altLang="lt-LT" sz="1600" dirty="0" err="1" smtClean="0">
                <a:latin typeface="Cambria" pitchFamily="18" charset="0"/>
              </a:rPr>
              <a:t>Period</a:t>
            </a:r>
            <a:r>
              <a:rPr lang="lt-LT" altLang="lt-LT" sz="1600" dirty="0" smtClean="0">
                <a:latin typeface="Cambria" pitchFamily="18" charset="0"/>
              </a:rPr>
              <a:t> 3)</a:t>
            </a:r>
          </a:p>
          <a:p>
            <a:pPr lvl="1" eaLnBrk="1" hangingPunct="1"/>
            <a:r>
              <a:rPr lang="lt-LT" altLang="lt-LT" sz="1600" dirty="0" err="1" smtClean="0">
                <a:latin typeface="Cambria" pitchFamily="18" charset="0"/>
              </a:rPr>
              <a:t>Participants</a:t>
            </a:r>
            <a:r>
              <a:rPr lang="lt-LT" altLang="lt-LT" sz="1600" dirty="0" smtClean="0">
                <a:latin typeface="Cambria" pitchFamily="18" charset="0"/>
              </a:rPr>
              <a:t> – </a:t>
            </a:r>
            <a:r>
              <a:rPr lang="lt-LT" altLang="lt-LT" sz="1600" dirty="0" err="1" smtClean="0">
                <a:latin typeface="Cambria" pitchFamily="18" charset="0"/>
              </a:rPr>
              <a:t>local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stakeholders</a:t>
            </a:r>
            <a:r>
              <a:rPr lang="lt-LT" altLang="lt-LT" sz="1600" dirty="0" smtClean="0">
                <a:latin typeface="Cambria" pitchFamily="18" charset="0"/>
              </a:rPr>
              <a:t>, Lithuanian </a:t>
            </a:r>
            <a:r>
              <a:rPr lang="lt-LT" altLang="lt-LT" sz="1600" dirty="0" err="1" smtClean="0">
                <a:latin typeface="Cambria" pitchFamily="18" charset="0"/>
              </a:rPr>
              <a:t>partners</a:t>
            </a:r>
            <a:r>
              <a:rPr lang="lt-LT" altLang="lt-LT" sz="1600" dirty="0" smtClean="0">
                <a:latin typeface="Cambria" pitchFamily="18" charset="0"/>
              </a:rPr>
              <a:t>.</a:t>
            </a:r>
            <a:endParaRPr lang="en-US" altLang="lt-LT" sz="1600" dirty="0" smtClean="0">
              <a:latin typeface="Cambria" pitchFamily="18" charset="0"/>
            </a:endParaRPr>
          </a:p>
          <a:p>
            <a:pPr eaLnBrk="1" hangingPunct="1"/>
            <a:r>
              <a:rPr lang="en-US" altLang="lt-LT" sz="2000" dirty="0" smtClean="0">
                <a:latin typeface="Cambria" pitchFamily="18" charset="0"/>
              </a:rPr>
              <a:t>Experience exchange visit to Latvia:</a:t>
            </a:r>
            <a:endParaRPr lang="lt-LT" altLang="lt-LT" sz="20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err="1">
                <a:latin typeface="Cambria" pitchFamily="18" charset="0"/>
              </a:rPr>
              <a:t>Period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smtClean="0">
                <a:latin typeface="Cambria" pitchFamily="18" charset="0"/>
              </a:rPr>
              <a:t>4. 12 </a:t>
            </a:r>
            <a:r>
              <a:rPr lang="lt-LT" altLang="lt-LT" sz="1600" dirty="0" err="1">
                <a:latin typeface="Cambria" pitchFamily="18" charset="0"/>
              </a:rPr>
              <a:t>participants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from</a:t>
            </a:r>
            <a:r>
              <a:rPr lang="lt-LT" altLang="lt-LT" sz="1600" dirty="0">
                <a:latin typeface="Cambria" pitchFamily="18" charset="0"/>
              </a:rPr>
              <a:t> Lithuania. </a:t>
            </a:r>
            <a:r>
              <a:rPr lang="lt-LT" altLang="lt-LT" sz="1600" dirty="0" smtClean="0">
                <a:latin typeface="Cambria" pitchFamily="18" charset="0"/>
              </a:rPr>
              <a:t>2 </a:t>
            </a:r>
            <a:r>
              <a:rPr lang="lt-LT" altLang="lt-LT" sz="1600" dirty="0" err="1">
                <a:latin typeface="Cambria" pitchFamily="18" charset="0"/>
              </a:rPr>
              <a:t>days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smtClean="0">
                <a:latin typeface="Cambria" pitchFamily="18" charset="0"/>
              </a:rPr>
              <a:t>(1 </a:t>
            </a:r>
            <a:r>
              <a:rPr lang="lt-LT" altLang="lt-LT" sz="1600" dirty="0" err="1" smtClean="0">
                <a:latin typeface="Cambria" pitchFamily="18" charset="0"/>
              </a:rPr>
              <a:t>night</a:t>
            </a:r>
            <a:r>
              <a:rPr lang="lt-LT" altLang="lt-LT" sz="1600" dirty="0" smtClean="0">
                <a:latin typeface="Cambria" pitchFamily="18" charset="0"/>
              </a:rPr>
              <a:t>). </a:t>
            </a:r>
            <a:endParaRPr lang="lt-LT" altLang="lt-LT" sz="1600" dirty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>
                <a:latin typeface="Cambria" pitchFamily="18" charset="0"/>
              </a:rPr>
              <a:t>KRDA </a:t>
            </a:r>
            <a:r>
              <a:rPr lang="lt-LT" altLang="lt-LT" sz="1600" dirty="0" err="1">
                <a:latin typeface="Cambria" pitchFamily="18" charset="0"/>
              </a:rPr>
              <a:t>is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responsible</a:t>
            </a:r>
            <a:r>
              <a:rPr lang="lt-LT" altLang="lt-LT" sz="1600" dirty="0">
                <a:latin typeface="Cambria" pitchFamily="18" charset="0"/>
              </a:rPr>
              <a:t> for </a:t>
            </a:r>
            <a:r>
              <a:rPr lang="lt-LT" altLang="lt-LT" sz="1600" dirty="0" err="1">
                <a:latin typeface="Cambria" pitchFamily="18" charset="0"/>
              </a:rPr>
              <a:t>the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development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of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content</a:t>
            </a:r>
            <a:r>
              <a:rPr lang="lt-LT" altLang="lt-LT" sz="1600" dirty="0">
                <a:latin typeface="Cambria" pitchFamily="18" charset="0"/>
              </a:rPr>
              <a:t>, </a:t>
            </a:r>
            <a:r>
              <a:rPr lang="lt-LT" altLang="lt-LT" sz="1600" dirty="0" err="1">
                <a:latin typeface="Cambria" pitchFamily="18" charset="0"/>
              </a:rPr>
              <a:t>rent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of</a:t>
            </a:r>
            <a:r>
              <a:rPr lang="lt-LT" altLang="lt-LT" sz="1600" dirty="0">
                <a:latin typeface="Cambria" pitchFamily="18" charset="0"/>
              </a:rPr>
              <a:t> bus, </a:t>
            </a:r>
            <a:r>
              <a:rPr lang="lt-LT" altLang="lt-LT" sz="1600" dirty="0" err="1">
                <a:latin typeface="Cambria" pitchFamily="18" charset="0"/>
              </a:rPr>
              <a:t>accommodation</a:t>
            </a:r>
            <a:r>
              <a:rPr lang="lt-LT" altLang="lt-LT" sz="1600" dirty="0">
                <a:latin typeface="Cambria" pitchFamily="18" charset="0"/>
              </a:rPr>
              <a:t> and </a:t>
            </a:r>
            <a:r>
              <a:rPr lang="lt-LT" altLang="lt-LT" sz="1600" dirty="0" err="1">
                <a:latin typeface="Cambria" pitchFamily="18" charset="0"/>
              </a:rPr>
              <a:t>catering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of</a:t>
            </a:r>
            <a:r>
              <a:rPr lang="lt-LT" altLang="lt-LT" sz="1600" dirty="0">
                <a:latin typeface="Cambria" pitchFamily="18" charset="0"/>
              </a:rPr>
              <a:t> Lithuanian </a:t>
            </a:r>
            <a:r>
              <a:rPr lang="lt-LT" altLang="lt-LT" sz="1600" dirty="0" err="1">
                <a:latin typeface="Cambria" pitchFamily="18" charset="0"/>
              </a:rPr>
              <a:t>participants</a:t>
            </a:r>
            <a:r>
              <a:rPr lang="lt-LT" altLang="lt-LT" sz="1600" dirty="0" smtClean="0">
                <a:latin typeface="Cambria" pitchFamily="18" charset="0"/>
              </a:rPr>
              <a:t>.</a:t>
            </a:r>
            <a:endParaRPr lang="en-US" altLang="lt-LT" sz="1600" dirty="0" smtClean="0">
              <a:latin typeface="Cambria" pitchFamily="18" charset="0"/>
            </a:endParaRPr>
          </a:p>
          <a:p>
            <a:pPr eaLnBrk="1" hangingPunct="1"/>
            <a:r>
              <a:rPr lang="en-US" altLang="lt-LT" sz="2000" dirty="0" smtClean="0">
                <a:latin typeface="Cambria" pitchFamily="18" charset="0"/>
              </a:rPr>
              <a:t>Final conference:</a:t>
            </a:r>
            <a:endParaRPr lang="lt-LT" altLang="lt-LT" sz="20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smtClean="0">
                <a:latin typeface="Cambria" pitchFamily="18" charset="0"/>
              </a:rPr>
              <a:t>Kaunas (</a:t>
            </a:r>
            <a:r>
              <a:rPr lang="lt-LT" altLang="lt-LT" sz="1600" dirty="0" err="1" smtClean="0">
                <a:latin typeface="Cambria" pitchFamily="18" charset="0"/>
              </a:rPr>
              <a:t>Period</a:t>
            </a:r>
            <a:r>
              <a:rPr lang="lt-LT" altLang="lt-LT" sz="1600" dirty="0" smtClean="0">
                <a:latin typeface="Cambria" pitchFamily="18" charset="0"/>
              </a:rPr>
              <a:t> 4), </a:t>
            </a:r>
            <a:r>
              <a:rPr lang="lt-LT" altLang="lt-LT" sz="1600" dirty="0" err="1" smtClean="0">
                <a:latin typeface="Cambria" pitchFamily="18" charset="0"/>
              </a:rPr>
              <a:t>together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with</a:t>
            </a:r>
            <a:r>
              <a:rPr lang="lt-LT" altLang="lt-LT" sz="1600" dirty="0" smtClean="0">
                <a:latin typeface="Cambria" pitchFamily="18" charset="0"/>
              </a:rPr>
              <a:t> PMM4. 2-5 </a:t>
            </a:r>
            <a:r>
              <a:rPr lang="lt-LT" altLang="lt-LT" sz="1600" dirty="0" err="1" smtClean="0">
                <a:latin typeface="Cambria" pitchFamily="18" charset="0"/>
              </a:rPr>
              <a:t>participants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from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each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partner</a:t>
            </a:r>
            <a:r>
              <a:rPr lang="lt-LT" altLang="lt-LT" sz="1600" dirty="0" smtClean="0">
                <a:latin typeface="Cambria" pitchFamily="18" charset="0"/>
              </a:rPr>
              <a:t>. 1,5 </a:t>
            </a:r>
            <a:r>
              <a:rPr lang="lt-LT" altLang="lt-LT" sz="1600" dirty="0" err="1" smtClean="0">
                <a:latin typeface="Cambria" pitchFamily="18" charset="0"/>
              </a:rPr>
              <a:t>days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event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smtClean="0">
                <a:latin typeface="Cambria" pitchFamily="18" charset="0"/>
              </a:rPr>
              <a:t>(1 </a:t>
            </a:r>
            <a:r>
              <a:rPr lang="lt-LT" altLang="lt-LT" sz="1600" dirty="0" err="1" smtClean="0">
                <a:latin typeface="Cambria" pitchFamily="18" charset="0"/>
              </a:rPr>
              <a:t>night</a:t>
            </a:r>
            <a:r>
              <a:rPr lang="lt-LT" altLang="lt-LT" sz="1600" dirty="0" smtClean="0">
                <a:latin typeface="Cambria" pitchFamily="18" charset="0"/>
              </a:rPr>
              <a:t>)</a:t>
            </a:r>
            <a:endParaRPr lang="ru-RU" altLang="lt-LT" sz="1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48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1794" y="5616691"/>
            <a:ext cx="76461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5373216"/>
            <a:ext cx="3702804" cy="120619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761256"/>
          </a:xfrm>
        </p:spPr>
        <p:txBody>
          <a:bodyPr/>
          <a:lstStyle/>
          <a:p>
            <a:pPr algn="ctr"/>
            <a:r>
              <a:rPr lang="lt-LT" sz="2800" dirty="0" err="1" smtClean="0"/>
              <a:t>Thank</a:t>
            </a:r>
            <a:r>
              <a:rPr lang="lt-LT" sz="2800" dirty="0" smtClean="0"/>
              <a:t> </a:t>
            </a:r>
            <a:r>
              <a:rPr lang="lt-LT" sz="2800" dirty="0" err="1" smtClean="0"/>
              <a:t>you</a:t>
            </a:r>
            <a:r>
              <a:rPr lang="lt-LT" sz="2800" dirty="0" smtClean="0"/>
              <a:t> for </a:t>
            </a:r>
            <a:r>
              <a:rPr lang="lt-LT" sz="2800" dirty="0" err="1" smtClean="0"/>
              <a:t>your</a:t>
            </a:r>
            <a:r>
              <a:rPr lang="lt-LT" sz="2800" dirty="0" smtClean="0"/>
              <a:t> </a:t>
            </a:r>
            <a:r>
              <a:rPr lang="lt-LT" sz="2800" dirty="0" err="1" smtClean="0"/>
              <a:t>attention</a:t>
            </a:r>
            <a:r>
              <a:rPr lang="en-US" sz="2800" dirty="0" smtClean="0"/>
              <a:t>!</a:t>
            </a:r>
            <a:endParaRPr lang="lt-LT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Elena </a:t>
            </a:r>
            <a:r>
              <a:rPr lang="en-US" dirty="0" err="1" smtClean="0"/>
              <a:t>Talo</a:t>
            </a:r>
            <a:r>
              <a:rPr lang="lt-LT" dirty="0" err="1" smtClean="0"/>
              <a:t>čkaitė</a:t>
            </a:r>
            <a:endParaRPr lang="lt-LT" dirty="0" smtClean="0"/>
          </a:p>
          <a:p>
            <a:pPr algn="ctr"/>
            <a:r>
              <a:rPr lang="lt-LT" dirty="0" smtClean="0"/>
              <a:t>Kaunas </a:t>
            </a:r>
            <a:r>
              <a:rPr lang="lt-LT" dirty="0" err="1" smtClean="0"/>
              <a:t>Regional</a:t>
            </a:r>
            <a:r>
              <a:rPr lang="lt-LT" dirty="0" smtClean="0"/>
              <a:t> </a:t>
            </a:r>
            <a:r>
              <a:rPr lang="lt-LT" dirty="0" err="1" smtClean="0"/>
              <a:t>Development</a:t>
            </a:r>
            <a:r>
              <a:rPr lang="lt-LT" dirty="0" smtClean="0"/>
              <a:t> </a:t>
            </a:r>
            <a:r>
              <a:rPr lang="lt-LT" dirty="0" err="1" smtClean="0"/>
              <a:t>Agency</a:t>
            </a:r>
            <a:endParaRPr lang="lt-LT" dirty="0" smtClean="0"/>
          </a:p>
          <a:p>
            <a:pPr algn="ctr"/>
            <a:r>
              <a:rPr lang="lt-LT" dirty="0" smtClean="0"/>
              <a:t>Project </a:t>
            </a:r>
            <a:r>
              <a:rPr lang="en-US" dirty="0" err="1"/>
              <a:t>M</a:t>
            </a:r>
            <a:r>
              <a:rPr lang="lt-LT" dirty="0" err="1" smtClean="0"/>
              <a:t>anager</a:t>
            </a:r>
            <a:endParaRPr lang="lt-LT" dirty="0" smtClean="0"/>
          </a:p>
          <a:p>
            <a:pPr algn="ctr"/>
            <a:r>
              <a:rPr lang="lt-LT" dirty="0" err="1" smtClean="0"/>
              <a:t>elena</a:t>
            </a:r>
            <a:r>
              <a:rPr lang="en-US" dirty="0" smtClean="0"/>
              <a:t>@</a:t>
            </a:r>
            <a:r>
              <a:rPr lang="en-US" dirty="0" err="1" smtClean="0"/>
              <a:t>krda.lt</a:t>
            </a:r>
            <a:r>
              <a:rPr lang="en-US" dirty="0" smtClean="0"/>
              <a:t>, +370 616 56771</a:t>
            </a:r>
            <a:endParaRPr lang="lt-LT" dirty="0" smtClean="0"/>
          </a:p>
          <a:p>
            <a:pPr algn="ctr"/>
            <a:endParaRPr lang="lt-LT" dirty="0"/>
          </a:p>
        </p:txBody>
      </p:sp>
      <p:pic>
        <p:nvPicPr>
          <p:cNvPr id="1026" name="Paveikslėlis 1" descr="KRDA logo colour 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754" y="5616691"/>
            <a:ext cx="1981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086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6295</TotalTime>
  <Words>447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Pp 6: Kaunas regional development agency</vt:lpstr>
      <vt:lpstr>Activities implemented during period 1 (1)</vt:lpstr>
      <vt:lpstr>Activities implemented during period 1 (2)</vt:lpstr>
      <vt:lpstr>Activities implemented during period 1 (3)</vt:lpstr>
      <vt:lpstr>Activities planned (1)</vt:lpstr>
      <vt:lpstr>Activities planned (2)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Neringa</dc:creator>
  <cp:lastModifiedBy>Laura Homka</cp:lastModifiedBy>
  <cp:revision>532</cp:revision>
  <cp:lastPrinted>2018-05-04T06:10:46Z</cp:lastPrinted>
  <dcterms:created xsi:type="dcterms:W3CDTF">2012-06-26T08:02:14Z</dcterms:created>
  <dcterms:modified xsi:type="dcterms:W3CDTF">2019-03-14T10:23:20Z</dcterms:modified>
</cp:coreProperties>
</file>