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1" r:id="rId2"/>
    <p:sldId id="257" r:id="rId3"/>
    <p:sldId id="353" r:id="rId4"/>
    <p:sldId id="354" r:id="rId5"/>
    <p:sldId id="342" r:id="rId6"/>
  </p:sldIdLst>
  <p:sldSz cx="13004800" cy="9753600"/>
  <p:notesSz cx="6858000" cy="99472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965" autoAdjust="0"/>
  </p:normalViewPr>
  <p:slideViewPr>
    <p:cSldViewPr snapToGrid="0">
      <p:cViewPr varScale="1">
        <p:scale>
          <a:sx n="46" d="100"/>
          <a:sy n="46" d="100"/>
        </p:scale>
        <p:origin x="-1296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xmlns="" id="{0A469064-DD69-417D-BC55-E83B1C903F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15602F21-5A83-4B67-A04B-7486AA6A7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6C68B284-D8BC-4373-9E02-B974471B9A69}" type="datetimeFigureOut">
              <a:rPr lang="lv-LV" smtClean="0"/>
              <a:pPr/>
              <a:t>2019.03.14.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5BEC295C-F93B-44A6-A836-FA2D414A2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312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5E726F43-1135-42C5-BB78-56049D91F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852" y="9448312"/>
            <a:ext cx="2972547" cy="4989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FB37D191-EB8A-46FC-B14F-81923B1C210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88995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1" y="4724957"/>
            <a:ext cx="5029200" cy="4476274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89018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85149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6863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55754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12808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xmlns="" val="268092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625599" y="1219199"/>
            <a:ext cx="9753602" cy="7315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830512" y="1695449"/>
            <a:ext cx="7334251" cy="44386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578099" y="6257925"/>
            <a:ext cx="7848602" cy="10668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578099" y="7362825"/>
            <a:ext cx="7848602" cy="8477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40208" y="8153400"/>
            <a:ext cx="314859" cy="317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6664325" y="1695449"/>
            <a:ext cx="4000501" cy="6172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339974" y="1695449"/>
            <a:ext cx="4000502" cy="299085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2339974" y="4791075"/>
            <a:ext cx="4000502" cy="30765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4200"/>
              </a:spcBef>
              <a:buSzPct val="75000"/>
              <a:buChar char="•"/>
              <a:defRPr sz="3400"/>
            </a:lvl1pPr>
            <a:lvl2pPr marL="864305" indent="-419805" algn="l">
              <a:spcBef>
                <a:spcPts val="4200"/>
              </a:spcBef>
              <a:buSzPct val="75000"/>
              <a:buChar char="•"/>
              <a:defRPr sz="3400"/>
            </a:lvl2pPr>
            <a:lvl3pPr marL="1308805" indent="-419805" algn="l">
              <a:spcBef>
                <a:spcPts val="4200"/>
              </a:spcBef>
              <a:buSzPct val="75000"/>
              <a:buChar char="•"/>
              <a:defRPr sz="3400"/>
            </a:lvl3pPr>
            <a:lvl4pPr marL="1753305" indent="-419805" algn="l">
              <a:spcBef>
                <a:spcPts val="4200"/>
              </a:spcBef>
              <a:buSzPct val="75000"/>
              <a:buChar char="•"/>
              <a:defRPr sz="3400"/>
            </a:lvl4pPr>
            <a:lvl5pPr marL="2197805" indent="-419805" algn="l">
              <a:spcBef>
                <a:spcPts val="4200"/>
              </a:spcBef>
              <a:buSzPct val="75000"/>
              <a:buChar char="•"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6664325" y="3171825"/>
            <a:ext cx="4000501" cy="47148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2339974" y="3171825"/>
            <a:ext cx="4000502" cy="4714876"/>
          </a:xfrm>
          <a:prstGeom prst="rect">
            <a:avLst/>
          </a:prstGeom>
        </p:spPr>
        <p:txBody>
          <a:bodyPr anchor="ctr"/>
          <a:lstStyle>
            <a:lvl1pPr marL="318407" indent="-318407" algn="l">
              <a:spcBef>
                <a:spcPts val="3200"/>
              </a:spcBef>
              <a:buSzPct val="75000"/>
              <a:buChar char="•"/>
              <a:defRPr sz="2600"/>
            </a:lvl1pPr>
            <a:lvl2pPr marL="661307" indent="-318407" algn="l">
              <a:spcBef>
                <a:spcPts val="3200"/>
              </a:spcBef>
              <a:buSzPct val="75000"/>
              <a:buChar char="•"/>
              <a:defRPr sz="2600"/>
            </a:lvl2pPr>
            <a:lvl3pPr marL="1004207" indent="-318407" algn="l">
              <a:spcBef>
                <a:spcPts val="3200"/>
              </a:spcBef>
              <a:buSzPct val="75000"/>
              <a:buChar char="•"/>
              <a:defRPr sz="2600"/>
            </a:lvl3pPr>
            <a:lvl4pPr marL="1347107" indent="-318407" algn="l">
              <a:spcBef>
                <a:spcPts val="3200"/>
              </a:spcBef>
              <a:buSzPct val="75000"/>
              <a:buChar char="•"/>
              <a:defRPr sz="2600"/>
            </a:lvl4pPr>
            <a:lvl5pPr marL="1690007" indent="-318407" algn="l">
              <a:spcBef>
                <a:spcPts val="3200"/>
              </a:spcBef>
              <a:buSzPct val="75000"/>
              <a:buChar char="•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2339974" y="2171699"/>
            <a:ext cx="8324852" cy="5410202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4200"/>
              </a:spcBef>
              <a:buSzPct val="75000"/>
              <a:buChar char="•"/>
              <a:defRPr sz="3400"/>
            </a:lvl1pPr>
            <a:lvl2pPr marL="864305" indent="-419805" algn="l">
              <a:spcBef>
                <a:spcPts val="4200"/>
              </a:spcBef>
              <a:buSzPct val="75000"/>
              <a:buChar char="•"/>
              <a:defRPr sz="3400"/>
            </a:lvl2pPr>
            <a:lvl3pPr marL="1308805" indent="-419805" algn="l">
              <a:spcBef>
                <a:spcPts val="4200"/>
              </a:spcBef>
              <a:buSzPct val="75000"/>
              <a:buChar char="•"/>
              <a:defRPr sz="3400"/>
            </a:lvl3pPr>
            <a:lvl4pPr marL="1753305" indent="-419805" algn="l">
              <a:spcBef>
                <a:spcPts val="4200"/>
              </a:spcBef>
              <a:buSzPct val="75000"/>
              <a:buChar char="•"/>
              <a:defRPr sz="3400"/>
            </a:lvl4pPr>
            <a:lvl5pPr marL="2197805" indent="-419805" algn="l">
              <a:spcBef>
                <a:spcPts val="4200"/>
              </a:spcBef>
              <a:buSzPct val="75000"/>
              <a:buChar char="•"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578099" y="5991225"/>
            <a:ext cx="7848602" cy="4064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578099" y="4365625"/>
            <a:ext cx="7848602" cy="62230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78099" y="2447924"/>
            <a:ext cx="7848602" cy="2476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578099" y="4991100"/>
            <a:ext cx="7848602" cy="8477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2016" y="487104"/>
            <a:ext cx="9753600" cy="1766146"/>
          </a:xfrm>
        </p:spPr>
        <p:txBody>
          <a:bodyPr/>
          <a:lstStyle/>
          <a:p>
            <a:endParaRPr lang="lv-LV" dirty="0">
              <a:solidFill>
                <a:srgbClr val="98C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3413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LLI-</a:t>
            </a:r>
            <a:r>
              <a:rPr lang="en-GB" sz="3413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303</a:t>
            </a:r>
            <a:r>
              <a:rPr lang="lv-LV" sz="3413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13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in clean environment - a better future! </a:t>
            </a:r>
            <a:r>
              <a:rPr lang="en-US" sz="3413" b="1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 Brownfields</a:t>
            </a:r>
            <a:r>
              <a:rPr lang="lv-LV" sz="3413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en-US" sz="341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Kristine\Downloads\bil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8452"/>
            <a:ext cx="6698816" cy="218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822016" y="2767536"/>
            <a:ext cx="9753600" cy="182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7536" tIns="48768" rIns="97536" bIns="48768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640"/>
              </a:spcAft>
            </a:pPr>
            <a:r>
              <a:rPr lang="lv-LV" sz="117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sz="117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17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sz="117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 of pollution in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Kuldīga</a:t>
            </a:r>
            <a:r>
              <a:rPr lang="lv-LV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8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sz="38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56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8029" y="7211812"/>
          <a:ext cx="12835738" cy="126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69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project is co-financed by the</a:t>
                      </a:r>
                      <a:endParaRPr lang="en-US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Interreg V-A Latvia - Lithuania Cross Border</a:t>
                      </a:r>
                      <a:r>
                        <a:rPr lang="lv-LV" sz="19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Cooperation Pr</a:t>
                      </a:r>
                      <a:r>
                        <a:rPr lang="lv-LV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ogramme</a:t>
                      </a:r>
                      <a:r>
                        <a:rPr lang="lv-LV" sz="19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2014–2020</a:t>
                      </a:r>
                      <a:endParaRPr lang="en-US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700" dirty="0"/>
                        <a:t>www.latlit.eu</a:t>
                      </a:r>
                      <a:endParaRPr lang="en-US" sz="1700" dirty="0"/>
                    </a:p>
                  </a:txBody>
                  <a:tcPr marL="97536" marR="97536" marT="48768" marB="4876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120DA1-B4BE-438A-9835-E937E15ABB66}"/>
              </a:ext>
            </a:extLst>
          </p:cNvPr>
          <p:cNvSpPr txBox="1"/>
          <p:nvPr/>
        </p:nvSpPr>
        <p:spPr>
          <a:xfrm>
            <a:off x="9454287" y="6174785"/>
            <a:ext cx="3459480" cy="3847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06</a:t>
            </a:r>
            <a:r>
              <a:rPr kumimoji="0" lang="en-GB" sz="200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.03.2019.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xmlns="" id="{D7560C43-56E4-4F69-8959-F8B689DC4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0589" y="5839958"/>
            <a:ext cx="1099751" cy="12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4958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extLst>
              <a:ext uri="{FF2B5EF4-FFF2-40B4-BE49-F238E27FC236}">
                <a16:creationId xmlns:a16="http://schemas.microsoft.com/office/drawing/2014/main" xmlns="" id="{5A82CEB0-4E3E-4B62-9BD5-3585B88F6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011" y="212810"/>
            <a:ext cx="4495247" cy="1464333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xmlns="" id="{C8D160FD-5021-4103-80E8-CBDD065093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7258" y="430925"/>
            <a:ext cx="1099751" cy="1246218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xmlns="" id="{19407E38-1E87-482F-9A8D-80991AC89582}"/>
              </a:ext>
            </a:extLst>
          </p:cNvPr>
          <p:cNvSpPr/>
          <p:nvPr/>
        </p:nvSpPr>
        <p:spPr>
          <a:xfrm>
            <a:off x="472728" y="514088"/>
            <a:ext cx="3744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 of pollution in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Kuldīga</a:t>
            </a:r>
            <a:endParaRPr lang="lv-LV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xmlns="" id="{EBC68698-F914-4362-93F2-D562131DD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1234"/>
            <a:ext cx="6434968" cy="3953281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xmlns="" id="{4BCC1D5E-C8D8-412B-A606-11413B096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526" y="4998109"/>
            <a:ext cx="6570274" cy="4036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378D08-51B8-424C-963F-75B82055E778}"/>
              </a:ext>
            </a:extLst>
          </p:cNvPr>
          <p:cNvSpPr txBox="1"/>
          <p:nvPr/>
        </p:nvSpPr>
        <p:spPr>
          <a:xfrm>
            <a:off x="472728" y="1551320"/>
            <a:ext cx="12212494" cy="167738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Kuldīga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county municipality PP_2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 in this project is to remove two objects from the national list of potential polluted territory: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71CBB4-2091-4556-9FB6-CDA26895FBF6}"/>
              </a:ext>
            </a:extLst>
          </p:cNvPr>
          <p:cNvSpPr txBox="1"/>
          <p:nvPr/>
        </p:nvSpPr>
        <p:spPr>
          <a:xfrm>
            <a:off x="2493818" y="3287372"/>
            <a:ext cx="9505567" cy="167738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Regenerate the ditch and pond polluted with oil products at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Kuldiga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 area of rehabilitated land - 0,02 ha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xmlns="" id="{EB21C36D-2445-41C3-9264-AEA437D81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7258" y="430925"/>
            <a:ext cx="1099751" cy="1246218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xmlns="" id="{0C422306-B642-4F2D-BF11-AE218BF3B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011" y="212810"/>
            <a:ext cx="4495247" cy="1464333"/>
          </a:xfrm>
          <a:prstGeom prst="rect">
            <a:avLst/>
          </a:prstGeom>
        </p:spPr>
      </p:pic>
      <p:sp>
        <p:nvSpPr>
          <p:cNvPr id="7" name="Taisnstūris 6">
            <a:extLst>
              <a:ext uri="{FF2B5EF4-FFF2-40B4-BE49-F238E27FC236}">
                <a16:creationId xmlns:a16="http://schemas.microsoft.com/office/drawing/2014/main" xmlns="" id="{F11928E9-4229-41B0-9A84-84D1C3920588}"/>
              </a:ext>
            </a:extLst>
          </p:cNvPr>
          <p:cNvSpPr/>
          <p:nvPr/>
        </p:nvSpPr>
        <p:spPr>
          <a:xfrm>
            <a:off x="472728" y="514088"/>
            <a:ext cx="3744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 of pollution in 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Kuldīga</a:t>
            </a:r>
            <a:endParaRPr lang="lv-LV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Virsraksts 1">
            <a:extLst>
              <a:ext uri="{FF2B5EF4-FFF2-40B4-BE49-F238E27FC236}">
                <a16:creationId xmlns:a16="http://schemas.microsoft.com/office/drawing/2014/main" xmlns="" id="{E0C472F7-DCEB-4F96-B061-08AB8DB216CC}"/>
              </a:ext>
            </a:extLst>
          </p:cNvPr>
          <p:cNvSpPr txBox="1">
            <a:spLocks/>
          </p:cNvSpPr>
          <p:nvPr/>
        </p:nvSpPr>
        <p:spPr>
          <a:xfrm>
            <a:off x="1390036" y="2115857"/>
            <a:ext cx="7772400" cy="197011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lv-LV" sz="2800" b="1" spc="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Apakšvirsraksts 2">
            <a:extLst>
              <a:ext uri="{FF2B5EF4-FFF2-40B4-BE49-F238E27FC236}">
                <a16:creationId xmlns:a16="http://schemas.microsoft.com/office/drawing/2014/main" xmlns="" id="{216854B0-C209-4C2F-B648-1EA30437A879}"/>
              </a:ext>
            </a:extLst>
          </p:cNvPr>
          <p:cNvSpPr txBox="1">
            <a:spLocks/>
          </p:cNvSpPr>
          <p:nvPr/>
        </p:nvSpPr>
        <p:spPr>
          <a:xfrm>
            <a:off x="1679516" y="3395666"/>
            <a:ext cx="10553124" cy="46307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project in our webpage www.kuldiga.lv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28.09.2018. Opening of tender for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 of pollution in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Kuldīga</a:t>
            </a:r>
            <a:endParaRPr lang="lv-LV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08.10.2018.-12.10.2018. S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visit to Poland and Germany</a:t>
            </a:r>
          </a:p>
          <a:p>
            <a:pPr marL="457200" indent="-457200" algn="l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14.02.2019. Procurement stage final report and submission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xmlns="" id="{1541E666-E33C-4431-A779-B40E2BCB4D08}"/>
              </a:ext>
            </a:extLst>
          </p:cNvPr>
          <p:cNvSpPr/>
          <p:nvPr/>
        </p:nvSpPr>
        <p:spPr>
          <a:xfrm>
            <a:off x="3251200" y="2244017"/>
            <a:ext cx="6502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</a:t>
            </a:r>
            <a:r>
              <a:rPr lang="lv-LV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lv-LV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endParaRPr lang="lv-LV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0485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xmlns="" id="{EB21C36D-2445-41C3-9264-AEA437D81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7258" y="430925"/>
            <a:ext cx="1099751" cy="1246218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xmlns="" id="{0C422306-B642-4F2D-BF11-AE218BF3B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011" y="212810"/>
            <a:ext cx="4495247" cy="1464333"/>
          </a:xfrm>
          <a:prstGeom prst="rect">
            <a:avLst/>
          </a:prstGeom>
        </p:spPr>
      </p:pic>
      <p:sp>
        <p:nvSpPr>
          <p:cNvPr id="7" name="Taisnstūris 6">
            <a:extLst>
              <a:ext uri="{FF2B5EF4-FFF2-40B4-BE49-F238E27FC236}">
                <a16:creationId xmlns:a16="http://schemas.microsoft.com/office/drawing/2014/main" xmlns="" id="{F11928E9-4229-41B0-9A84-84D1C3920588}"/>
              </a:ext>
            </a:extLst>
          </p:cNvPr>
          <p:cNvSpPr/>
          <p:nvPr/>
        </p:nvSpPr>
        <p:spPr>
          <a:xfrm>
            <a:off x="472728" y="514088"/>
            <a:ext cx="3744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 of pollution in 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Kuldīga</a:t>
            </a:r>
            <a:endParaRPr lang="lv-LV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Virsraksts 1">
            <a:extLst>
              <a:ext uri="{FF2B5EF4-FFF2-40B4-BE49-F238E27FC236}">
                <a16:creationId xmlns:a16="http://schemas.microsoft.com/office/drawing/2014/main" xmlns="" id="{E0C472F7-DCEB-4F96-B061-08AB8DB216CC}"/>
              </a:ext>
            </a:extLst>
          </p:cNvPr>
          <p:cNvSpPr txBox="1">
            <a:spLocks/>
          </p:cNvSpPr>
          <p:nvPr/>
        </p:nvSpPr>
        <p:spPr>
          <a:xfrm>
            <a:off x="1390036" y="2115857"/>
            <a:ext cx="7772400" cy="197011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lv-LV" sz="2800" b="1" spc="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xmlns="" id="{5449D21F-B314-42D0-9D1C-EC756CBC55AB}"/>
              </a:ext>
            </a:extLst>
          </p:cNvPr>
          <p:cNvSpPr/>
          <p:nvPr/>
        </p:nvSpPr>
        <p:spPr>
          <a:xfrm>
            <a:off x="4903640" y="2186512"/>
            <a:ext cx="275267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lv-LV" b="1" spc="3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lv-LV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pakšvirsraksts 2">
            <a:extLst>
              <a:ext uri="{FF2B5EF4-FFF2-40B4-BE49-F238E27FC236}">
                <a16:creationId xmlns:a16="http://schemas.microsoft.com/office/drawing/2014/main" xmlns="" id="{2ADA7C60-AE92-45B5-B57E-7D4FA749699A}"/>
              </a:ext>
            </a:extLst>
          </p:cNvPr>
          <p:cNvSpPr txBox="1">
            <a:spLocks/>
          </p:cNvSpPr>
          <p:nvPr/>
        </p:nvSpPr>
        <p:spPr>
          <a:xfrm>
            <a:off x="1390381" y="3435178"/>
            <a:ext cx="10224038" cy="915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06FA8A-5B72-4F5B-B079-E5E69CF15437}"/>
              </a:ext>
            </a:extLst>
          </p:cNvPr>
          <p:cNvSpPr txBox="1"/>
          <p:nvPr/>
        </p:nvSpPr>
        <p:spPr>
          <a:xfrm>
            <a:off x="2344989" y="4406213"/>
            <a:ext cx="9269430" cy="25083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457200" lvl="8" indent="-457200" algn="l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the technical documentation,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8" indent="-457200" algn="l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 of pollution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7421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extLst>
              <a:ext uri="{FF2B5EF4-FFF2-40B4-BE49-F238E27FC236}">
                <a16:creationId xmlns:a16="http://schemas.microsoft.com/office/drawing/2014/main" xmlns="" id="{96C9EDEC-52F5-4A87-B9A2-207827E78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7258" y="430925"/>
            <a:ext cx="1099751" cy="1246218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xmlns="" id="{C76CDF47-A4E7-44CA-8A0E-5219EB6EB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011" y="212810"/>
            <a:ext cx="4495247" cy="146433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xmlns="" id="{E7ADBB51-0497-4AC4-9573-EC3633FEBA79}"/>
              </a:ext>
            </a:extLst>
          </p:cNvPr>
          <p:cNvSpPr/>
          <p:nvPr/>
        </p:nvSpPr>
        <p:spPr>
          <a:xfrm>
            <a:off x="0" y="467922"/>
            <a:ext cx="4053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2800" dirty="0"/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xmlns="" id="{DB924BA8-F9BC-446C-B45E-5225A1FA1EC3}"/>
              </a:ext>
            </a:extLst>
          </p:cNvPr>
          <p:cNvSpPr/>
          <p:nvPr/>
        </p:nvSpPr>
        <p:spPr>
          <a:xfrm>
            <a:off x="472728" y="514088"/>
            <a:ext cx="3744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 of pollution in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Kuldīga</a:t>
            </a:r>
            <a:endParaRPr lang="lv-LV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xmlns="" id="{0B531149-EBFE-41E2-AA5A-8A3A3BD0A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82" y="1769473"/>
            <a:ext cx="9592435" cy="6255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FC56A6-8F53-4710-9C97-6F4C7C6BB469}"/>
              </a:ext>
            </a:extLst>
          </p:cNvPr>
          <p:cNvSpPr txBox="1"/>
          <p:nvPr/>
        </p:nvSpPr>
        <p:spPr>
          <a:xfrm>
            <a:off x="0" y="8255847"/>
            <a:ext cx="130048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lv-LV" sz="4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Kuldīga</a:t>
            </a:r>
            <a:r>
              <a:rPr lang="en-US" altLang="lv-LV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town with a soul!</a:t>
            </a:r>
            <a:endParaRPr lang="lv-LV" altLang="lv-LV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30220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174</Words>
  <Application>Microsoft Office PowerPoint</Application>
  <PresentationFormat>Custom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White</vt:lpstr>
      <vt:lpstr>  Utilization of pollution in Kuldīga  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GARĀKS TEKSTA PARAUGS PRIEKŠ VIRSRAKSTA</dc:title>
  <dc:creator>User</dc:creator>
  <cp:lastModifiedBy>Laura Homka</cp:lastModifiedBy>
  <cp:revision>107</cp:revision>
  <cp:lastPrinted>2018-05-31T05:43:54Z</cp:lastPrinted>
  <dcterms:modified xsi:type="dcterms:W3CDTF">2019-03-14T10:20:12Z</dcterms:modified>
</cp:coreProperties>
</file>