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7" r:id="rId3"/>
    <p:sldId id="295" r:id="rId4"/>
    <p:sldId id="286" r:id="rId5"/>
    <p:sldId id="285" r:id="rId6"/>
    <p:sldId id="288" r:id="rId7"/>
    <p:sldId id="283" r:id="rId8"/>
    <p:sldId id="284" r:id="rId9"/>
    <p:sldId id="289" r:id="rId10"/>
    <p:sldId id="292" r:id="rId11"/>
    <p:sldId id="293" r:id="rId12"/>
    <p:sldId id="290" r:id="rId13"/>
    <p:sldId id="291" r:id="rId14"/>
    <p:sldId id="296" r:id="rId15"/>
    <p:sldId id="294" r:id="rId16"/>
    <p:sldId id="272" r:id="rId17"/>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7731" autoAdjust="0"/>
  </p:normalViewPr>
  <p:slideViewPr>
    <p:cSldViewPr>
      <p:cViewPr varScale="1">
        <p:scale>
          <a:sx n="76" d="100"/>
          <a:sy n="76" d="100"/>
        </p:scale>
        <p:origin x="-98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FF4AF3-9349-4E87-AE03-9BAD2FCB7684}" type="doc">
      <dgm:prSet loTypeId="urn:microsoft.com/office/officeart/2008/layout/LinedList" loCatId="list" qsTypeId="urn:microsoft.com/office/officeart/2005/8/quickstyle/simple3" qsCatId="simple" csTypeId="urn:microsoft.com/office/officeart/2005/8/colors/accent0_1" csCatId="mainScheme"/>
      <dgm:spPr/>
      <dgm:t>
        <a:bodyPr/>
        <a:lstStyle/>
        <a:p>
          <a:endParaRPr lang="lv-LV"/>
        </a:p>
      </dgm:t>
    </dgm:pt>
    <dgm:pt modelId="{80AD7696-EEE2-4070-99FA-B7AFC61AEA29}">
      <dgm:prSet/>
      <dgm:spPr/>
      <dgm:t>
        <a:bodyPr/>
        <a:lstStyle/>
        <a:p>
          <a:pPr rtl="0"/>
          <a:r>
            <a:rPr lang="lv-LV" smtClean="0"/>
            <a:t>Period 1      May, 2018. – October, 2018</a:t>
          </a:r>
          <a:endParaRPr lang="lv-LV"/>
        </a:p>
      </dgm:t>
    </dgm:pt>
    <dgm:pt modelId="{AF1126BD-4733-4F5D-A371-4044AB09FAD3}" type="parTrans" cxnId="{75938546-FE05-49C2-B5D0-9142B25D22DF}">
      <dgm:prSet/>
      <dgm:spPr/>
      <dgm:t>
        <a:bodyPr/>
        <a:lstStyle/>
        <a:p>
          <a:endParaRPr lang="lv-LV"/>
        </a:p>
      </dgm:t>
    </dgm:pt>
    <dgm:pt modelId="{E0AA41AE-9D07-43EA-84B3-3A393A0903D9}" type="sibTrans" cxnId="{75938546-FE05-49C2-B5D0-9142B25D22DF}">
      <dgm:prSet/>
      <dgm:spPr/>
      <dgm:t>
        <a:bodyPr/>
        <a:lstStyle/>
        <a:p>
          <a:endParaRPr lang="lv-LV"/>
        </a:p>
      </dgm:t>
    </dgm:pt>
    <dgm:pt modelId="{3C3886E7-25BB-4C92-8940-DB8CBBE4B7AA}">
      <dgm:prSet/>
      <dgm:spPr/>
      <dgm:t>
        <a:bodyPr/>
        <a:lstStyle/>
        <a:p>
          <a:pPr rtl="0"/>
          <a:r>
            <a:rPr lang="lv-LV" smtClean="0"/>
            <a:t>Period 2      November 2018 – April 2019</a:t>
          </a:r>
          <a:endParaRPr lang="lv-LV"/>
        </a:p>
      </dgm:t>
    </dgm:pt>
    <dgm:pt modelId="{B55AE794-BC53-4407-A2D1-BECC8F89D26E}" type="parTrans" cxnId="{4C7AFA72-8737-49AA-B331-F18BD8EF0D6F}">
      <dgm:prSet/>
      <dgm:spPr/>
      <dgm:t>
        <a:bodyPr/>
        <a:lstStyle/>
        <a:p>
          <a:endParaRPr lang="lv-LV"/>
        </a:p>
      </dgm:t>
    </dgm:pt>
    <dgm:pt modelId="{9510891B-4369-474F-933E-9C27D5B3A80D}" type="sibTrans" cxnId="{4C7AFA72-8737-49AA-B331-F18BD8EF0D6F}">
      <dgm:prSet/>
      <dgm:spPr/>
      <dgm:t>
        <a:bodyPr/>
        <a:lstStyle/>
        <a:p>
          <a:endParaRPr lang="lv-LV"/>
        </a:p>
      </dgm:t>
    </dgm:pt>
    <dgm:pt modelId="{F6083055-A65C-476B-A2BC-6776ED1483B7}">
      <dgm:prSet/>
      <dgm:spPr/>
      <dgm:t>
        <a:bodyPr/>
        <a:lstStyle/>
        <a:p>
          <a:pPr rtl="0"/>
          <a:r>
            <a:rPr lang="lv-LV" smtClean="0"/>
            <a:t>Period 3      May 2019 – October 2019</a:t>
          </a:r>
          <a:endParaRPr lang="lv-LV"/>
        </a:p>
      </dgm:t>
    </dgm:pt>
    <dgm:pt modelId="{642E13E2-ADBF-4A23-873C-4FF40B130997}" type="parTrans" cxnId="{498E2C49-E461-424F-8694-1B5913EA27E3}">
      <dgm:prSet/>
      <dgm:spPr/>
      <dgm:t>
        <a:bodyPr/>
        <a:lstStyle/>
        <a:p>
          <a:endParaRPr lang="lv-LV"/>
        </a:p>
      </dgm:t>
    </dgm:pt>
    <dgm:pt modelId="{515FA1BB-45A2-404E-BB6F-994ED02B1FD7}" type="sibTrans" cxnId="{498E2C49-E461-424F-8694-1B5913EA27E3}">
      <dgm:prSet/>
      <dgm:spPr/>
      <dgm:t>
        <a:bodyPr/>
        <a:lstStyle/>
        <a:p>
          <a:endParaRPr lang="lv-LV"/>
        </a:p>
      </dgm:t>
    </dgm:pt>
    <dgm:pt modelId="{D962B743-ACF0-408B-880E-2BDC76DB1E85}">
      <dgm:prSet/>
      <dgm:spPr/>
      <dgm:t>
        <a:bodyPr/>
        <a:lstStyle/>
        <a:p>
          <a:pPr rtl="0"/>
          <a:r>
            <a:rPr lang="lv-LV" smtClean="0"/>
            <a:t>Period 4      November 2019 – April 2020</a:t>
          </a:r>
          <a:endParaRPr lang="lv-LV"/>
        </a:p>
      </dgm:t>
    </dgm:pt>
    <dgm:pt modelId="{692E9BC8-62EE-4248-BC31-AD95FFA20A8E}" type="parTrans" cxnId="{C287D602-46F6-4A5A-8CC6-B236B3B774EE}">
      <dgm:prSet/>
      <dgm:spPr/>
      <dgm:t>
        <a:bodyPr/>
        <a:lstStyle/>
        <a:p>
          <a:endParaRPr lang="lv-LV"/>
        </a:p>
      </dgm:t>
    </dgm:pt>
    <dgm:pt modelId="{ED6FDB79-C869-4CE5-9240-E6BC8E319F9F}" type="sibTrans" cxnId="{C287D602-46F6-4A5A-8CC6-B236B3B774EE}">
      <dgm:prSet/>
      <dgm:spPr/>
      <dgm:t>
        <a:bodyPr/>
        <a:lstStyle/>
        <a:p>
          <a:endParaRPr lang="lv-LV"/>
        </a:p>
      </dgm:t>
    </dgm:pt>
    <dgm:pt modelId="{892677ED-76E8-464B-A58D-1686016A409C}" type="pres">
      <dgm:prSet presAssocID="{A1FF4AF3-9349-4E87-AE03-9BAD2FCB7684}" presName="vert0" presStyleCnt="0">
        <dgm:presLayoutVars>
          <dgm:dir/>
          <dgm:animOne val="branch"/>
          <dgm:animLvl val="lvl"/>
        </dgm:presLayoutVars>
      </dgm:prSet>
      <dgm:spPr/>
      <dgm:t>
        <a:bodyPr/>
        <a:lstStyle/>
        <a:p>
          <a:endParaRPr lang="lv-LV"/>
        </a:p>
      </dgm:t>
    </dgm:pt>
    <dgm:pt modelId="{BD4FF70B-CE92-4D65-B010-FD3003FC5237}" type="pres">
      <dgm:prSet presAssocID="{80AD7696-EEE2-4070-99FA-B7AFC61AEA29}" presName="thickLine" presStyleLbl="alignNode1" presStyleIdx="0" presStyleCnt="4"/>
      <dgm:spPr/>
    </dgm:pt>
    <dgm:pt modelId="{E497CB3A-E672-4155-A40C-8C1466317AEF}" type="pres">
      <dgm:prSet presAssocID="{80AD7696-EEE2-4070-99FA-B7AFC61AEA29}" presName="horz1" presStyleCnt="0"/>
      <dgm:spPr/>
    </dgm:pt>
    <dgm:pt modelId="{FA1FE090-D306-4027-8FAB-5162E05901B6}" type="pres">
      <dgm:prSet presAssocID="{80AD7696-EEE2-4070-99FA-B7AFC61AEA29}" presName="tx1" presStyleLbl="revTx" presStyleIdx="0" presStyleCnt="4"/>
      <dgm:spPr/>
      <dgm:t>
        <a:bodyPr/>
        <a:lstStyle/>
        <a:p>
          <a:endParaRPr lang="lv-LV"/>
        </a:p>
      </dgm:t>
    </dgm:pt>
    <dgm:pt modelId="{55F5F9D6-1519-4F79-8DF7-E345F6CABC62}" type="pres">
      <dgm:prSet presAssocID="{80AD7696-EEE2-4070-99FA-B7AFC61AEA29}" presName="vert1" presStyleCnt="0"/>
      <dgm:spPr/>
    </dgm:pt>
    <dgm:pt modelId="{F08451CF-68C8-4B84-9E9D-4691BA350887}" type="pres">
      <dgm:prSet presAssocID="{3C3886E7-25BB-4C92-8940-DB8CBBE4B7AA}" presName="thickLine" presStyleLbl="alignNode1" presStyleIdx="1" presStyleCnt="4"/>
      <dgm:spPr/>
    </dgm:pt>
    <dgm:pt modelId="{0D23EC53-6AFC-44BD-A96C-B6D510315975}" type="pres">
      <dgm:prSet presAssocID="{3C3886E7-25BB-4C92-8940-DB8CBBE4B7AA}" presName="horz1" presStyleCnt="0"/>
      <dgm:spPr/>
    </dgm:pt>
    <dgm:pt modelId="{60937480-BD88-41EB-86E6-21168FE41BCD}" type="pres">
      <dgm:prSet presAssocID="{3C3886E7-25BB-4C92-8940-DB8CBBE4B7AA}" presName="tx1" presStyleLbl="revTx" presStyleIdx="1" presStyleCnt="4"/>
      <dgm:spPr/>
      <dgm:t>
        <a:bodyPr/>
        <a:lstStyle/>
        <a:p>
          <a:endParaRPr lang="lv-LV"/>
        </a:p>
      </dgm:t>
    </dgm:pt>
    <dgm:pt modelId="{2CEC1BD1-3BED-4018-8527-B6C01E9C44B9}" type="pres">
      <dgm:prSet presAssocID="{3C3886E7-25BB-4C92-8940-DB8CBBE4B7AA}" presName="vert1" presStyleCnt="0"/>
      <dgm:spPr/>
    </dgm:pt>
    <dgm:pt modelId="{99DF4CA0-0A08-4786-B82B-760984ECCBFC}" type="pres">
      <dgm:prSet presAssocID="{F6083055-A65C-476B-A2BC-6776ED1483B7}" presName="thickLine" presStyleLbl="alignNode1" presStyleIdx="2" presStyleCnt="4"/>
      <dgm:spPr/>
    </dgm:pt>
    <dgm:pt modelId="{0BEE6D76-0851-4EC8-A5C8-10B06E74694D}" type="pres">
      <dgm:prSet presAssocID="{F6083055-A65C-476B-A2BC-6776ED1483B7}" presName="horz1" presStyleCnt="0"/>
      <dgm:spPr/>
    </dgm:pt>
    <dgm:pt modelId="{42086689-CE5A-4EC9-A1CC-7A335E58F69A}" type="pres">
      <dgm:prSet presAssocID="{F6083055-A65C-476B-A2BC-6776ED1483B7}" presName="tx1" presStyleLbl="revTx" presStyleIdx="2" presStyleCnt="4"/>
      <dgm:spPr/>
      <dgm:t>
        <a:bodyPr/>
        <a:lstStyle/>
        <a:p>
          <a:endParaRPr lang="lv-LV"/>
        </a:p>
      </dgm:t>
    </dgm:pt>
    <dgm:pt modelId="{608B2C40-5A50-4DBC-98ED-9706E4F03D3E}" type="pres">
      <dgm:prSet presAssocID="{F6083055-A65C-476B-A2BC-6776ED1483B7}" presName="vert1" presStyleCnt="0"/>
      <dgm:spPr/>
    </dgm:pt>
    <dgm:pt modelId="{204CAE63-A533-416F-B0B6-DB08B6EC2812}" type="pres">
      <dgm:prSet presAssocID="{D962B743-ACF0-408B-880E-2BDC76DB1E85}" presName="thickLine" presStyleLbl="alignNode1" presStyleIdx="3" presStyleCnt="4"/>
      <dgm:spPr/>
    </dgm:pt>
    <dgm:pt modelId="{5774DE77-69A8-40D4-80ED-925F853F0ECE}" type="pres">
      <dgm:prSet presAssocID="{D962B743-ACF0-408B-880E-2BDC76DB1E85}" presName="horz1" presStyleCnt="0"/>
      <dgm:spPr/>
    </dgm:pt>
    <dgm:pt modelId="{0F2CAFDF-BF59-4823-BDD7-F387003AA19C}" type="pres">
      <dgm:prSet presAssocID="{D962B743-ACF0-408B-880E-2BDC76DB1E85}" presName="tx1" presStyleLbl="revTx" presStyleIdx="3" presStyleCnt="4"/>
      <dgm:spPr/>
      <dgm:t>
        <a:bodyPr/>
        <a:lstStyle/>
        <a:p>
          <a:endParaRPr lang="lv-LV"/>
        </a:p>
      </dgm:t>
    </dgm:pt>
    <dgm:pt modelId="{A3A9B9FF-2FAE-479E-A1F8-BEDFBDFA5A56}" type="pres">
      <dgm:prSet presAssocID="{D962B743-ACF0-408B-880E-2BDC76DB1E85}" presName="vert1" presStyleCnt="0"/>
      <dgm:spPr/>
    </dgm:pt>
  </dgm:ptLst>
  <dgm:cxnLst>
    <dgm:cxn modelId="{498E2C49-E461-424F-8694-1B5913EA27E3}" srcId="{A1FF4AF3-9349-4E87-AE03-9BAD2FCB7684}" destId="{F6083055-A65C-476B-A2BC-6776ED1483B7}" srcOrd="2" destOrd="0" parTransId="{642E13E2-ADBF-4A23-873C-4FF40B130997}" sibTransId="{515FA1BB-45A2-404E-BB6F-994ED02B1FD7}"/>
    <dgm:cxn modelId="{75938546-FE05-49C2-B5D0-9142B25D22DF}" srcId="{A1FF4AF3-9349-4E87-AE03-9BAD2FCB7684}" destId="{80AD7696-EEE2-4070-99FA-B7AFC61AEA29}" srcOrd="0" destOrd="0" parTransId="{AF1126BD-4733-4F5D-A371-4044AB09FAD3}" sibTransId="{E0AA41AE-9D07-43EA-84B3-3A393A0903D9}"/>
    <dgm:cxn modelId="{AE579A1A-B1F2-49AB-B9D7-BC2C35304CD3}" type="presOf" srcId="{A1FF4AF3-9349-4E87-AE03-9BAD2FCB7684}" destId="{892677ED-76E8-464B-A58D-1686016A409C}" srcOrd="0" destOrd="0" presId="urn:microsoft.com/office/officeart/2008/layout/LinedList"/>
    <dgm:cxn modelId="{4C7AFA72-8737-49AA-B331-F18BD8EF0D6F}" srcId="{A1FF4AF3-9349-4E87-AE03-9BAD2FCB7684}" destId="{3C3886E7-25BB-4C92-8940-DB8CBBE4B7AA}" srcOrd="1" destOrd="0" parTransId="{B55AE794-BC53-4407-A2D1-BECC8F89D26E}" sibTransId="{9510891B-4369-474F-933E-9C27D5B3A80D}"/>
    <dgm:cxn modelId="{EE2DB69D-3F31-4022-9A62-9D07D9488991}" type="presOf" srcId="{F6083055-A65C-476B-A2BC-6776ED1483B7}" destId="{42086689-CE5A-4EC9-A1CC-7A335E58F69A}" srcOrd="0" destOrd="0" presId="urn:microsoft.com/office/officeart/2008/layout/LinedList"/>
    <dgm:cxn modelId="{C287D602-46F6-4A5A-8CC6-B236B3B774EE}" srcId="{A1FF4AF3-9349-4E87-AE03-9BAD2FCB7684}" destId="{D962B743-ACF0-408B-880E-2BDC76DB1E85}" srcOrd="3" destOrd="0" parTransId="{692E9BC8-62EE-4248-BC31-AD95FFA20A8E}" sibTransId="{ED6FDB79-C869-4CE5-9240-E6BC8E319F9F}"/>
    <dgm:cxn modelId="{418A1130-5407-4E50-B753-7940AE17E22A}" type="presOf" srcId="{D962B743-ACF0-408B-880E-2BDC76DB1E85}" destId="{0F2CAFDF-BF59-4823-BDD7-F387003AA19C}" srcOrd="0" destOrd="0" presId="urn:microsoft.com/office/officeart/2008/layout/LinedList"/>
    <dgm:cxn modelId="{D1B5A195-4B52-4244-9416-1DF6028AEFA9}" type="presOf" srcId="{80AD7696-EEE2-4070-99FA-B7AFC61AEA29}" destId="{FA1FE090-D306-4027-8FAB-5162E05901B6}" srcOrd="0" destOrd="0" presId="urn:microsoft.com/office/officeart/2008/layout/LinedList"/>
    <dgm:cxn modelId="{43C6BB64-4792-408B-BBCB-74FB872E3B5E}" type="presOf" srcId="{3C3886E7-25BB-4C92-8940-DB8CBBE4B7AA}" destId="{60937480-BD88-41EB-86E6-21168FE41BCD}" srcOrd="0" destOrd="0" presId="urn:microsoft.com/office/officeart/2008/layout/LinedList"/>
    <dgm:cxn modelId="{4DE02708-ABDA-414E-A3F6-206D9BAF8FCC}" type="presParOf" srcId="{892677ED-76E8-464B-A58D-1686016A409C}" destId="{BD4FF70B-CE92-4D65-B010-FD3003FC5237}" srcOrd="0" destOrd="0" presId="urn:microsoft.com/office/officeart/2008/layout/LinedList"/>
    <dgm:cxn modelId="{4D76EA92-59D2-41D5-BB7F-8E4C58190FEB}" type="presParOf" srcId="{892677ED-76E8-464B-A58D-1686016A409C}" destId="{E497CB3A-E672-4155-A40C-8C1466317AEF}" srcOrd="1" destOrd="0" presId="urn:microsoft.com/office/officeart/2008/layout/LinedList"/>
    <dgm:cxn modelId="{224A1242-6534-4116-A150-72994438A994}" type="presParOf" srcId="{E497CB3A-E672-4155-A40C-8C1466317AEF}" destId="{FA1FE090-D306-4027-8FAB-5162E05901B6}" srcOrd="0" destOrd="0" presId="urn:microsoft.com/office/officeart/2008/layout/LinedList"/>
    <dgm:cxn modelId="{B0410C79-A116-4680-A5DD-712CDFD4C037}" type="presParOf" srcId="{E497CB3A-E672-4155-A40C-8C1466317AEF}" destId="{55F5F9D6-1519-4F79-8DF7-E345F6CABC62}" srcOrd="1" destOrd="0" presId="urn:microsoft.com/office/officeart/2008/layout/LinedList"/>
    <dgm:cxn modelId="{5F927C8C-C202-44D5-AD37-88C45937EBA4}" type="presParOf" srcId="{892677ED-76E8-464B-A58D-1686016A409C}" destId="{F08451CF-68C8-4B84-9E9D-4691BA350887}" srcOrd="2" destOrd="0" presId="urn:microsoft.com/office/officeart/2008/layout/LinedList"/>
    <dgm:cxn modelId="{A4D034DF-46C4-4AEB-97B4-ADE8072A82E6}" type="presParOf" srcId="{892677ED-76E8-464B-A58D-1686016A409C}" destId="{0D23EC53-6AFC-44BD-A96C-B6D510315975}" srcOrd="3" destOrd="0" presId="urn:microsoft.com/office/officeart/2008/layout/LinedList"/>
    <dgm:cxn modelId="{B254BD9E-CCD0-461C-B783-0139D0B01D6C}" type="presParOf" srcId="{0D23EC53-6AFC-44BD-A96C-B6D510315975}" destId="{60937480-BD88-41EB-86E6-21168FE41BCD}" srcOrd="0" destOrd="0" presId="urn:microsoft.com/office/officeart/2008/layout/LinedList"/>
    <dgm:cxn modelId="{08EA04B5-C4F9-4749-B727-5B19AC6C66DF}" type="presParOf" srcId="{0D23EC53-6AFC-44BD-A96C-B6D510315975}" destId="{2CEC1BD1-3BED-4018-8527-B6C01E9C44B9}" srcOrd="1" destOrd="0" presId="urn:microsoft.com/office/officeart/2008/layout/LinedList"/>
    <dgm:cxn modelId="{192893B1-FC33-4D6D-ADAC-4C6157CFE985}" type="presParOf" srcId="{892677ED-76E8-464B-A58D-1686016A409C}" destId="{99DF4CA0-0A08-4786-B82B-760984ECCBFC}" srcOrd="4" destOrd="0" presId="urn:microsoft.com/office/officeart/2008/layout/LinedList"/>
    <dgm:cxn modelId="{8CEFD46E-1E0C-4909-B6B1-562522A6FDAF}" type="presParOf" srcId="{892677ED-76E8-464B-A58D-1686016A409C}" destId="{0BEE6D76-0851-4EC8-A5C8-10B06E74694D}" srcOrd="5" destOrd="0" presId="urn:microsoft.com/office/officeart/2008/layout/LinedList"/>
    <dgm:cxn modelId="{C4BBD85C-C6ED-4235-8A12-8C61D734D110}" type="presParOf" srcId="{0BEE6D76-0851-4EC8-A5C8-10B06E74694D}" destId="{42086689-CE5A-4EC9-A1CC-7A335E58F69A}" srcOrd="0" destOrd="0" presId="urn:microsoft.com/office/officeart/2008/layout/LinedList"/>
    <dgm:cxn modelId="{747C5DA6-2C90-49AA-924D-0B62BF5A4665}" type="presParOf" srcId="{0BEE6D76-0851-4EC8-A5C8-10B06E74694D}" destId="{608B2C40-5A50-4DBC-98ED-9706E4F03D3E}" srcOrd="1" destOrd="0" presId="urn:microsoft.com/office/officeart/2008/layout/LinedList"/>
    <dgm:cxn modelId="{F8D9B80A-69B6-4C25-81EA-3FBE06E0933C}" type="presParOf" srcId="{892677ED-76E8-464B-A58D-1686016A409C}" destId="{204CAE63-A533-416F-B0B6-DB08B6EC2812}" srcOrd="6" destOrd="0" presId="urn:microsoft.com/office/officeart/2008/layout/LinedList"/>
    <dgm:cxn modelId="{A29703FC-E666-4C51-B888-3CDC9C1ACF05}" type="presParOf" srcId="{892677ED-76E8-464B-A58D-1686016A409C}" destId="{5774DE77-69A8-40D4-80ED-925F853F0ECE}" srcOrd="7" destOrd="0" presId="urn:microsoft.com/office/officeart/2008/layout/LinedList"/>
    <dgm:cxn modelId="{A0214A9B-7CB7-49B8-86C1-E24BBE65C4BC}" type="presParOf" srcId="{5774DE77-69A8-40D4-80ED-925F853F0ECE}" destId="{0F2CAFDF-BF59-4823-BDD7-F387003AA19C}" srcOrd="0" destOrd="0" presId="urn:microsoft.com/office/officeart/2008/layout/LinedList"/>
    <dgm:cxn modelId="{8175BE11-F832-403B-8ECB-E2471FC80196}" type="presParOf" srcId="{5774DE77-69A8-40D4-80ED-925F853F0ECE}" destId="{A3A9B9FF-2FAE-479E-A1F8-BEDFBDFA5A56}"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F8AED5-2EB1-4065-AB65-F0AC9EE44081}" type="doc">
      <dgm:prSet loTypeId="urn:microsoft.com/office/officeart/2008/layout/LinedList" loCatId="list" qsTypeId="urn:microsoft.com/office/officeart/2005/8/quickstyle/simple5" qsCatId="simple" csTypeId="urn:microsoft.com/office/officeart/2005/8/colors/accent0_1" csCatId="mainScheme" phldr="1"/>
      <dgm:spPr/>
      <dgm:t>
        <a:bodyPr/>
        <a:lstStyle/>
        <a:p>
          <a:endParaRPr lang="lv-LV"/>
        </a:p>
      </dgm:t>
    </dgm:pt>
    <dgm:pt modelId="{8247E81D-139C-40AA-AAD1-87FDBF4015EE}">
      <dgm:prSet/>
      <dgm:spPr/>
      <dgm:t>
        <a:bodyPr/>
        <a:lstStyle/>
        <a:p>
          <a:pPr rtl="0"/>
          <a:r>
            <a:rPr lang="lv-LV" dirty="0" err="1" smtClean="0"/>
            <a:t>General</a:t>
          </a:r>
          <a:r>
            <a:rPr lang="lv-LV" dirty="0" smtClean="0"/>
            <a:t> </a:t>
          </a:r>
          <a:r>
            <a:rPr lang="lv-LV" dirty="0" err="1" smtClean="0"/>
            <a:t>project</a:t>
          </a:r>
          <a:r>
            <a:rPr lang="lv-LV" dirty="0" smtClean="0"/>
            <a:t> </a:t>
          </a:r>
          <a:r>
            <a:rPr lang="lv-LV" dirty="0" err="1" smtClean="0"/>
            <a:t>reporting</a:t>
          </a:r>
          <a:r>
            <a:rPr lang="lv-LV" dirty="0" smtClean="0"/>
            <a:t> </a:t>
          </a:r>
          <a:r>
            <a:rPr lang="lv-LV" dirty="0" err="1" smtClean="0"/>
            <a:t>rules</a:t>
          </a:r>
          <a:r>
            <a:rPr lang="lv-LV" dirty="0" smtClean="0"/>
            <a:t>:</a:t>
          </a:r>
          <a:endParaRPr lang="lv-LV" dirty="0"/>
        </a:p>
      </dgm:t>
    </dgm:pt>
    <dgm:pt modelId="{7465D655-8F17-474B-B0BB-6A5A98FA9C61}" type="parTrans" cxnId="{8F3B107F-B6AE-45AB-B473-ECDEE796ED1B}">
      <dgm:prSet/>
      <dgm:spPr/>
      <dgm:t>
        <a:bodyPr/>
        <a:lstStyle/>
        <a:p>
          <a:endParaRPr lang="lv-LV"/>
        </a:p>
      </dgm:t>
    </dgm:pt>
    <dgm:pt modelId="{806B5EB2-E859-4B67-9FA9-7AD1E0EAADE9}" type="sibTrans" cxnId="{8F3B107F-B6AE-45AB-B473-ECDEE796ED1B}">
      <dgm:prSet/>
      <dgm:spPr/>
      <dgm:t>
        <a:bodyPr/>
        <a:lstStyle/>
        <a:p>
          <a:endParaRPr lang="lv-LV"/>
        </a:p>
      </dgm:t>
    </dgm:pt>
    <dgm:pt modelId="{9191B334-A66D-48C3-ACB1-0352A5F6B173}">
      <dgm:prSet/>
      <dgm:spPr/>
      <dgm:t>
        <a:bodyPr/>
        <a:lstStyle/>
        <a:p>
          <a:pPr rtl="0"/>
          <a:r>
            <a:rPr lang="lv-LV" dirty="0" err="1" smtClean="0"/>
            <a:t>Prepare</a:t>
          </a:r>
          <a:r>
            <a:rPr lang="lv-LV" dirty="0" smtClean="0"/>
            <a:t> </a:t>
          </a:r>
          <a:r>
            <a:rPr lang="lv-LV" dirty="0" err="1" smtClean="0"/>
            <a:t>and</a:t>
          </a:r>
          <a:r>
            <a:rPr lang="lv-LV" dirty="0" smtClean="0"/>
            <a:t> </a:t>
          </a:r>
          <a:r>
            <a:rPr lang="lv-LV" dirty="0" err="1" smtClean="0"/>
            <a:t>save</a:t>
          </a:r>
          <a:r>
            <a:rPr lang="lv-LV" dirty="0" smtClean="0"/>
            <a:t> </a:t>
          </a:r>
          <a:r>
            <a:rPr lang="lv-LV" dirty="0" err="1" smtClean="0"/>
            <a:t>the</a:t>
          </a:r>
          <a:r>
            <a:rPr lang="lv-LV" dirty="0" smtClean="0"/>
            <a:t> </a:t>
          </a:r>
          <a:r>
            <a:rPr lang="lv-LV" dirty="0" err="1" smtClean="0"/>
            <a:t>necessary</a:t>
          </a:r>
          <a:r>
            <a:rPr lang="lv-LV" dirty="0" smtClean="0"/>
            <a:t> </a:t>
          </a:r>
          <a:r>
            <a:rPr lang="lv-LV" dirty="0" err="1" smtClean="0"/>
            <a:t>documentation</a:t>
          </a:r>
          <a:r>
            <a:rPr lang="lv-LV" dirty="0" smtClean="0"/>
            <a:t>, </a:t>
          </a:r>
          <a:r>
            <a:rPr lang="lv-LV" dirty="0" err="1" smtClean="0"/>
            <a:t>including</a:t>
          </a:r>
          <a:r>
            <a:rPr lang="lv-LV" dirty="0" smtClean="0"/>
            <a:t> </a:t>
          </a:r>
          <a:r>
            <a:rPr lang="lv-LV" dirty="0" err="1" smtClean="0"/>
            <a:t>photos</a:t>
          </a:r>
          <a:r>
            <a:rPr lang="lv-LV" dirty="0" smtClean="0"/>
            <a:t>, </a:t>
          </a:r>
          <a:r>
            <a:rPr lang="lv-LV" dirty="0" err="1" smtClean="0"/>
            <a:t>in</a:t>
          </a:r>
          <a:r>
            <a:rPr lang="lv-LV" dirty="0" smtClean="0"/>
            <a:t> </a:t>
          </a:r>
          <a:r>
            <a:rPr lang="lv-LV" dirty="0" err="1" smtClean="0"/>
            <a:t>due</a:t>
          </a:r>
          <a:r>
            <a:rPr lang="lv-LV" dirty="0" smtClean="0"/>
            <a:t> </a:t>
          </a:r>
          <a:r>
            <a:rPr lang="lv-LV" dirty="0" err="1" smtClean="0"/>
            <a:t>time</a:t>
          </a:r>
          <a:r>
            <a:rPr lang="lv-LV" dirty="0" smtClean="0"/>
            <a:t>,</a:t>
          </a:r>
          <a:endParaRPr lang="lv-LV" dirty="0"/>
        </a:p>
      </dgm:t>
    </dgm:pt>
    <dgm:pt modelId="{536F7751-81EA-4A3B-9ED3-8540683B07CE}" type="parTrans" cxnId="{EB74E522-7DD6-48ED-B42F-E5A559672CC6}">
      <dgm:prSet/>
      <dgm:spPr/>
      <dgm:t>
        <a:bodyPr/>
        <a:lstStyle/>
        <a:p>
          <a:endParaRPr lang="lv-LV"/>
        </a:p>
      </dgm:t>
    </dgm:pt>
    <dgm:pt modelId="{F26661F6-D459-4734-9C77-B48FB0F738A3}" type="sibTrans" cxnId="{EB74E522-7DD6-48ED-B42F-E5A559672CC6}">
      <dgm:prSet/>
      <dgm:spPr/>
      <dgm:t>
        <a:bodyPr/>
        <a:lstStyle/>
        <a:p>
          <a:endParaRPr lang="lv-LV"/>
        </a:p>
      </dgm:t>
    </dgm:pt>
    <dgm:pt modelId="{ACF709AB-FCBD-4C4D-91E4-2882A93D1524}">
      <dgm:prSet/>
      <dgm:spPr/>
      <dgm:t>
        <a:bodyPr/>
        <a:lstStyle/>
        <a:p>
          <a:pPr rtl="0"/>
          <a:r>
            <a:rPr lang="lv-LV" dirty="0" err="1" smtClean="0"/>
            <a:t>Use</a:t>
          </a:r>
          <a:r>
            <a:rPr lang="lv-LV" dirty="0" smtClean="0"/>
            <a:t> </a:t>
          </a:r>
          <a:r>
            <a:rPr lang="lv-LV" dirty="0" err="1" smtClean="0"/>
            <a:t>correct</a:t>
          </a:r>
          <a:r>
            <a:rPr lang="lv-LV" dirty="0" smtClean="0"/>
            <a:t> </a:t>
          </a:r>
          <a:r>
            <a:rPr lang="lv-LV" dirty="0" err="1" smtClean="0"/>
            <a:t>Programme</a:t>
          </a:r>
          <a:r>
            <a:rPr lang="lv-LV" dirty="0" smtClean="0"/>
            <a:t> logos </a:t>
          </a:r>
          <a:r>
            <a:rPr lang="lv-LV" dirty="0" err="1" smtClean="0"/>
            <a:t>where</a:t>
          </a:r>
          <a:r>
            <a:rPr lang="lv-LV" dirty="0" smtClean="0"/>
            <a:t>  </a:t>
          </a:r>
          <a:r>
            <a:rPr lang="lv-LV" dirty="0" err="1" smtClean="0"/>
            <a:t>necessary</a:t>
          </a:r>
          <a:r>
            <a:rPr lang="lv-LV" dirty="0" smtClean="0"/>
            <a:t>, </a:t>
          </a:r>
          <a:r>
            <a:rPr lang="lv-LV" dirty="0" err="1" smtClean="0"/>
            <a:t>mark</a:t>
          </a:r>
          <a:r>
            <a:rPr lang="lv-LV" dirty="0" smtClean="0"/>
            <a:t> </a:t>
          </a:r>
          <a:r>
            <a:rPr lang="lv-LV" dirty="0" err="1" smtClean="0"/>
            <a:t>infrastructure</a:t>
          </a:r>
          <a:r>
            <a:rPr lang="lv-LV" dirty="0" smtClean="0"/>
            <a:t> </a:t>
          </a:r>
          <a:r>
            <a:rPr lang="lv-LV" dirty="0" err="1" smtClean="0"/>
            <a:t>objects</a:t>
          </a:r>
          <a:r>
            <a:rPr lang="lv-LV" dirty="0" smtClean="0"/>
            <a:t>, </a:t>
          </a:r>
          <a:r>
            <a:rPr lang="lv-LV" dirty="0" err="1" smtClean="0"/>
            <a:t>take</a:t>
          </a:r>
          <a:r>
            <a:rPr lang="lv-LV" dirty="0" smtClean="0"/>
            <a:t> </a:t>
          </a:r>
          <a:r>
            <a:rPr lang="lv-LV" dirty="0" err="1" smtClean="0"/>
            <a:t>photos</a:t>
          </a:r>
          <a:endParaRPr lang="lv-LV" dirty="0"/>
        </a:p>
      </dgm:t>
    </dgm:pt>
    <dgm:pt modelId="{C0625818-2B19-49D1-8B17-A856562AC5ED}" type="parTrans" cxnId="{431CB991-AAFE-4692-AA21-2DE71C338468}">
      <dgm:prSet/>
      <dgm:spPr/>
      <dgm:t>
        <a:bodyPr/>
        <a:lstStyle/>
        <a:p>
          <a:endParaRPr lang="lv-LV"/>
        </a:p>
      </dgm:t>
    </dgm:pt>
    <dgm:pt modelId="{1738569A-6F7D-4145-93B1-1CB308DCFC8B}" type="sibTrans" cxnId="{431CB991-AAFE-4692-AA21-2DE71C338468}">
      <dgm:prSet/>
      <dgm:spPr/>
      <dgm:t>
        <a:bodyPr/>
        <a:lstStyle/>
        <a:p>
          <a:endParaRPr lang="lv-LV"/>
        </a:p>
      </dgm:t>
    </dgm:pt>
    <dgm:pt modelId="{ADC51F1A-0AE1-4D5B-A2CD-7C6B3027E19E}">
      <dgm:prSet/>
      <dgm:spPr/>
      <dgm:t>
        <a:bodyPr/>
        <a:lstStyle/>
        <a:p>
          <a:pPr rtl="0"/>
          <a:r>
            <a:rPr lang="lv-LV" dirty="0" err="1" smtClean="0"/>
            <a:t>Carefully</a:t>
          </a:r>
          <a:r>
            <a:rPr lang="lv-LV" dirty="0" smtClean="0"/>
            <a:t> </a:t>
          </a:r>
          <a:r>
            <a:rPr lang="lv-LV" dirty="0" err="1" smtClean="0"/>
            <a:t>follow</a:t>
          </a:r>
          <a:r>
            <a:rPr lang="lv-LV" dirty="0" smtClean="0"/>
            <a:t> </a:t>
          </a:r>
          <a:r>
            <a:rPr lang="lv-LV" dirty="0" err="1" smtClean="0"/>
            <a:t>the</a:t>
          </a:r>
          <a:r>
            <a:rPr lang="lv-LV" dirty="0" smtClean="0"/>
            <a:t> </a:t>
          </a:r>
          <a:r>
            <a:rPr lang="lv-LV" dirty="0" err="1" smtClean="0"/>
            <a:t>project</a:t>
          </a:r>
          <a:r>
            <a:rPr lang="lv-LV" dirty="0" smtClean="0"/>
            <a:t> </a:t>
          </a:r>
          <a:r>
            <a:rPr lang="lv-LV" dirty="0" err="1" smtClean="0"/>
            <a:t>report</a:t>
          </a:r>
          <a:r>
            <a:rPr lang="lv-LV" dirty="0" smtClean="0"/>
            <a:t> </a:t>
          </a:r>
          <a:r>
            <a:rPr lang="lv-LV" dirty="0" err="1" smtClean="0"/>
            <a:t>form</a:t>
          </a:r>
          <a:r>
            <a:rPr lang="lv-LV" dirty="0" smtClean="0"/>
            <a:t> </a:t>
          </a:r>
          <a:r>
            <a:rPr lang="lv-LV" dirty="0" err="1" smtClean="0"/>
            <a:t>and</a:t>
          </a:r>
          <a:r>
            <a:rPr lang="lv-LV" dirty="0" smtClean="0"/>
            <a:t> </a:t>
          </a:r>
          <a:r>
            <a:rPr lang="lv-LV" dirty="0" err="1" smtClean="0"/>
            <a:t>fill</a:t>
          </a:r>
          <a:r>
            <a:rPr lang="lv-LV" dirty="0" smtClean="0"/>
            <a:t> </a:t>
          </a:r>
          <a:r>
            <a:rPr lang="lv-LV" dirty="0" err="1" smtClean="0"/>
            <a:t>in</a:t>
          </a:r>
          <a:r>
            <a:rPr lang="lv-LV" dirty="0" smtClean="0"/>
            <a:t> </a:t>
          </a:r>
          <a:r>
            <a:rPr lang="lv-LV" dirty="0" err="1" smtClean="0"/>
            <a:t>all</a:t>
          </a:r>
          <a:r>
            <a:rPr lang="lv-LV" dirty="0" smtClean="0"/>
            <a:t> </a:t>
          </a:r>
          <a:r>
            <a:rPr lang="lv-LV" dirty="0" err="1" smtClean="0"/>
            <a:t>the</a:t>
          </a:r>
          <a:r>
            <a:rPr lang="lv-LV" dirty="0" smtClean="0"/>
            <a:t> relevant </a:t>
          </a:r>
          <a:r>
            <a:rPr lang="lv-LV" dirty="0" err="1" smtClean="0"/>
            <a:t>information</a:t>
          </a:r>
          <a:r>
            <a:rPr lang="lv-LV" dirty="0" smtClean="0"/>
            <a:t>,</a:t>
          </a:r>
          <a:endParaRPr lang="lv-LV" dirty="0"/>
        </a:p>
      </dgm:t>
    </dgm:pt>
    <dgm:pt modelId="{14AB9985-E224-4839-941A-6DA2A6860974}" type="parTrans" cxnId="{3D19DE91-1E2C-4186-AB9E-F2D8CBC3593F}">
      <dgm:prSet/>
      <dgm:spPr/>
      <dgm:t>
        <a:bodyPr/>
        <a:lstStyle/>
        <a:p>
          <a:endParaRPr lang="lv-LV"/>
        </a:p>
      </dgm:t>
    </dgm:pt>
    <dgm:pt modelId="{2188720F-4D7F-4FB2-85BC-DC855B38F52F}" type="sibTrans" cxnId="{3D19DE91-1E2C-4186-AB9E-F2D8CBC3593F}">
      <dgm:prSet/>
      <dgm:spPr/>
      <dgm:t>
        <a:bodyPr/>
        <a:lstStyle/>
        <a:p>
          <a:endParaRPr lang="lv-LV"/>
        </a:p>
      </dgm:t>
    </dgm:pt>
    <dgm:pt modelId="{8BFEC4CF-D595-43C0-A56B-4528BBF039EA}">
      <dgm:prSet/>
      <dgm:spPr/>
      <dgm:t>
        <a:bodyPr/>
        <a:lstStyle/>
        <a:p>
          <a:pPr rtl="0"/>
          <a:r>
            <a:rPr lang="lv-LV" dirty="0" err="1" smtClean="0"/>
            <a:t>Follow</a:t>
          </a:r>
          <a:r>
            <a:rPr lang="lv-LV" dirty="0" smtClean="0"/>
            <a:t> </a:t>
          </a:r>
          <a:r>
            <a:rPr lang="lv-LV" dirty="0" err="1" smtClean="0"/>
            <a:t>programme</a:t>
          </a:r>
          <a:r>
            <a:rPr lang="lv-LV" dirty="0" smtClean="0"/>
            <a:t> «</a:t>
          </a:r>
          <a:r>
            <a:rPr lang="lv-LV" dirty="0" err="1" smtClean="0"/>
            <a:t>Manual</a:t>
          </a:r>
          <a:r>
            <a:rPr lang="lv-LV" dirty="0" smtClean="0"/>
            <a:t>» </a:t>
          </a:r>
          <a:r>
            <a:rPr lang="lv-LV" dirty="0" err="1" smtClean="0"/>
            <a:t>and</a:t>
          </a:r>
          <a:r>
            <a:rPr lang="lv-LV" dirty="0" smtClean="0"/>
            <a:t> «</a:t>
          </a:r>
          <a:r>
            <a:rPr lang="lv-LV" dirty="0" err="1" smtClean="0"/>
            <a:t>Quidance</a:t>
          </a:r>
          <a:r>
            <a:rPr lang="lv-LV" dirty="0" smtClean="0"/>
            <a:t> </a:t>
          </a:r>
          <a:r>
            <a:rPr lang="lv-LV" dirty="0" err="1" smtClean="0"/>
            <a:t>how</a:t>
          </a:r>
          <a:r>
            <a:rPr lang="lv-LV" dirty="0" smtClean="0"/>
            <a:t> to </a:t>
          </a:r>
          <a:r>
            <a:rPr lang="lv-LV" dirty="0" err="1" smtClean="0"/>
            <a:t>implement</a:t>
          </a:r>
          <a:r>
            <a:rPr lang="lv-LV" dirty="0" smtClean="0"/>
            <a:t> </a:t>
          </a:r>
          <a:r>
            <a:rPr lang="lv-LV" dirty="0" err="1" smtClean="0"/>
            <a:t>the</a:t>
          </a:r>
          <a:r>
            <a:rPr lang="lv-LV" dirty="0" smtClean="0"/>
            <a:t> </a:t>
          </a:r>
          <a:r>
            <a:rPr lang="lv-LV" dirty="0" err="1" smtClean="0"/>
            <a:t>project</a:t>
          </a:r>
          <a:r>
            <a:rPr lang="lv-LV" dirty="0" smtClean="0"/>
            <a:t> </a:t>
          </a:r>
          <a:r>
            <a:rPr lang="lv-LV" dirty="0" err="1" smtClean="0"/>
            <a:t>via</a:t>
          </a:r>
          <a:r>
            <a:rPr lang="lv-LV" dirty="0" smtClean="0"/>
            <a:t> </a:t>
          </a:r>
          <a:r>
            <a:rPr lang="lv-LV" dirty="0" err="1" smtClean="0"/>
            <a:t>the</a:t>
          </a:r>
          <a:r>
            <a:rPr lang="lv-LV" dirty="0" smtClean="0"/>
            <a:t> EMS» </a:t>
          </a:r>
          <a:endParaRPr lang="lv-LV" dirty="0"/>
        </a:p>
      </dgm:t>
    </dgm:pt>
    <dgm:pt modelId="{6931BAFA-C76B-42D3-9DE6-906CF085483F}" type="parTrans" cxnId="{86A1C570-9788-4402-A3EC-E998F9127796}">
      <dgm:prSet/>
      <dgm:spPr/>
      <dgm:t>
        <a:bodyPr/>
        <a:lstStyle/>
        <a:p>
          <a:endParaRPr lang="lv-LV"/>
        </a:p>
      </dgm:t>
    </dgm:pt>
    <dgm:pt modelId="{617793E3-3098-4692-9DB0-F5B57F74C7A5}" type="sibTrans" cxnId="{86A1C570-9788-4402-A3EC-E998F9127796}">
      <dgm:prSet/>
      <dgm:spPr/>
      <dgm:t>
        <a:bodyPr/>
        <a:lstStyle/>
        <a:p>
          <a:endParaRPr lang="lv-LV"/>
        </a:p>
      </dgm:t>
    </dgm:pt>
    <dgm:pt modelId="{B16F2C9B-71E5-4B39-A309-4BC6554B4260}" type="pres">
      <dgm:prSet presAssocID="{80F8AED5-2EB1-4065-AB65-F0AC9EE44081}" presName="vert0" presStyleCnt="0">
        <dgm:presLayoutVars>
          <dgm:dir/>
          <dgm:animOne val="branch"/>
          <dgm:animLvl val="lvl"/>
        </dgm:presLayoutVars>
      </dgm:prSet>
      <dgm:spPr/>
      <dgm:t>
        <a:bodyPr/>
        <a:lstStyle/>
        <a:p>
          <a:endParaRPr lang="lv-LV"/>
        </a:p>
      </dgm:t>
    </dgm:pt>
    <dgm:pt modelId="{C912A5B1-977C-41FF-920F-6E4DE6F0D6D1}" type="pres">
      <dgm:prSet presAssocID="{8247E81D-139C-40AA-AAD1-87FDBF4015EE}" presName="thickLine" presStyleLbl="alignNode1" presStyleIdx="0" presStyleCnt="1"/>
      <dgm:spPr/>
    </dgm:pt>
    <dgm:pt modelId="{B4F57EA4-8A83-4DF5-A6B3-24B40AEBE23B}" type="pres">
      <dgm:prSet presAssocID="{8247E81D-139C-40AA-AAD1-87FDBF4015EE}" presName="horz1" presStyleCnt="0"/>
      <dgm:spPr/>
    </dgm:pt>
    <dgm:pt modelId="{77485666-CB03-4B9A-8F73-1B2607F73F22}" type="pres">
      <dgm:prSet presAssocID="{8247E81D-139C-40AA-AAD1-87FDBF4015EE}" presName="tx1" presStyleLbl="revTx" presStyleIdx="0" presStyleCnt="5"/>
      <dgm:spPr/>
      <dgm:t>
        <a:bodyPr/>
        <a:lstStyle/>
        <a:p>
          <a:endParaRPr lang="lv-LV"/>
        </a:p>
      </dgm:t>
    </dgm:pt>
    <dgm:pt modelId="{10956543-CEC7-43D3-AFAF-F6E8F4292FB3}" type="pres">
      <dgm:prSet presAssocID="{8247E81D-139C-40AA-AAD1-87FDBF4015EE}" presName="vert1" presStyleCnt="0"/>
      <dgm:spPr/>
    </dgm:pt>
    <dgm:pt modelId="{33C71E8F-2E1E-4E72-92EE-204F48C93767}" type="pres">
      <dgm:prSet presAssocID="{9191B334-A66D-48C3-ACB1-0352A5F6B173}" presName="vertSpace2a" presStyleCnt="0"/>
      <dgm:spPr/>
    </dgm:pt>
    <dgm:pt modelId="{10390C0D-6030-4900-9E9B-7F1F4A483D42}" type="pres">
      <dgm:prSet presAssocID="{9191B334-A66D-48C3-ACB1-0352A5F6B173}" presName="horz2" presStyleCnt="0"/>
      <dgm:spPr/>
    </dgm:pt>
    <dgm:pt modelId="{B9D36B85-10A9-4FA0-90B4-9BC1A1290FAF}" type="pres">
      <dgm:prSet presAssocID="{9191B334-A66D-48C3-ACB1-0352A5F6B173}" presName="horzSpace2" presStyleCnt="0"/>
      <dgm:spPr/>
    </dgm:pt>
    <dgm:pt modelId="{7F4BE9EE-D5FC-4B6A-B4DF-4AA4CC46D33A}" type="pres">
      <dgm:prSet presAssocID="{9191B334-A66D-48C3-ACB1-0352A5F6B173}" presName="tx2" presStyleLbl="revTx" presStyleIdx="1" presStyleCnt="5"/>
      <dgm:spPr/>
      <dgm:t>
        <a:bodyPr/>
        <a:lstStyle/>
        <a:p>
          <a:endParaRPr lang="lv-LV"/>
        </a:p>
      </dgm:t>
    </dgm:pt>
    <dgm:pt modelId="{6B9240C2-9553-4EFC-9884-C6FFE57B233F}" type="pres">
      <dgm:prSet presAssocID="{9191B334-A66D-48C3-ACB1-0352A5F6B173}" presName="vert2" presStyleCnt="0"/>
      <dgm:spPr/>
    </dgm:pt>
    <dgm:pt modelId="{D9D5D4D6-3D27-4914-B21C-D93A412D5470}" type="pres">
      <dgm:prSet presAssocID="{9191B334-A66D-48C3-ACB1-0352A5F6B173}" presName="thinLine2b" presStyleLbl="callout" presStyleIdx="0" presStyleCnt="4"/>
      <dgm:spPr/>
    </dgm:pt>
    <dgm:pt modelId="{788D75BC-1C1A-4F34-82A0-AA8BA051D3BC}" type="pres">
      <dgm:prSet presAssocID="{9191B334-A66D-48C3-ACB1-0352A5F6B173}" presName="vertSpace2b" presStyleCnt="0"/>
      <dgm:spPr/>
    </dgm:pt>
    <dgm:pt modelId="{88F6200C-2EF5-4558-9091-CDE903104342}" type="pres">
      <dgm:prSet presAssocID="{ACF709AB-FCBD-4C4D-91E4-2882A93D1524}" presName="horz2" presStyleCnt="0"/>
      <dgm:spPr/>
    </dgm:pt>
    <dgm:pt modelId="{7405C6E8-6E83-4218-AC50-CFCFCAD9FF99}" type="pres">
      <dgm:prSet presAssocID="{ACF709AB-FCBD-4C4D-91E4-2882A93D1524}" presName="horzSpace2" presStyleCnt="0"/>
      <dgm:spPr/>
    </dgm:pt>
    <dgm:pt modelId="{15732FC8-7F98-41C8-84D3-538BE36AA3BD}" type="pres">
      <dgm:prSet presAssocID="{ACF709AB-FCBD-4C4D-91E4-2882A93D1524}" presName="tx2" presStyleLbl="revTx" presStyleIdx="2" presStyleCnt="5"/>
      <dgm:spPr/>
      <dgm:t>
        <a:bodyPr/>
        <a:lstStyle/>
        <a:p>
          <a:endParaRPr lang="lv-LV"/>
        </a:p>
      </dgm:t>
    </dgm:pt>
    <dgm:pt modelId="{982C6E2B-264B-490D-BEFD-8ACEB3CBF38A}" type="pres">
      <dgm:prSet presAssocID="{ACF709AB-FCBD-4C4D-91E4-2882A93D1524}" presName="vert2" presStyleCnt="0"/>
      <dgm:spPr/>
    </dgm:pt>
    <dgm:pt modelId="{B50E33C5-D73F-4F6C-9F77-5EE2BE1B8401}" type="pres">
      <dgm:prSet presAssocID="{ACF709AB-FCBD-4C4D-91E4-2882A93D1524}" presName="thinLine2b" presStyleLbl="callout" presStyleIdx="1" presStyleCnt="4"/>
      <dgm:spPr/>
    </dgm:pt>
    <dgm:pt modelId="{F5C907D0-2EE0-4A6E-8685-F83AD53C1369}" type="pres">
      <dgm:prSet presAssocID="{ACF709AB-FCBD-4C4D-91E4-2882A93D1524}" presName="vertSpace2b" presStyleCnt="0"/>
      <dgm:spPr/>
    </dgm:pt>
    <dgm:pt modelId="{8790DC76-012B-4747-A30B-E145806CA896}" type="pres">
      <dgm:prSet presAssocID="{ADC51F1A-0AE1-4D5B-A2CD-7C6B3027E19E}" presName="horz2" presStyleCnt="0"/>
      <dgm:spPr/>
    </dgm:pt>
    <dgm:pt modelId="{2012B2CF-DD67-4870-AF6F-97890EA01325}" type="pres">
      <dgm:prSet presAssocID="{ADC51F1A-0AE1-4D5B-A2CD-7C6B3027E19E}" presName="horzSpace2" presStyleCnt="0"/>
      <dgm:spPr/>
    </dgm:pt>
    <dgm:pt modelId="{6E8FCAB6-CCE5-4294-94E9-B147670DCA33}" type="pres">
      <dgm:prSet presAssocID="{ADC51F1A-0AE1-4D5B-A2CD-7C6B3027E19E}" presName="tx2" presStyleLbl="revTx" presStyleIdx="3" presStyleCnt="5"/>
      <dgm:spPr/>
      <dgm:t>
        <a:bodyPr/>
        <a:lstStyle/>
        <a:p>
          <a:endParaRPr lang="lv-LV"/>
        </a:p>
      </dgm:t>
    </dgm:pt>
    <dgm:pt modelId="{DDFB2783-664C-4101-BB65-C37C23D58144}" type="pres">
      <dgm:prSet presAssocID="{ADC51F1A-0AE1-4D5B-A2CD-7C6B3027E19E}" presName="vert2" presStyleCnt="0"/>
      <dgm:spPr/>
    </dgm:pt>
    <dgm:pt modelId="{F6122216-D6DC-4CFB-9D3F-C8380D159286}" type="pres">
      <dgm:prSet presAssocID="{ADC51F1A-0AE1-4D5B-A2CD-7C6B3027E19E}" presName="thinLine2b" presStyleLbl="callout" presStyleIdx="2" presStyleCnt="4"/>
      <dgm:spPr/>
    </dgm:pt>
    <dgm:pt modelId="{1A46D6EB-9F3A-4210-A317-76FB40A0B8A5}" type="pres">
      <dgm:prSet presAssocID="{ADC51F1A-0AE1-4D5B-A2CD-7C6B3027E19E}" presName="vertSpace2b" presStyleCnt="0"/>
      <dgm:spPr/>
    </dgm:pt>
    <dgm:pt modelId="{6C9296F2-EAE0-4B3D-A38E-E8AC8E97A057}" type="pres">
      <dgm:prSet presAssocID="{8BFEC4CF-D595-43C0-A56B-4528BBF039EA}" presName="horz2" presStyleCnt="0"/>
      <dgm:spPr/>
    </dgm:pt>
    <dgm:pt modelId="{F7A8DBCD-B9BA-4396-AA4E-F637551F7ADE}" type="pres">
      <dgm:prSet presAssocID="{8BFEC4CF-D595-43C0-A56B-4528BBF039EA}" presName="horzSpace2" presStyleCnt="0"/>
      <dgm:spPr/>
    </dgm:pt>
    <dgm:pt modelId="{42429DA4-4164-43A8-A2D1-26E4C2DF75FE}" type="pres">
      <dgm:prSet presAssocID="{8BFEC4CF-D595-43C0-A56B-4528BBF039EA}" presName="tx2" presStyleLbl="revTx" presStyleIdx="4" presStyleCnt="5"/>
      <dgm:spPr/>
      <dgm:t>
        <a:bodyPr/>
        <a:lstStyle/>
        <a:p>
          <a:endParaRPr lang="lv-LV"/>
        </a:p>
      </dgm:t>
    </dgm:pt>
    <dgm:pt modelId="{ED743EB2-96AF-4887-813A-5046EF35339A}" type="pres">
      <dgm:prSet presAssocID="{8BFEC4CF-D595-43C0-A56B-4528BBF039EA}" presName="vert2" presStyleCnt="0"/>
      <dgm:spPr/>
    </dgm:pt>
    <dgm:pt modelId="{6E3A9C1D-9FD2-448A-BAD9-AB6B6C3E1E9A}" type="pres">
      <dgm:prSet presAssocID="{8BFEC4CF-D595-43C0-A56B-4528BBF039EA}" presName="thinLine2b" presStyleLbl="callout" presStyleIdx="3" presStyleCnt="4"/>
      <dgm:spPr/>
    </dgm:pt>
    <dgm:pt modelId="{2A852C68-3842-4092-BC4D-BBA038BEC781}" type="pres">
      <dgm:prSet presAssocID="{8BFEC4CF-D595-43C0-A56B-4528BBF039EA}" presName="vertSpace2b" presStyleCnt="0"/>
      <dgm:spPr/>
    </dgm:pt>
  </dgm:ptLst>
  <dgm:cxnLst>
    <dgm:cxn modelId="{431CB991-AAFE-4692-AA21-2DE71C338468}" srcId="{8247E81D-139C-40AA-AAD1-87FDBF4015EE}" destId="{ACF709AB-FCBD-4C4D-91E4-2882A93D1524}" srcOrd="1" destOrd="0" parTransId="{C0625818-2B19-49D1-8B17-A856562AC5ED}" sibTransId="{1738569A-6F7D-4145-93B1-1CB308DCFC8B}"/>
    <dgm:cxn modelId="{48E9B9E5-B551-4D00-A2B7-DF3B61C5D936}" type="presOf" srcId="{8BFEC4CF-D595-43C0-A56B-4528BBF039EA}" destId="{42429DA4-4164-43A8-A2D1-26E4C2DF75FE}" srcOrd="0" destOrd="0" presId="urn:microsoft.com/office/officeart/2008/layout/LinedList"/>
    <dgm:cxn modelId="{E41D34C3-0F94-4B4A-963F-7824A2C8C45C}" type="presOf" srcId="{80F8AED5-2EB1-4065-AB65-F0AC9EE44081}" destId="{B16F2C9B-71E5-4B39-A309-4BC6554B4260}" srcOrd="0" destOrd="0" presId="urn:microsoft.com/office/officeart/2008/layout/LinedList"/>
    <dgm:cxn modelId="{7DA75FA5-A76F-41B6-AC55-4EECE765BF1C}" type="presOf" srcId="{ADC51F1A-0AE1-4D5B-A2CD-7C6B3027E19E}" destId="{6E8FCAB6-CCE5-4294-94E9-B147670DCA33}" srcOrd="0" destOrd="0" presId="urn:microsoft.com/office/officeart/2008/layout/LinedList"/>
    <dgm:cxn modelId="{EB74E522-7DD6-48ED-B42F-E5A559672CC6}" srcId="{8247E81D-139C-40AA-AAD1-87FDBF4015EE}" destId="{9191B334-A66D-48C3-ACB1-0352A5F6B173}" srcOrd="0" destOrd="0" parTransId="{536F7751-81EA-4A3B-9ED3-8540683B07CE}" sibTransId="{F26661F6-D459-4734-9C77-B48FB0F738A3}"/>
    <dgm:cxn modelId="{3D19DE91-1E2C-4186-AB9E-F2D8CBC3593F}" srcId="{8247E81D-139C-40AA-AAD1-87FDBF4015EE}" destId="{ADC51F1A-0AE1-4D5B-A2CD-7C6B3027E19E}" srcOrd="2" destOrd="0" parTransId="{14AB9985-E224-4839-941A-6DA2A6860974}" sibTransId="{2188720F-4D7F-4FB2-85BC-DC855B38F52F}"/>
    <dgm:cxn modelId="{00D52B3E-ABA1-49D6-B8D7-42B7338414A4}" type="presOf" srcId="{8247E81D-139C-40AA-AAD1-87FDBF4015EE}" destId="{77485666-CB03-4B9A-8F73-1B2607F73F22}" srcOrd="0" destOrd="0" presId="urn:microsoft.com/office/officeart/2008/layout/LinedList"/>
    <dgm:cxn modelId="{87B80CFE-299C-4A6A-8E72-2A77512CC4AB}" type="presOf" srcId="{9191B334-A66D-48C3-ACB1-0352A5F6B173}" destId="{7F4BE9EE-D5FC-4B6A-B4DF-4AA4CC46D33A}" srcOrd="0" destOrd="0" presId="urn:microsoft.com/office/officeart/2008/layout/LinedList"/>
    <dgm:cxn modelId="{844BBAC6-EF8E-4C2A-9586-E946CB85730E}" type="presOf" srcId="{ACF709AB-FCBD-4C4D-91E4-2882A93D1524}" destId="{15732FC8-7F98-41C8-84D3-538BE36AA3BD}" srcOrd="0" destOrd="0" presId="urn:microsoft.com/office/officeart/2008/layout/LinedList"/>
    <dgm:cxn modelId="{8F3B107F-B6AE-45AB-B473-ECDEE796ED1B}" srcId="{80F8AED5-2EB1-4065-AB65-F0AC9EE44081}" destId="{8247E81D-139C-40AA-AAD1-87FDBF4015EE}" srcOrd="0" destOrd="0" parTransId="{7465D655-8F17-474B-B0BB-6A5A98FA9C61}" sibTransId="{806B5EB2-E859-4B67-9FA9-7AD1E0EAADE9}"/>
    <dgm:cxn modelId="{86A1C570-9788-4402-A3EC-E998F9127796}" srcId="{8247E81D-139C-40AA-AAD1-87FDBF4015EE}" destId="{8BFEC4CF-D595-43C0-A56B-4528BBF039EA}" srcOrd="3" destOrd="0" parTransId="{6931BAFA-C76B-42D3-9DE6-906CF085483F}" sibTransId="{617793E3-3098-4692-9DB0-F5B57F74C7A5}"/>
    <dgm:cxn modelId="{53F4CE7E-F89C-4168-81D1-0E969260C44F}" type="presParOf" srcId="{B16F2C9B-71E5-4B39-A309-4BC6554B4260}" destId="{C912A5B1-977C-41FF-920F-6E4DE6F0D6D1}" srcOrd="0" destOrd="0" presId="urn:microsoft.com/office/officeart/2008/layout/LinedList"/>
    <dgm:cxn modelId="{15840F35-37BB-4626-B342-7EFF6F15074E}" type="presParOf" srcId="{B16F2C9B-71E5-4B39-A309-4BC6554B4260}" destId="{B4F57EA4-8A83-4DF5-A6B3-24B40AEBE23B}" srcOrd="1" destOrd="0" presId="urn:microsoft.com/office/officeart/2008/layout/LinedList"/>
    <dgm:cxn modelId="{A806308B-784C-4C57-BF1E-E3F946F10740}" type="presParOf" srcId="{B4F57EA4-8A83-4DF5-A6B3-24B40AEBE23B}" destId="{77485666-CB03-4B9A-8F73-1B2607F73F22}" srcOrd="0" destOrd="0" presId="urn:microsoft.com/office/officeart/2008/layout/LinedList"/>
    <dgm:cxn modelId="{86086862-7AA2-4D41-9E9F-130E1DC68AF8}" type="presParOf" srcId="{B4F57EA4-8A83-4DF5-A6B3-24B40AEBE23B}" destId="{10956543-CEC7-43D3-AFAF-F6E8F4292FB3}" srcOrd="1" destOrd="0" presId="urn:microsoft.com/office/officeart/2008/layout/LinedList"/>
    <dgm:cxn modelId="{2C7D904A-3ED6-4DB8-9366-5D231E7BC9E0}" type="presParOf" srcId="{10956543-CEC7-43D3-AFAF-F6E8F4292FB3}" destId="{33C71E8F-2E1E-4E72-92EE-204F48C93767}" srcOrd="0" destOrd="0" presId="urn:microsoft.com/office/officeart/2008/layout/LinedList"/>
    <dgm:cxn modelId="{BB3E866F-D1C9-460C-9180-A319FB4FD3D4}" type="presParOf" srcId="{10956543-CEC7-43D3-AFAF-F6E8F4292FB3}" destId="{10390C0D-6030-4900-9E9B-7F1F4A483D42}" srcOrd="1" destOrd="0" presId="urn:microsoft.com/office/officeart/2008/layout/LinedList"/>
    <dgm:cxn modelId="{11408650-835A-4E6E-A05B-760D75E1A4AE}" type="presParOf" srcId="{10390C0D-6030-4900-9E9B-7F1F4A483D42}" destId="{B9D36B85-10A9-4FA0-90B4-9BC1A1290FAF}" srcOrd="0" destOrd="0" presId="urn:microsoft.com/office/officeart/2008/layout/LinedList"/>
    <dgm:cxn modelId="{DBF12164-B16F-4502-92E4-AAF784308171}" type="presParOf" srcId="{10390C0D-6030-4900-9E9B-7F1F4A483D42}" destId="{7F4BE9EE-D5FC-4B6A-B4DF-4AA4CC46D33A}" srcOrd="1" destOrd="0" presId="urn:microsoft.com/office/officeart/2008/layout/LinedList"/>
    <dgm:cxn modelId="{4DD68CD3-2503-4C5F-B2B4-A13560192BE0}" type="presParOf" srcId="{10390C0D-6030-4900-9E9B-7F1F4A483D42}" destId="{6B9240C2-9553-4EFC-9884-C6FFE57B233F}" srcOrd="2" destOrd="0" presId="urn:microsoft.com/office/officeart/2008/layout/LinedList"/>
    <dgm:cxn modelId="{42B16059-1A86-4AFE-A656-BBE8D4AF3CF0}" type="presParOf" srcId="{10956543-CEC7-43D3-AFAF-F6E8F4292FB3}" destId="{D9D5D4D6-3D27-4914-B21C-D93A412D5470}" srcOrd="2" destOrd="0" presId="urn:microsoft.com/office/officeart/2008/layout/LinedList"/>
    <dgm:cxn modelId="{5E112135-B4D6-4E07-A76E-DE7227A92C2F}" type="presParOf" srcId="{10956543-CEC7-43D3-AFAF-F6E8F4292FB3}" destId="{788D75BC-1C1A-4F34-82A0-AA8BA051D3BC}" srcOrd="3" destOrd="0" presId="urn:microsoft.com/office/officeart/2008/layout/LinedList"/>
    <dgm:cxn modelId="{978A52BC-D8B3-456D-BEA6-C42BF77CD4AC}" type="presParOf" srcId="{10956543-CEC7-43D3-AFAF-F6E8F4292FB3}" destId="{88F6200C-2EF5-4558-9091-CDE903104342}" srcOrd="4" destOrd="0" presId="urn:microsoft.com/office/officeart/2008/layout/LinedList"/>
    <dgm:cxn modelId="{7C641026-220B-4BEC-BB33-A45F4DE85B8D}" type="presParOf" srcId="{88F6200C-2EF5-4558-9091-CDE903104342}" destId="{7405C6E8-6E83-4218-AC50-CFCFCAD9FF99}" srcOrd="0" destOrd="0" presId="urn:microsoft.com/office/officeart/2008/layout/LinedList"/>
    <dgm:cxn modelId="{B01AF250-4206-4283-8125-3377A81D741D}" type="presParOf" srcId="{88F6200C-2EF5-4558-9091-CDE903104342}" destId="{15732FC8-7F98-41C8-84D3-538BE36AA3BD}" srcOrd="1" destOrd="0" presId="urn:microsoft.com/office/officeart/2008/layout/LinedList"/>
    <dgm:cxn modelId="{C627C3B3-24CC-465A-B773-ECBE342F3F94}" type="presParOf" srcId="{88F6200C-2EF5-4558-9091-CDE903104342}" destId="{982C6E2B-264B-490D-BEFD-8ACEB3CBF38A}" srcOrd="2" destOrd="0" presId="urn:microsoft.com/office/officeart/2008/layout/LinedList"/>
    <dgm:cxn modelId="{D9F49263-0DC1-4124-8F23-F10F355AE86D}" type="presParOf" srcId="{10956543-CEC7-43D3-AFAF-F6E8F4292FB3}" destId="{B50E33C5-D73F-4F6C-9F77-5EE2BE1B8401}" srcOrd="5" destOrd="0" presId="urn:microsoft.com/office/officeart/2008/layout/LinedList"/>
    <dgm:cxn modelId="{EE0EFC5B-5694-4327-8459-5D7AD9EA9736}" type="presParOf" srcId="{10956543-CEC7-43D3-AFAF-F6E8F4292FB3}" destId="{F5C907D0-2EE0-4A6E-8685-F83AD53C1369}" srcOrd="6" destOrd="0" presId="urn:microsoft.com/office/officeart/2008/layout/LinedList"/>
    <dgm:cxn modelId="{9C374254-8DE8-4B71-91B1-3FB73309B718}" type="presParOf" srcId="{10956543-CEC7-43D3-AFAF-F6E8F4292FB3}" destId="{8790DC76-012B-4747-A30B-E145806CA896}" srcOrd="7" destOrd="0" presId="urn:microsoft.com/office/officeart/2008/layout/LinedList"/>
    <dgm:cxn modelId="{EFC99424-B804-4081-94D4-8AFF7EE85F6D}" type="presParOf" srcId="{8790DC76-012B-4747-A30B-E145806CA896}" destId="{2012B2CF-DD67-4870-AF6F-97890EA01325}" srcOrd="0" destOrd="0" presId="urn:microsoft.com/office/officeart/2008/layout/LinedList"/>
    <dgm:cxn modelId="{E4722D90-9497-4040-A31E-87ED776F6398}" type="presParOf" srcId="{8790DC76-012B-4747-A30B-E145806CA896}" destId="{6E8FCAB6-CCE5-4294-94E9-B147670DCA33}" srcOrd="1" destOrd="0" presId="urn:microsoft.com/office/officeart/2008/layout/LinedList"/>
    <dgm:cxn modelId="{9AF60C19-E580-4916-A863-91F8DE8A9804}" type="presParOf" srcId="{8790DC76-012B-4747-A30B-E145806CA896}" destId="{DDFB2783-664C-4101-BB65-C37C23D58144}" srcOrd="2" destOrd="0" presId="urn:microsoft.com/office/officeart/2008/layout/LinedList"/>
    <dgm:cxn modelId="{21AC2608-692A-449F-AC61-F452FBAD882F}" type="presParOf" srcId="{10956543-CEC7-43D3-AFAF-F6E8F4292FB3}" destId="{F6122216-D6DC-4CFB-9D3F-C8380D159286}" srcOrd="8" destOrd="0" presId="urn:microsoft.com/office/officeart/2008/layout/LinedList"/>
    <dgm:cxn modelId="{405B21B8-7229-40E9-8AA9-5325A696A545}" type="presParOf" srcId="{10956543-CEC7-43D3-AFAF-F6E8F4292FB3}" destId="{1A46D6EB-9F3A-4210-A317-76FB40A0B8A5}" srcOrd="9" destOrd="0" presId="urn:microsoft.com/office/officeart/2008/layout/LinedList"/>
    <dgm:cxn modelId="{AFE9B646-0C68-4EED-9B9A-AF2951E1A316}" type="presParOf" srcId="{10956543-CEC7-43D3-AFAF-F6E8F4292FB3}" destId="{6C9296F2-EAE0-4B3D-A38E-E8AC8E97A057}" srcOrd="10" destOrd="0" presId="urn:microsoft.com/office/officeart/2008/layout/LinedList"/>
    <dgm:cxn modelId="{3C6734DD-4F0C-495D-84CF-7A67878F2A76}" type="presParOf" srcId="{6C9296F2-EAE0-4B3D-A38E-E8AC8E97A057}" destId="{F7A8DBCD-B9BA-4396-AA4E-F637551F7ADE}" srcOrd="0" destOrd="0" presId="urn:microsoft.com/office/officeart/2008/layout/LinedList"/>
    <dgm:cxn modelId="{E514613F-4C14-4595-87A8-52B4A0D5D08B}" type="presParOf" srcId="{6C9296F2-EAE0-4B3D-A38E-E8AC8E97A057}" destId="{42429DA4-4164-43A8-A2D1-26E4C2DF75FE}" srcOrd="1" destOrd="0" presId="urn:microsoft.com/office/officeart/2008/layout/LinedList"/>
    <dgm:cxn modelId="{2F121104-84B8-41BA-BB6F-629A8EE086CC}" type="presParOf" srcId="{6C9296F2-EAE0-4B3D-A38E-E8AC8E97A057}" destId="{ED743EB2-96AF-4887-813A-5046EF35339A}" srcOrd="2" destOrd="0" presId="urn:microsoft.com/office/officeart/2008/layout/LinedList"/>
    <dgm:cxn modelId="{F63812D9-3A59-4B1E-9D41-4141A4E310CA}" type="presParOf" srcId="{10956543-CEC7-43D3-AFAF-F6E8F4292FB3}" destId="{6E3A9C1D-9FD2-448A-BAD9-AB6B6C3E1E9A}" srcOrd="11" destOrd="0" presId="urn:microsoft.com/office/officeart/2008/layout/LinedList"/>
    <dgm:cxn modelId="{B0E45ECD-F3D0-4E85-818A-576D17AFF165}" type="presParOf" srcId="{10956543-CEC7-43D3-AFAF-F6E8F4292FB3}" destId="{2A852C68-3842-4092-BC4D-BBA038BEC781}" srcOrd="12"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5960AA-601D-462A-A284-5531AC052904}" type="doc">
      <dgm:prSet loTypeId="urn:microsoft.com/office/officeart/2008/layout/LinedList" loCatId="list" qsTypeId="urn:microsoft.com/office/officeart/2005/8/quickstyle/simple4" qsCatId="simple" csTypeId="urn:microsoft.com/office/officeart/2005/8/colors/accent0_1" csCatId="mainScheme" phldr="1"/>
      <dgm:spPr/>
      <dgm:t>
        <a:bodyPr/>
        <a:lstStyle/>
        <a:p>
          <a:endParaRPr lang="lv-LV"/>
        </a:p>
      </dgm:t>
    </dgm:pt>
    <dgm:pt modelId="{49C6EEDB-4055-4CDE-B918-440B51FC1AF2}">
      <dgm:prSet custT="1"/>
      <dgm:spPr/>
      <dgm:t>
        <a:bodyPr/>
        <a:lstStyle/>
        <a:p>
          <a:pPr rtl="0"/>
          <a:r>
            <a:rPr lang="lv-LV" sz="2500" dirty="0" err="1" smtClean="0">
              <a:solidFill>
                <a:schemeClr val="tx1"/>
              </a:solidFill>
            </a:rPr>
            <a:t>Communication</a:t>
          </a:r>
          <a:r>
            <a:rPr lang="lv-LV" sz="2500" dirty="0" smtClean="0">
              <a:solidFill>
                <a:schemeClr val="tx1"/>
              </a:solidFill>
            </a:rPr>
            <a:t> </a:t>
          </a:r>
          <a:r>
            <a:rPr lang="lv-LV" sz="2500" dirty="0" err="1" smtClean="0">
              <a:solidFill>
                <a:schemeClr val="tx1"/>
              </a:solidFill>
            </a:rPr>
            <a:t>guidelines</a:t>
          </a:r>
          <a:r>
            <a:rPr lang="lv-LV" sz="2500" dirty="0" smtClean="0">
              <a:solidFill>
                <a:schemeClr val="tx1"/>
              </a:solidFill>
            </a:rPr>
            <a:t> </a:t>
          </a:r>
        </a:p>
        <a:p>
          <a:pPr rtl="0"/>
          <a:r>
            <a:rPr lang="lv-LV" sz="2000" dirty="0" smtClean="0">
              <a:solidFill>
                <a:schemeClr val="tx1"/>
              </a:solidFill>
            </a:rPr>
            <a:t>Do </a:t>
          </a:r>
          <a:r>
            <a:rPr lang="lv-LV" sz="2000" dirty="0" err="1" smtClean="0">
              <a:solidFill>
                <a:schemeClr val="tx1"/>
              </a:solidFill>
            </a:rPr>
            <a:t>not</a:t>
          </a:r>
          <a:r>
            <a:rPr lang="lv-LV" sz="2000" dirty="0" smtClean="0">
              <a:solidFill>
                <a:schemeClr val="tx1"/>
              </a:solidFill>
            </a:rPr>
            <a:t> </a:t>
          </a:r>
          <a:r>
            <a:rPr lang="lv-LV" sz="2000" dirty="0" err="1" smtClean="0">
              <a:solidFill>
                <a:schemeClr val="tx1"/>
              </a:solidFill>
            </a:rPr>
            <a:t>forget</a:t>
          </a:r>
          <a:r>
            <a:rPr lang="lv-LV" sz="2000" dirty="0" smtClean="0">
              <a:solidFill>
                <a:schemeClr val="tx1"/>
              </a:solidFill>
            </a:rPr>
            <a:t> </a:t>
          </a:r>
          <a:r>
            <a:rPr lang="lv-LV" sz="2000" dirty="0" err="1" smtClean="0">
              <a:solidFill>
                <a:schemeClr val="tx1"/>
              </a:solidFill>
            </a:rPr>
            <a:t>marking</a:t>
          </a:r>
          <a:r>
            <a:rPr lang="lv-LV" sz="2000" dirty="0" smtClean="0">
              <a:solidFill>
                <a:schemeClr val="tx1"/>
              </a:solidFill>
            </a:rPr>
            <a:t> </a:t>
          </a:r>
          <a:r>
            <a:rPr lang="lv-LV" sz="2000" dirty="0" err="1" smtClean="0">
              <a:solidFill>
                <a:schemeClr val="tx1"/>
              </a:solidFill>
            </a:rPr>
            <a:t>of</a:t>
          </a:r>
          <a:r>
            <a:rPr lang="lv-LV" sz="2000" dirty="0" smtClean="0">
              <a:solidFill>
                <a:schemeClr val="tx1"/>
              </a:solidFill>
            </a:rPr>
            <a:t> </a:t>
          </a:r>
          <a:r>
            <a:rPr lang="lv-LV" sz="2000" dirty="0" err="1" smtClean="0">
              <a:solidFill>
                <a:schemeClr val="tx1"/>
              </a:solidFill>
            </a:rPr>
            <a:t>infrastructure</a:t>
          </a:r>
          <a:r>
            <a:rPr lang="lv-LV" sz="2000" dirty="0" smtClean="0">
              <a:solidFill>
                <a:schemeClr val="tx1"/>
              </a:solidFill>
            </a:rPr>
            <a:t> </a:t>
          </a:r>
          <a:r>
            <a:rPr lang="lv-LV" sz="2000" dirty="0" err="1" smtClean="0">
              <a:solidFill>
                <a:schemeClr val="tx1"/>
              </a:solidFill>
            </a:rPr>
            <a:t>objects</a:t>
          </a:r>
          <a:r>
            <a:rPr lang="lv-LV" sz="2000" dirty="0" smtClean="0">
              <a:solidFill>
                <a:schemeClr val="tx1"/>
              </a:solidFill>
            </a:rPr>
            <a:t> – </a:t>
          </a:r>
          <a:r>
            <a:rPr lang="lv-LV" sz="2000" dirty="0" err="1" smtClean="0">
              <a:solidFill>
                <a:schemeClr val="tx1"/>
              </a:solidFill>
            </a:rPr>
            <a:t>see</a:t>
          </a:r>
          <a:r>
            <a:rPr lang="lv-LV" sz="2000" dirty="0" smtClean="0">
              <a:solidFill>
                <a:schemeClr val="tx1"/>
              </a:solidFill>
            </a:rPr>
            <a:t> p. 7 </a:t>
          </a:r>
          <a:r>
            <a:rPr lang="lv-LV" sz="2000" dirty="0" err="1" smtClean="0">
              <a:solidFill>
                <a:schemeClr val="tx1"/>
              </a:solidFill>
            </a:rPr>
            <a:t>of</a:t>
          </a:r>
          <a:r>
            <a:rPr lang="lv-LV" sz="2000" dirty="0" smtClean="0">
              <a:solidFill>
                <a:schemeClr val="tx1"/>
              </a:solidFill>
            </a:rPr>
            <a:t> </a:t>
          </a:r>
          <a:r>
            <a:rPr lang="lv-LV" sz="2000" dirty="0" err="1" smtClean="0">
              <a:solidFill>
                <a:schemeClr val="tx1"/>
              </a:solidFill>
            </a:rPr>
            <a:t>Guidelines</a:t>
          </a:r>
          <a:r>
            <a:rPr lang="lv-LV" sz="2000" dirty="0" smtClean="0">
              <a:solidFill>
                <a:schemeClr val="tx1"/>
              </a:solidFill>
            </a:rPr>
            <a:t>!</a:t>
          </a:r>
          <a:endParaRPr lang="lv-LV" sz="2000" dirty="0">
            <a:solidFill>
              <a:schemeClr val="tx1"/>
            </a:solidFill>
          </a:endParaRPr>
        </a:p>
      </dgm:t>
    </dgm:pt>
    <dgm:pt modelId="{3323F867-1913-4055-9D1F-544CB90761F9}" type="parTrans" cxnId="{3645E402-5845-4D48-9D76-57349C83AEDE}">
      <dgm:prSet/>
      <dgm:spPr/>
      <dgm:t>
        <a:bodyPr/>
        <a:lstStyle/>
        <a:p>
          <a:endParaRPr lang="lv-LV"/>
        </a:p>
      </dgm:t>
    </dgm:pt>
    <dgm:pt modelId="{723A5E08-D381-4839-A552-A76114F1ACBF}" type="sibTrans" cxnId="{3645E402-5845-4D48-9D76-57349C83AEDE}">
      <dgm:prSet/>
      <dgm:spPr/>
      <dgm:t>
        <a:bodyPr/>
        <a:lstStyle/>
        <a:p>
          <a:endParaRPr lang="lv-LV"/>
        </a:p>
      </dgm:t>
    </dgm:pt>
    <dgm:pt modelId="{9DD0E909-4E66-4931-A2A2-BFA10E5938F4}">
      <dgm:prSet/>
      <dgm:spPr/>
      <dgm:t>
        <a:bodyPr/>
        <a:lstStyle/>
        <a:p>
          <a:pPr rtl="0"/>
          <a:r>
            <a:rPr lang="lv-LV" smtClean="0"/>
            <a:t>Logos, Templates ( no necessary «innovations»! )</a:t>
          </a:r>
          <a:endParaRPr lang="lv-LV"/>
        </a:p>
      </dgm:t>
    </dgm:pt>
    <dgm:pt modelId="{7F6704C6-59EA-4946-A7D0-49A8E61B7465}" type="parTrans" cxnId="{0876CBD2-45A9-424A-B833-0DDB7A952F3A}">
      <dgm:prSet/>
      <dgm:spPr/>
      <dgm:t>
        <a:bodyPr/>
        <a:lstStyle/>
        <a:p>
          <a:endParaRPr lang="lv-LV"/>
        </a:p>
      </dgm:t>
    </dgm:pt>
    <dgm:pt modelId="{B72E5EC3-BD0A-4AD1-AA07-921E3AC22336}" type="sibTrans" cxnId="{0876CBD2-45A9-424A-B833-0DDB7A952F3A}">
      <dgm:prSet/>
      <dgm:spPr/>
      <dgm:t>
        <a:bodyPr/>
        <a:lstStyle/>
        <a:p>
          <a:endParaRPr lang="lv-LV"/>
        </a:p>
      </dgm:t>
    </dgm:pt>
    <dgm:pt modelId="{CEC505EC-DAAD-43DA-8060-E150C9C0B099}">
      <dgm:prSet custT="1"/>
      <dgm:spPr/>
      <dgm:t>
        <a:bodyPr/>
        <a:lstStyle/>
        <a:p>
          <a:pPr rtl="0"/>
          <a:r>
            <a:rPr lang="lv-LV" sz="2700" dirty="0" err="1" smtClean="0"/>
            <a:t>Electronic</a:t>
          </a:r>
          <a:r>
            <a:rPr lang="lv-LV" sz="2700" dirty="0" smtClean="0"/>
            <a:t> Monitoring </a:t>
          </a:r>
          <a:r>
            <a:rPr lang="lv-LV" sz="2700" dirty="0" err="1" smtClean="0"/>
            <a:t>system</a:t>
          </a:r>
          <a:endParaRPr lang="lv-LV" sz="2700" dirty="0" smtClean="0"/>
        </a:p>
        <a:p>
          <a:pPr rtl="0"/>
          <a:r>
            <a:rPr lang="lv-LV" sz="2000" dirty="0" err="1" smtClean="0"/>
            <a:t>Concise</a:t>
          </a:r>
          <a:r>
            <a:rPr lang="lv-LV" sz="2000" dirty="0" smtClean="0"/>
            <a:t> </a:t>
          </a:r>
          <a:r>
            <a:rPr lang="lv-LV" sz="2000" dirty="0" err="1" smtClean="0"/>
            <a:t>information</a:t>
          </a:r>
          <a:r>
            <a:rPr lang="lv-LV" sz="2000" dirty="0" smtClean="0"/>
            <a:t> </a:t>
          </a:r>
          <a:r>
            <a:rPr lang="lv-LV" sz="2000" dirty="0" err="1" smtClean="0"/>
            <a:t>on</a:t>
          </a:r>
          <a:r>
            <a:rPr lang="lv-LV" sz="2000" dirty="0" smtClean="0"/>
            <a:t> </a:t>
          </a:r>
          <a:r>
            <a:rPr lang="lv-LV" sz="2000" dirty="0" err="1" smtClean="0"/>
            <a:t>the</a:t>
          </a:r>
          <a:r>
            <a:rPr lang="lv-LV" sz="2000" dirty="0" smtClean="0"/>
            <a:t> </a:t>
          </a:r>
          <a:r>
            <a:rPr lang="lv-LV" sz="2000" dirty="0" err="1" smtClean="0"/>
            <a:t>project</a:t>
          </a:r>
          <a:r>
            <a:rPr lang="lv-LV" sz="2000" dirty="0" smtClean="0"/>
            <a:t> </a:t>
          </a:r>
          <a:r>
            <a:rPr lang="lv-LV" sz="2000" dirty="0" err="1" smtClean="0"/>
            <a:t>under</a:t>
          </a:r>
          <a:r>
            <a:rPr lang="lv-LV" sz="2000" dirty="0" smtClean="0"/>
            <a:t> «</a:t>
          </a:r>
          <a:r>
            <a:rPr lang="lv-LV" sz="2000" dirty="0" err="1" smtClean="0"/>
            <a:t>Supported</a:t>
          </a:r>
          <a:r>
            <a:rPr lang="lv-LV" sz="2000" dirty="0" smtClean="0"/>
            <a:t> </a:t>
          </a:r>
          <a:r>
            <a:rPr lang="lv-LV" sz="2000" dirty="0" err="1" smtClean="0"/>
            <a:t>projects</a:t>
          </a:r>
          <a:r>
            <a:rPr lang="lv-LV" sz="2000" dirty="0" smtClean="0"/>
            <a:t>»,  «</a:t>
          </a:r>
          <a:r>
            <a:rPr lang="lv-LV" sz="2000" dirty="0" err="1" smtClean="0"/>
            <a:t>Clean</a:t>
          </a:r>
          <a:r>
            <a:rPr lang="lv-LV" sz="2000" dirty="0" smtClean="0"/>
            <a:t> </a:t>
          </a:r>
          <a:r>
            <a:rPr lang="lv-LV" sz="2000" dirty="0" err="1" smtClean="0"/>
            <a:t>and</a:t>
          </a:r>
          <a:r>
            <a:rPr lang="lv-LV" sz="2000" dirty="0" smtClean="0"/>
            <a:t> </a:t>
          </a:r>
          <a:r>
            <a:rPr lang="lv-LV" sz="2000" dirty="0" err="1" smtClean="0"/>
            <a:t>sustainable</a:t>
          </a:r>
          <a:r>
            <a:rPr lang="lv-LV" sz="2000" dirty="0" smtClean="0"/>
            <a:t> </a:t>
          </a:r>
          <a:r>
            <a:rPr lang="lv-LV" sz="2000" dirty="0" err="1" smtClean="0"/>
            <a:t>environment</a:t>
          </a:r>
          <a:r>
            <a:rPr lang="lv-LV" sz="2000" dirty="0" smtClean="0"/>
            <a:t>» </a:t>
          </a:r>
          <a:endParaRPr lang="lv-LV" sz="2000" dirty="0"/>
        </a:p>
      </dgm:t>
    </dgm:pt>
    <dgm:pt modelId="{CB2E0155-3A5C-4196-A257-571D3434DCE8}" type="parTrans" cxnId="{55385020-686E-476C-A6E0-359349692ABE}">
      <dgm:prSet/>
      <dgm:spPr/>
      <dgm:t>
        <a:bodyPr/>
        <a:lstStyle/>
        <a:p>
          <a:endParaRPr lang="lv-LV"/>
        </a:p>
      </dgm:t>
    </dgm:pt>
    <dgm:pt modelId="{C5B3AB4E-B349-4A99-BD9B-8416005A85AD}" type="sibTrans" cxnId="{55385020-686E-476C-A6E0-359349692ABE}">
      <dgm:prSet/>
      <dgm:spPr/>
      <dgm:t>
        <a:bodyPr/>
        <a:lstStyle/>
        <a:p>
          <a:endParaRPr lang="lv-LV"/>
        </a:p>
      </dgm:t>
    </dgm:pt>
    <dgm:pt modelId="{3E9A8ED2-BC6E-474C-8DEC-B64C0EC8730A}">
      <dgm:prSet custT="1"/>
      <dgm:spPr/>
      <dgm:t>
        <a:bodyPr/>
        <a:lstStyle/>
        <a:p>
          <a:pPr rtl="0"/>
          <a:r>
            <a:rPr lang="lv-LV" sz="2700" dirty="0" smtClean="0"/>
            <a:t>Project </a:t>
          </a:r>
          <a:r>
            <a:rPr lang="lv-LV" sz="2700" dirty="0" err="1" smtClean="0"/>
            <a:t>Application</a:t>
          </a:r>
          <a:r>
            <a:rPr lang="lv-LV" sz="2700" dirty="0" smtClean="0"/>
            <a:t> </a:t>
          </a:r>
          <a:r>
            <a:rPr lang="lv-LV" sz="2700" dirty="0" err="1" smtClean="0"/>
            <a:t>form</a:t>
          </a:r>
          <a:endParaRPr lang="lv-LV" sz="2700" dirty="0" smtClean="0"/>
        </a:p>
        <a:p>
          <a:pPr rtl="0"/>
          <a:r>
            <a:rPr lang="lv-LV" sz="2000" dirty="0" err="1" smtClean="0"/>
            <a:t>Follow</a:t>
          </a:r>
          <a:r>
            <a:rPr lang="lv-LV" sz="2000" dirty="0" smtClean="0"/>
            <a:t> </a:t>
          </a:r>
          <a:r>
            <a:rPr lang="lv-LV" sz="2000" dirty="0" err="1" smtClean="0"/>
            <a:t>carefully</a:t>
          </a:r>
          <a:r>
            <a:rPr lang="lv-LV" sz="2000" dirty="0" smtClean="0"/>
            <a:t> </a:t>
          </a:r>
          <a:r>
            <a:rPr lang="lv-LV" sz="2000" dirty="0" err="1" smtClean="0"/>
            <a:t>your</a:t>
          </a:r>
          <a:r>
            <a:rPr lang="lv-LV" sz="2000" dirty="0" smtClean="0"/>
            <a:t> </a:t>
          </a:r>
          <a:r>
            <a:rPr lang="lv-LV" sz="2000" dirty="0" err="1" smtClean="0"/>
            <a:t>project</a:t>
          </a:r>
          <a:r>
            <a:rPr lang="lv-LV" sz="2000" dirty="0" smtClean="0"/>
            <a:t> </a:t>
          </a:r>
          <a:r>
            <a:rPr lang="lv-LV" sz="2000" dirty="0" err="1" smtClean="0"/>
            <a:t>activities</a:t>
          </a:r>
          <a:r>
            <a:rPr lang="lv-LV" sz="2000" dirty="0" smtClean="0"/>
            <a:t> </a:t>
          </a:r>
          <a:r>
            <a:rPr lang="lv-LV" sz="2000" dirty="0" err="1" smtClean="0"/>
            <a:t>in</a:t>
          </a:r>
          <a:r>
            <a:rPr lang="lv-LV" sz="2000" dirty="0" smtClean="0"/>
            <a:t> EMS, </a:t>
          </a:r>
          <a:r>
            <a:rPr lang="lv-LV" sz="2000" dirty="0" err="1" smtClean="0"/>
            <a:t>ensure</a:t>
          </a:r>
          <a:r>
            <a:rPr lang="lv-LV" sz="2000" dirty="0" smtClean="0"/>
            <a:t> </a:t>
          </a:r>
          <a:r>
            <a:rPr lang="lv-LV" sz="2000" dirty="0" err="1" smtClean="0"/>
            <a:t>at</a:t>
          </a:r>
          <a:r>
            <a:rPr lang="lv-LV" sz="2000" dirty="0" smtClean="0"/>
            <a:t> </a:t>
          </a:r>
          <a:r>
            <a:rPr lang="lv-LV" sz="2000" dirty="0" err="1" smtClean="0"/>
            <a:t>least</a:t>
          </a:r>
          <a:r>
            <a:rPr lang="lv-LV" sz="2000" dirty="0" smtClean="0"/>
            <a:t> </a:t>
          </a:r>
          <a:r>
            <a:rPr lang="lv-LV" sz="2000" dirty="0" err="1" smtClean="0"/>
            <a:t>the</a:t>
          </a:r>
          <a:r>
            <a:rPr lang="lv-LV" sz="2000" dirty="0" smtClean="0"/>
            <a:t> </a:t>
          </a:r>
          <a:r>
            <a:rPr lang="lv-LV" sz="2000" dirty="0" err="1" smtClean="0"/>
            <a:t>planned</a:t>
          </a:r>
          <a:r>
            <a:rPr lang="lv-LV" sz="2000" dirty="0" smtClean="0"/>
            <a:t> </a:t>
          </a:r>
          <a:r>
            <a:rPr lang="lv-LV" sz="2000" dirty="0" err="1" smtClean="0"/>
            <a:t>number</a:t>
          </a:r>
          <a:r>
            <a:rPr lang="lv-LV" sz="2000" dirty="0" smtClean="0"/>
            <a:t> </a:t>
          </a:r>
          <a:r>
            <a:rPr lang="lv-LV" sz="2000" dirty="0" err="1" smtClean="0"/>
            <a:t>of</a:t>
          </a:r>
          <a:r>
            <a:rPr lang="lv-LV" sz="2000" dirty="0" smtClean="0"/>
            <a:t> </a:t>
          </a:r>
          <a:r>
            <a:rPr lang="lv-LV" sz="2000" dirty="0" err="1" smtClean="0"/>
            <a:t>communication</a:t>
          </a:r>
          <a:r>
            <a:rPr lang="lv-LV" sz="2000" dirty="0" smtClean="0"/>
            <a:t> </a:t>
          </a:r>
          <a:r>
            <a:rPr lang="lv-LV" sz="2000" dirty="0" err="1" smtClean="0"/>
            <a:t>measures</a:t>
          </a:r>
          <a:r>
            <a:rPr lang="lv-LV" sz="2000" dirty="0" smtClean="0"/>
            <a:t> ! </a:t>
          </a:r>
          <a:endParaRPr lang="lv-LV" sz="2000" dirty="0"/>
        </a:p>
      </dgm:t>
    </dgm:pt>
    <dgm:pt modelId="{1765FD89-E041-499C-88A0-D9518B5DBBB6}" type="parTrans" cxnId="{4961EFD2-0801-4F29-9319-96FB41BF0E1C}">
      <dgm:prSet/>
      <dgm:spPr/>
      <dgm:t>
        <a:bodyPr/>
        <a:lstStyle/>
        <a:p>
          <a:endParaRPr lang="lv-LV"/>
        </a:p>
      </dgm:t>
    </dgm:pt>
    <dgm:pt modelId="{1C796941-106F-4F16-9EBC-CCF83B773CFD}" type="sibTrans" cxnId="{4961EFD2-0801-4F29-9319-96FB41BF0E1C}">
      <dgm:prSet/>
      <dgm:spPr/>
      <dgm:t>
        <a:bodyPr/>
        <a:lstStyle/>
        <a:p>
          <a:endParaRPr lang="lv-LV"/>
        </a:p>
      </dgm:t>
    </dgm:pt>
    <dgm:pt modelId="{E060268C-3E76-4F12-8379-CA686755C060}" type="pres">
      <dgm:prSet presAssocID="{E65960AA-601D-462A-A284-5531AC052904}" presName="vert0" presStyleCnt="0">
        <dgm:presLayoutVars>
          <dgm:dir/>
          <dgm:animOne val="branch"/>
          <dgm:animLvl val="lvl"/>
        </dgm:presLayoutVars>
      </dgm:prSet>
      <dgm:spPr/>
      <dgm:t>
        <a:bodyPr/>
        <a:lstStyle/>
        <a:p>
          <a:endParaRPr lang="lv-LV"/>
        </a:p>
      </dgm:t>
    </dgm:pt>
    <dgm:pt modelId="{BC47E39C-30F5-4F93-BA94-2A60979E026F}" type="pres">
      <dgm:prSet presAssocID="{49C6EEDB-4055-4CDE-B918-440B51FC1AF2}" presName="thickLine" presStyleLbl="alignNode1" presStyleIdx="0" presStyleCnt="4"/>
      <dgm:spPr/>
    </dgm:pt>
    <dgm:pt modelId="{31EB7599-68FF-4A27-A305-0B77560B1558}" type="pres">
      <dgm:prSet presAssocID="{49C6EEDB-4055-4CDE-B918-440B51FC1AF2}" presName="horz1" presStyleCnt="0"/>
      <dgm:spPr/>
    </dgm:pt>
    <dgm:pt modelId="{FAB924D0-6AED-405F-9084-C0C3704356D0}" type="pres">
      <dgm:prSet presAssocID="{49C6EEDB-4055-4CDE-B918-440B51FC1AF2}" presName="tx1" presStyleLbl="revTx" presStyleIdx="0" presStyleCnt="4"/>
      <dgm:spPr/>
      <dgm:t>
        <a:bodyPr/>
        <a:lstStyle/>
        <a:p>
          <a:endParaRPr lang="lv-LV"/>
        </a:p>
      </dgm:t>
    </dgm:pt>
    <dgm:pt modelId="{A4AAF105-DDE8-46E9-9D1B-2AC648F1C869}" type="pres">
      <dgm:prSet presAssocID="{49C6EEDB-4055-4CDE-B918-440B51FC1AF2}" presName="vert1" presStyleCnt="0"/>
      <dgm:spPr/>
    </dgm:pt>
    <dgm:pt modelId="{2CC51A58-0F7B-46F2-A275-C925914C1A46}" type="pres">
      <dgm:prSet presAssocID="{9DD0E909-4E66-4931-A2A2-BFA10E5938F4}" presName="thickLine" presStyleLbl="alignNode1" presStyleIdx="1" presStyleCnt="4"/>
      <dgm:spPr/>
    </dgm:pt>
    <dgm:pt modelId="{D7338FC8-7E7F-4C80-8CD4-C6AA1BC23498}" type="pres">
      <dgm:prSet presAssocID="{9DD0E909-4E66-4931-A2A2-BFA10E5938F4}" presName="horz1" presStyleCnt="0"/>
      <dgm:spPr/>
    </dgm:pt>
    <dgm:pt modelId="{7CE560D9-FA99-4001-B92A-E0C7F502151F}" type="pres">
      <dgm:prSet presAssocID="{9DD0E909-4E66-4931-A2A2-BFA10E5938F4}" presName="tx1" presStyleLbl="revTx" presStyleIdx="1" presStyleCnt="4"/>
      <dgm:spPr/>
      <dgm:t>
        <a:bodyPr/>
        <a:lstStyle/>
        <a:p>
          <a:endParaRPr lang="lv-LV"/>
        </a:p>
      </dgm:t>
    </dgm:pt>
    <dgm:pt modelId="{4CC63F53-8A23-4426-A113-59150F57D413}" type="pres">
      <dgm:prSet presAssocID="{9DD0E909-4E66-4931-A2A2-BFA10E5938F4}" presName="vert1" presStyleCnt="0"/>
      <dgm:spPr/>
    </dgm:pt>
    <dgm:pt modelId="{BAE49BDA-47D7-45B6-B7A0-26B47FB07CA1}" type="pres">
      <dgm:prSet presAssocID="{CEC505EC-DAAD-43DA-8060-E150C9C0B099}" presName="thickLine" presStyleLbl="alignNode1" presStyleIdx="2" presStyleCnt="4"/>
      <dgm:spPr/>
    </dgm:pt>
    <dgm:pt modelId="{AA01397E-7670-42DF-AAD4-B86EF4887C94}" type="pres">
      <dgm:prSet presAssocID="{CEC505EC-DAAD-43DA-8060-E150C9C0B099}" presName="horz1" presStyleCnt="0"/>
      <dgm:spPr/>
    </dgm:pt>
    <dgm:pt modelId="{A5D85EF0-76DB-4D9F-9446-92AA240E9B90}" type="pres">
      <dgm:prSet presAssocID="{CEC505EC-DAAD-43DA-8060-E150C9C0B099}" presName="tx1" presStyleLbl="revTx" presStyleIdx="2" presStyleCnt="4"/>
      <dgm:spPr/>
      <dgm:t>
        <a:bodyPr/>
        <a:lstStyle/>
        <a:p>
          <a:endParaRPr lang="lv-LV"/>
        </a:p>
      </dgm:t>
    </dgm:pt>
    <dgm:pt modelId="{6CC8D34C-3A78-41C8-B16D-A56C9275F4F9}" type="pres">
      <dgm:prSet presAssocID="{CEC505EC-DAAD-43DA-8060-E150C9C0B099}" presName="vert1" presStyleCnt="0"/>
      <dgm:spPr/>
    </dgm:pt>
    <dgm:pt modelId="{5940A77B-68FD-448C-8BB6-52BE524E5398}" type="pres">
      <dgm:prSet presAssocID="{3E9A8ED2-BC6E-474C-8DEC-B64C0EC8730A}" presName="thickLine" presStyleLbl="alignNode1" presStyleIdx="3" presStyleCnt="4"/>
      <dgm:spPr/>
    </dgm:pt>
    <dgm:pt modelId="{3604ECCF-1318-4A95-9B4C-4724D3BE4D07}" type="pres">
      <dgm:prSet presAssocID="{3E9A8ED2-BC6E-474C-8DEC-B64C0EC8730A}" presName="horz1" presStyleCnt="0"/>
      <dgm:spPr/>
    </dgm:pt>
    <dgm:pt modelId="{093458F4-6A65-4EFF-9B52-C10CFAE51915}" type="pres">
      <dgm:prSet presAssocID="{3E9A8ED2-BC6E-474C-8DEC-B64C0EC8730A}" presName="tx1" presStyleLbl="revTx" presStyleIdx="3" presStyleCnt="4"/>
      <dgm:spPr/>
      <dgm:t>
        <a:bodyPr/>
        <a:lstStyle/>
        <a:p>
          <a:endParaRPr lang="lv-LV"/>
        </a:p>
      </dgm:t>
    </dgm:pt>
    <dgm:pt modelId="{709B2EDD-7FF8-4708-8249-DBA15CB7238C}" type="pres">
      <dgm:prSet presAssocID="{3E9A8ED2-BC6E-474C-8DEC-B64C0EC8730A}" presName="vert1" presStyleCnt="0"/>
      <dgm:spPr/>
    </dgm:pt>
  </dgm:ptLst>
  <dgm:cxnLst>
    <dgm:cxn modelId="{0BD6EED8-BAB7-4B73-AA65-F81C4BB7996D}" type="presOf" srcId="{9DD0E909-4E66-4931-A2A2-BFA10E5938F4}" destId="{7CE560D9-FA99-4001-B92A-E0C7F502151F}" srcOrd="0" destOrd="0" presId="urn:microsoft.com/office/officeart/2008/layout/LinedList"/>
    <dgm:cxn modelId="{0A3E9C85-5F4B-4105-BA80-9B110AE462C7}" type="presOf" srcId="{E65960AA-601D-462A-A284-5531AC052904}" destId="{E060268C-3E76-4F12-8379-CA686755C060}" srcOrd="0" destOrd="0" presId="urn:microsoft.com/office/officeart/2008/layout/LinedList"/>
    <dgm:cxn modelId="{DD7F4221-240A-4C90-A032-958D44A0DA38}" type="presOf" srcId="{3E9A8ED2-BC6E-474C-8DEC-B64C0EC8730A}" destId="{093458F4-6A65-4EFF-9B52-C10CFAE51915}" srcOrd="0" destOrd="0" presId="urn:microsoft.com/office/officeart/2008/layout/LinedList"/>
    <dgm:cxn modelId="{0876CBD2-45A9-424A-B833-0DDB7A952F3A}" srcId="{E65960AA-601D-462A-A284-5531AC052904}" destId="{9DD0E909-4E66-4931-A2A2-BFA10E5938F4}" srcOrd="1" destOrd="0" parTransId="{7F6704C6-59EA-4946-A7D0-49A8E61B7465}" sibTransId="{B72E5EC3-BD0A-4AD1-AA07-921E3AC22336}"/>
    <dgm:cxn modelId="{14A54548-C03C-492F-98DD-5AF21CB83FC4}" type="presOf" srcId="{CEC505EC-DAAD-43DA-8060-E150C9C0B099}" destId="{A5D85EF0-76DB-4D9F-9446-92AA240E9B90}" srcOrd="0" destOrd="0" presId="urn:microsoft.com/office/officeart/2008/layout/LinedList"/>
    <dgm:cxn modelId="{3645E402-5845-4D48-9D76-57349C83AEDE}" srcId="{E65960AA-601D-462A-A284-5531AC052904}" destId="{49C6EEDB-4055-4CDE-B918-440B51FC1AF2}" srcOrd="0" destOrd="0" parTransId="{3323F867-1913-4055-9D1F-544CB90761F9}" sibTransId="{723A5E08-D381-4839-A552-A76114F1ACBF}"/>
    <dgm:cxn modelId="{F9FEDC43-882D-4108-8735-BEA03BFE97C5}" type="presOf" srcId="{49C6EEDB-4055-4CDE-B918-440B51FC1AF2}" destId="{FAB924D0-6AED-405F-9084-C0C3704356D0}" srcOrd="0" destOrd="0" presId="urn:microsoft.com/office/officeart/2008/layout/LinedList"/>
    <dgm:cxn modelId="{55385020-686E-476C-A6E0-359349692ABE}" srcId="{E65960AA-601D-462A-A284-5531AC052904}" destId="{CEC505EC-DAAD-43DA-8060-E150C9C0B099}" srcOrd="2" destOrd="0" parTransId="{CB2E0155-3A5C-4196-A257-571D3434DCE8}" sibTransId="{C5B3AB4E-B349-4A99-BD9B-8416005A85AD}"/>
    <dgm:cxn modelId="{4961EFD2-0801-4F29-9319-96FB41BF0E1C}" srcId="{E65960AA-601D-462A-A284-5531AC052904}" destId="{3E9A8ED2-BC6E-474C-8DEC-B64C0EC8730A}" srcOrd="3" destOrd="0" parTransId="{1765FD89-E041-499C-88A0-D9518B5DBBB6}" sibTransId="{1C796941-106F-4F16-9EBC-CCF83B773CFD}"/>
    <dgm:cxn modelId="{FA439649-9B7C-4E7C-A41B-C4CC53DFBF63}" type="presParOf" srcId="{E060268C-3E76-4F12-8379-CA686755C060}" destId="{BC47E39C-30F5-4F93-BA94-2A60979E026F}" srcOrd="0" destOrd="0" presId="urn:microsoft.com/office/officeart/2008/layout/LinedList"/>
    <dgm:cxn modelId="{F63EB933-1B04-40F5-89DC-81D9AAE28ECD}" type="presParOf" srcId="{E060268C-3E76-4F12-8379-CA686755C060}" destId="{31EB7599-68FF-4A27-A305-0B77560B1558}" srcOrd="1" destOrd="0" presId="urn:microsoft.com/office/officeart/2008/layout/LinedList"/>
    <dgm:cxn modelId="{28CF0E5F-5007-4281-8EBB-9C26AE302856}" type="presParOf" srcId="{31EB7599-68FF-4A27-A305-0B77560B1558}" destId="{FAB924D0-6AED-405F-9084-C0C3704356D0}" srcOrd="0" destOrd="0" presId="urn:microsoft.com/office/officeart/2008/layout/LinedList"/>
    <dgm:cxn modelId="{88DD8C47-59F3-4A91-914B-6A22C6380E38}" type="presParOf" srcId="{31EB7599-68FF-4A27-A305-0B77560B1558}" destId="{A4AAF105-DDE8-46E9-9D1B-2AC648F1C869}" srcOrd="1" destOrd="0" presId="urn:microsoft.com/office/officeart/2008/layout/LinedList"/>
    <dgm:cxn modelId="{C9306316-306D-4DD7-B521-D94D0A419ACE}" type="presParOf" srcId="{E060268C-3E76-4F12-8379-CA686755C060}" destId="{2CC51A58-0F7B-46F2-A275-C925914C1A46}" srcOrd="2" destOrd="0" presId="urn:microsoft.com/office/officeart/2008/layout/LinedList"/>
    <dgm:cxn modelId="{F1C1F2C6-76E3-44EE-AAAC-C294621D43B9}" type="presParOf" srcId="{E060268C-3E76-4F12-8379-CA686755C060}" destId="{D7338FC8-7E7F-4C80-8CD4-C6AA1BC23498}" srcOrd="3" destOrd="0" presId="urn:microsoft.com/office/officeart/2008/layout/LinedList"/>
    <dgm:cxn modelId="{6C2AC6F5-2869-4F44-A101-59F15CD54056}" type="presParOf" srcId="{D7338FC8-7E7F-4C80-8CD4-C6AA1BC23498}" destId="{7CE560D9-FA99-4001-B92A-E0C7F502151F}" srcOrd="0" destOrd="0" presId="urn:microsoft.com/office/officeart/2008/layout/LinedList"/>
    <dgm:cxn modelId="{B3CD305B-C500-4F58-90A4-C42F96AD1CD4}" type="presParOf" srcId="{D7338FC8-7E7F-4C80-8CD4-C6AA1BC23498}" destId="{4CC63F53-8A23-4426-A113-59150F57D413}" srcOrd="1" destOrd="0" presId="urn:microsoft.com/office/officeart/2008/layout/LinedList"/>
    <dgm:cxn modelId="{A9CCCD49-5CD3-4EE0-895D-09FBAAFD1851}" type="presParOf" srcId="{E060268C-3E76-4F12-8379-CA686755C060}" destId="{BAE49BDA-47D7-45B6-B7A0-26B47FB07CA1}" srcOrd="4" destOrd="0" presId="urn:microsoft.com/office/officeart/2008/layout/LinedList"/>
    <dgm:cxn modelId="{B806EBBF-2857-4EFF-A3E2-629D1268DF55}" type="presParOf" srcId="{E060268C-3E76-4F12-8379-CA686755C060}" destId="{AA01397E-7670-42DF-AAD4-B86EF4887C94}" srcOrd="5" destOrd="0" presId="urn:microsoft.com/office/officeart/2008/layout/LinedList"/>
    <dgm:cxn modelId="{0E135ABC-06BD-43B4-8650-7100F643125B}" type="presParOf" srcId="{AA01397E-7670-42DF-AAD4-B86EF4887C94}" destId="{A5D85EF0-76DB-4D9F-9446-92AA240E9B90}" srcOrd="0" destOrd="0" presId="urn:microsoft.com/office/officeart/2008/layout/LinedList"/>
    <dgm:cxn modelId="{466314D3-D80D-4687-9FBC-E3447E4B9C8F}" type="presParOf" srcId="{AA01397E-7670-42DF-AAD4-B86EF4887C94}" destId="{6CC8D34C-3A78-41C8-B16D-A56C9275F4F9}" srcOrd="1" destOrd="0" presId="urn:microsoft.com/office/officeart/2008/layout/LinedList"/>
    <dgm:cxn modelId="{868AC1AC-8961-4F4B-90BC-33075A719B3F}" type="presParOf" srcId="{E060268C-3E76-4F12-8379-CA686755C060}" destId="{5940A77B-68FD-448C-8BB6-52BE524E5398}" srcOrd="6" destOrd="0" presId="urn:microsoft.com/office/officeart/2008/layout/LinedList"/>
    <dgm:cxn modelId="{73F6BAFB-E6B6-4ED2-A421-8E020352EEFE}" type="presParOf" srcId="{E060268C-3E76-4F12-8379-CA686755C060}" destId="{3604ECCF-1318-4A95-9B4C-4724D3BE4D07}" srcOrd="7" destOrd="0" presId="urn:microsoft.com/office/officeart/2008/layout/LinedList"/>
    <dgm:cxn modelId="{3B7E71F7-C73C-48AA-B1F6-BBEC6AE77E92}" type="presParOf" srcId="{3604ECCF-1318-4A95-9B4C-4724D3BE4D07}" destId="{093458F4-6A65-4EFF-9B52-C10CFAE51915}" srcOrd="0" destOrd="0" presId="urn:microsoft.com/office/officeart/2008/layout/LinedList"/>
    <dgm:cxn modelId="{87D95964-A434-4842-96AD-EA2E0CF3DE79}" type="presParOf" srcId="{3604ECCF-1318-4A95-9B4C-4724D3BE4D07}" destId="{709B2EDD-7FF8-4708-8249-DBA15CB7238C}"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FF70B-CE92-4D65-B010-FD3003FC5237}">
      <dsp:nvSpPr>
        <dsp:cNvPr id="0" name=""/>
        <dsp:cNvSpPr/>
      </dsp:nvSpPr>
      <dsp:spPr>
        <a:xfrm>
          <a:off x="0" y="0"/>
          <a:ext cx="8229600"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FA1FE090-D306-4027-8FAB-5162E05901B6}">
      <dsp:nvSpPr>
        <dsp:cNvPr id="0" name=""/>
        <dsp:cNvSpPr/>
      </dsp:nvSpPr>
      <dsp:spPr>
        <a:xfrm>
          <a:off x="0" y="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rtl="0">
            <a:lnSpc>
              <a:spcPct val="90000"/>
            </a:lnSpc>
            <a:spcBef>
              <a:spcPct val="0"/>
            </a:spcBef>
            <a:spcAft>
              <a:spcPct val="35000"/>
            </a:spcAft>
          </a:pPr>
          <a:r>
            <a:rPr lang="lv-LV" sz="3800" kern="1200" smtClean="0"/>
            <a:t>Period 1      May, 2018. – October, 2018</a:t>
          </a:r>
          <a:endParaRPr lang="lv-LV" sz="3800" kern="1200"/>
        </a:p>
      </dsp:txBody>
      <dsp:txXfrm>
        <a:off x="0" y="0"/>
        <a:ext cx="8229600" cy="1131490"/>
      </dsp:txXfrm>
    </dsp:sp>
    <dsp:sp modelId="{F08451CF-68C8-4B84-9E9D-4691BA350887}">
      <dsp:nvSpPr>
        <dsp:cNvPr id="0" name=""/>
        <dsp:cNvSpPr/>
      </dsp:nvSpPr>
      <dsp:spPr>
        <a:xfrm>
          <a:off x="0" y="1131490"/>
          <a:ext cx="8229600"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60937480-BD88-41EB-86E6-21168FE41BCD}">
      <dsp:nvSpPr>
        <dsp:cNvPr id="0" name=""/>
        <dsp:cNvSpPr/>
      </dsp:nvSpPr>
      <dsp:spPr>
        <a:xfrm>
          <a:off x="0" y="113149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rtl="0">
            <a:lnSpc>
              <a:spcPct val="90000"/>
            </a:lnSpc>
            <a:spcBef>
              <a:spcPct val="0"/>
            </a:spcBef>
            <a:spcAft>
              <a:spcPct val="35000"/>
            </a:spcAft>
          </a:pPr>
          <a:r>
            <a:rPr lang="lv-LV" sz="3800" kern="1200" smtClean="0"/>
            <a:t>Period 2      November 2018 – April 2019</a:t>
          </a:r>
          <a:endParaRPr lang="lv-LV" sz="3800" kern="1200"/>
        </a:p>
      </dsp:txBody>
      <dsp:txXfrm>
        <a:off x="0" y="1131490"/>
        <a:ext cx="8229600" cy="1131490"/>
      </dsp:txXfrm>
    </dsp:sp>
    <dsp:sp modelId="{99DF4CA0-0A08-4786-B82B-760984ECCBFC}">
      <dsp:nvSpPr>
        <dsp:cNvPr id="0" name=""/>
        <dsp:cNvSpPr/>
      </dsp:nvSpPr>
      <dsp:spPr>
        <a:xfrm>
          <a:off x="0" y="2262981"/>
          <a:ext cx="8229600"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42086689-CE5A-4EC9-A1CC-7A335E58F69A}">
      <dsp:nvSpPr>
        <dsp:cNvPr id="0" name=""/>
        <dsp:cNvSpPr/>
      </dsp:nvSpPr>
      <dsp:spPr>
        <a:xfrm>
          <a:off x="0" y="2262981"/>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rtl="0">
            <a:lnSpc>
              <a:spcPct val="90000"/>
            </a:lnSpc>
            <a:spcBef>
              <a:spcPct val="0"/>
            </a:spcBef>
            <a:spcAft>
              <a:spcPct val="35000"/>
            </a:spcAft>
          </a:pPr>
          <a:r>
            <a:rPr lang="lv-LV" sz="3800" kern="1200" smtClean="0"/>
            <a:t>Period 3      May 2019 – October 2019</a:t>
          </a:r>
          <a:endParaRPr lang="lv-LV" sz="3800" kern="1200"/>
        </a:p>
      </dsp:txBody>
      <dsp:txXfrm>
        <a:off x="0" y="2262981"/>
        <a:ext cx="8229600" cy="1131490"/>
      </dsp:txXfrm>
    </dsp:sp>
    <dsp:sp modelId="{204CAE63-A533-416F-B0B6-DB08B6EC2812}">
      <dsp:nvSpPr>
        <dsp:cNvPr id="0" name=""/>
        <dsp:cNvSpPr/>
      </dsp:nvSpPr>
      <dsp:spPr>
        <a:xfrm>
          <a:off x="0" y="3394472"/>
          <a:ext cx="8229600" cy="0"/>
        </a:xfrm>
        <a:prstGeom prst="lin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0F2CAFDF-BF59-4823-BDD7-F387003AA19C}">
      <dsp:nvSpPr>
        <dsp:cNvPr id="0" name=""/>
        <dsp:cNvSpPr/>
      </dsp:nvSpPr>
      <dsp:spPr>
        <a:xfrm>
          <a:off x="0" y="3394472"/>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rtl="0">
            <a:lnSpc>
              <a:spcPct val="90000"/>
            </a:lnSpc>
            <a:spcBef>
              <a:spcPct val="0"/>
            </a:spcBef>
            <a:spcAft>
              <a:spcPct val="35000"/>
            </a:spcAft>
          </a:pPr>
          <a:r>
            <a:rPr lang="lv-LV" sz="3800" kern="1200" smtClean="0"/>
            <a:t>Period 4      November 2019 – April 2020</a:t>
          </a:r>
          <a:endParaRPr lang="lv-LV" sz="3800" kern="1200"/>
        </a:p>
      </dsp:txBody>
      <dsp:txXfrm>
        <a:off x="0" y="3394472"/>
        <a:ext cx="8229600" cy="1131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2A5B1-977C-41FF-920F-6E4DE6F0D6D1}">
      <dsp:nvSpPr>
        <dsp:cNvPr id="0" name=""/>
        <dsp:cNvSpPr/>
      </dsp:nvSpPr>
      <dsp:spPr>
        <a:xfrm>
          <a:off x="0" y="0"/>
          <a:ext cx="82296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77485666-CB03-4B9A-8F73-1B2607F73F22}">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lv-LV" sz="2900" kern="1200" dirty="0" err="1" smtClean="0"/>
            <a:t>General</a:t>
          </a:r>
          <a:r>
            <a:rPr lang="lv-LV" sz="2900" kern="1200" dirty="0" smtClean="0"/>
            <a:t> </a:t>
          </a:r>
          <a:r>
            <a:rPr lang="lv-LV" sz="2900" kern="1200" dirty="0" err="1" smtClean="0"/>
            <a:t>project</a:t>
          </a:r>
          <a:r>
            <a:rPr lang="lv-LV" sz="2900" kern="1200" dirty="0" smtClean="0"/>
            <a:t> </a:t>
          </a:r>
          <a:r>
            <a:rPr lang="lv-LV" sz="2900" kern="1200" dirty="0" err="1" smtClean="0"/>
            <a:t>reporting</a:t>
          </a:r>
          <a:r>
            <a:rPr lang="lv-LV" sz="2900" kern="1200" dirty="0" smtClean="0"/>
            <a:t> </a:t>
          </a:r>
          <a:r>
            <a:rPr lang="lv-LV" sz="2900" kern="1200" dirty="0" err="1" smtClean="0"/>
            <a:t>rules</a:t>
          </a:r>
          <a:r>
            <a:rPr lang="lv-LV" sz="2900" kern="1200" dirty="0" smtClean="0"/>
            <a:t>:</a:t>
          </a:r>
          <a:endParaRPr lang="lv-LV" sz="2900" kern="1200" dirty="0"/>
        </a:p>
      </dsp:txBody>
      <dsp:txXfrm>
        <a:off x="0" y="0"/>
        <a:ext cx="1645920" cy="4525963"/>
      </dsp:txXfrm>
    </dsp:sp>
    <dsp:sp modelId="{7F4BE9EE-D5FC-4B6A-B4DF-4AA4CC46D33A}">
      <dsp:nvSpPr>
        <dsp:cNvPr id="0" name=""/>
        <dsp:cNvSpPr/>
      </dsp:nvSpPr>
      <dsp:spPr>
        <a:xfrm>
          <a:off x="1769364" y="53204"/>
          <a:ext cx="6460236" cy="1064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lv-LV" sz="2500" kern="1200" dirty="0" err="1" smtClean="0"/>
            <a:t>Prepare</a:t>
          </a:r>
          <a:r>
            <a:rPr lang="lv-LV" sz="2500" kern="1200" dirty="0" smtClean="0"/>
            <a:t> </a:t>
          </a:r>
          <a:r>
            <a:rPr lang="lv-LV" sz="2500" kern="1200" dirty="0" err="1" smtClean="0"/>
            <a:t>and</a:t>
          </a:r>
          <a:r>
            <a:rPr lang="lv-LV" sz="2500" kern="1200" dirty="0" smtClean="0"/>
            <a:t> </a:t>
          </a:r>
          <a:r>
            <a:rPr lang="lv-LV" sz="2500" kern="1200" dirty="0" err="1" smtClean="0"/>
            <a:t>save</a:t>
          </a:r>
          <a:r>
            <a:rPr lang="lv-LV" sz="2500" kern="1200" dirty="0" smtClean="0"/>
            <a:t> </a:t>
          </a:r>
          <a:r>
            <a:rPr lang="lv-LV" sz="2500" kern="1200" dirty="0" err="1" smtClean="0"/>
            <a:t>the</a:t>
          </a:r>
          <a:r>
            <a:rPr lang="lv-LV" sz="2500" kern="1200" dirty="0" smtClean="0"/>
            <a:t> </a:t>
          </a:r>
          <a:r>
            <a:rPr lang="lv-LV" sz="2500" kern="1200" dirty="0" err="1" smtClean="0"/>
            <a:t>necessary</a:t>
          </a:r>
          <a:r>
            <a:rPr lang="lv-LV" sz="2500" kern="1200" dirty="0" smtClean="0"/>
            <a:t> </a:t>
          </a:r>
          <a:r>
            <a:rPr lang="lv-LV" sz="2500" kern="1200" dirty="0" err="1" smtClean="0"/>
            <a:t>documentation</a:t>
          </a:r>
          <a:r>
            <a:rPr lang="lv-LV" sz="2500" kern="1200" dirty="0" smtClean="0"/>
            <a:t>, </a:t>
          </a:r>
          <a:r>
            <a:rPr lang="lv-LV" sz="2500" kern="1200" dirty="0" err="1" smtClean="0"/>
            <a:t>including</a:t>
          </a:r>
          <a:r>
            <a:rPr lang="lv-LV" sz="2500" kern="1200" dirty="0" smtClean="0"/>
            <a:t> </a:t>
          </a:r>
          <a:r>
            <a:rPr lang="lv-LV" sz="2500" kern="1200" dirty="0" err="1" smtClean="0"/>
            <a:t>photos</a:t>
          </a:r>
          <a:r>
            <a:rPr lang="lv-LV" sz="2500" kern="1200" dirty="0" smtClean="0"/>
            <a:t>, </a:t>
          </a:r>
          <a:r>
            <a:rPr lang="lv-LV" sz="2500" kern="1200" dirty="0" err="1" smtClean="0"/>
            <a:t>in</a:t>
          </a:r>
          <a:r>
            <a:rPr lang="lv-LV" sz="2500" kern="1200" dirty="0" smtClean="0"/>
            <a:t> </a:t>
          </a:r>
          <a:r>
            <a:rPr lang="lv-LV" sz="2500" kern="1200" dirty="0" err="1" smtClean="0"/>
            <a:t>due</a:t>
          </a:r>
          <a:r>
            <a:rPr lang="lv-LV" sz="2500" kern="1200" dirty="0" smtClean="0"/>
            <a:t> </a:t>
          </a:r>
          <a:r>
            <a:rPr lang="lv-LV" sz="2500" kern="1200" dirty="0" err="1" smtClean="0"/>
            <a:t>time</a:t>
          </a:r>
          <a:r>
            <a:rPr lang="lv-LV" sz="2500" kern="1200" dirty="0" smtClean="0"/>
            <a:t>,</a:t>
          </a:r>
          <a:endParaRPr lang="lv-LV" sz="2500" kern="1200" dirty="0"/>
        </a:p>
      </dsp:txBody>
      <dsp:txXfrm>
        <a:off x="1769364" y="53204"/>
        <a:ext cx="6460236" cy="1064087"/>
      </dsp:txXfrm>
    </dsp:sp>
    <dsp:sp modelId="{D9D5D4D6-3D27-4914-B21C-D93A412D5470}">
      <dsp:nvSpPr>
        <dsp:cNvPr id="0" name=""/>
        <dsp:cNvSpPr/>
      </dsp:nvSpPr>
      <dsp:spPr>
        <a:xfrm>
          <a:off x="1645920" y="1117291"/>
          <a:ext cx="6583680" cy="0"/>
        </a:xfrm>
        <a:prstGeom prst="line">
          <a:avLst/>
        </a:prstGeom>
        <a:noFill/>
        <a:ln w="9525" cap="flat" cmpd="sng" algn="ctr">
          <a:solidFill>
            <a:schemeClr val="dk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15732FC8-7F98-41C8-84D3-538BE36AA3BD}">
      <dsp:nvSpPr>
        <dsp:cNvPr id="0" name=""/>
        <dsp:cNvSpPr/>
      </dsp:nvSpPr>
      <dsp:spPr>
        <a:xfrm>
          <a:off x="1769364" y="1170496"/>
          <a:ext cx="6460236" cy="1064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lv-LV" sz="2500" kern="1200" dirty="0" err="1" smtClean="0"/>
            <a:t>Use</a:t>
          </a:r>
          <a:r>
            <a:rPr lang="lv-LV" sz="2500" kern="1200" dirty="0" smtClean="0"/>
            <a:t> </a:t>
          </a:r>
          <a:r>
            <a:rPr lang="lv-LV" sz="2500" kern="1200" dirty="0" err="1" smtClean="0"/>
            <a:t>correct</a:t>
          </a:r>
          <a:r>
            <a:rPr lang="lv-LV" sz="2500" kern="1200" dirty="0" smtClean="0"/>
            <a:t> </a:t>
          </a:r>
          <a:r>
            <a:rPr lang="lv-LV" sz="2500" kern="1200" dirty="0" err="1" smtClean="0"/>
            <a:t>Programme</a:t>
          </a:r>
          <a:r>
            <a:rPr lang="lv-LV" sz="2500" kern="1200" dirty="0" smtClean="0"/>
            <a:t> logos </a:t>
          </a:r>
          <a:r>
            <a:rPr lang="lv-LV" sz="2500" kern="1200" dirty="0" err="1" smtClean="0"/>
            <a:t>where</a:t>
          </a:r>
          <a:r>
            <a:rPr lang="lv-LV" sz="2500" kern="1200" dirty="0" smtClean="0"/>
            <a:t>  </a:t>
          </a:r>
          <a:r>
            <a:rPr lang="lv-LV" sz="2500" kern="1200" dirty="0" err="1" smtClean="0"/>
            <a:t>necessary</a:t>
          </a:r>
          <a:r>
            <a:rPr lang="lv-LV" sz="2500" kern="1200" dirty="0" smtClean="0"/>
            <a:t>, </a:t>
          </a:r>
          <a:r>
            <a:rPr lang="lv-LV" sz="2500" kern="1200" dirty="0" err="1" smtClean="0"/>
            <a:t>mark</a:t>
          </a:r>
          <a:r>
            <a:rPr lang="lv-LV" sz="2500" kern="1200" dirty="0" smtClean="0"/>
            <a:t> </a:t>
          </a:r>
          <a:r>
            <a:rPr lang="lv-LV" sz="2500" kern="1200" dirty="0" err="1" smtClean="0"/>
            <a:t>infrastructure</a:t>
          </a:r>
          <a:r>
            <a:rPr lang="lv-LV" sz="2500" kern="1200" dirty="0" smtClean="0"/>
            <a:t> </a:t>
          </a:r>
          <a:r>
            <a:rPr lang="lv-LV" sz="2500" kern="1200" dirty="0" err="1" smtClean="0"/>
            <a:t>objects</a:t>
          </a:r>
          <a:r>
            <a:rPr lang="lv-LV" sz="2500" kern="1200" dirty="0" smtClean="0"/>
            <a:t>, </a:t>
          </a:r>
          <a:r>
            <a:rPr lang="lv-LV" sz="2500" kern="1200" dirty="0" err="1" smtClean="0"/>
            <a:t>take</a:t>
          </a:r>
          <a:r>
            <a:rPr lang="lv-LV" sz="2500" kern="1200" dirty="0" smtClean="0"/>
            <a:t> </a:t>
          </a:r>
          <a:r>
            <a:rPr lang="lv-LV" sz="2500" kern="1200" dirty="0" err="1" smtClean="0"/>
            <a:t>photos</a:t>
          </a:r>
          <a:endParaRPr lang="lv-LV" sz="2500" kern="1200" dirty="0"/>
        </a:p>
      </dsp:txBody>
      <dsp:txXfrm>
        <a:off x="1769364" y="1170496"/>
        <a:ext cx="6460236" cy="1064087"/>
      </dsp:txXfrm>
    </dsp:sp>
    <dsp:sp modelId="{B50E33C5-D73F-4F6C-9F77-5EE2BE1B8401}">
      <dsp:nvSpPr>
        <dsp:cNvPr id="0" name=""/>
        <dsp:cNvSpPr/>
      </dsp:nvSpPr>
      <dsp:spPr>
        <a:xfrm>
          <a:off x="1645920" y="2234583"/>
          <a:ext cx="6583680" cy="0"/>
        </a:xfrm>
        <a:prstGeom prst="line">
          <a:avLst/>
        </a:prstGeom>
        <a:noFill/>
        <a:ln w="9525" cap="flat" cmpd="sng" algn="ctr">
          <a:solidFill>
            <a:schemeClr val="dk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6E8FCAB6-CCE5-4294-94E9-B147670DCA33}">
      <dsp:nvSpPr>
        <dsp:cNvPr id="0" name=""/>
        <dsp:cNvSpPr/>
      </dsp:nvSpPr>
      <dsp:spPr>
        <a:xfrm>
          <a:off x="1769364" y="2287788"/>
          <a:ext cx="6460236" cy="1064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lv-LV" sz="2500" kern="1200" dirty="0" err="1" smtClean="0"/>
            <a:t>Carefully</a:t>
          </a:r>
          <a:r>
            <a:rPr lang="lv-LV" sz="2500" kern="1200" dirty="0" smtClean="0"/>
            <a:t> </a:t>
          </a:r>
          <a:r>
            <a:rPr lang="lv-LV" sz="2500" kern="1200" dirty="0" err="1" smtClean="0"/>
            <a:t>follow</a:t>
          </a:r>
          <a:r>
            <a:rPr lang="lv-LV" sz="2500" kern="1200" dirty="0" smtClean="0"/>
            <a:t> </a:t>
          </a:r>
          <a:r>
            <a:rPr lang="lv-LV" sz="2500" kern="1200" dirty="0" err="1" smtClean="0"/>
            <a:t>the</a:t>
          </a:r>
          <a:r>
            <a:rPr lang="lv-LV" sz="2500" kern="1200" dirty="0" smtClean="0"/>
            <a:t> </a:t>
          </a:r>
          <a:r>
            <a:rPr lang="lv-LV" sz="2500" kern="1200" dirty="0" err="1" smtClean="0"/>
            <a:t>project</a:t>
          </a:r>
          <a:r>
            <a:rPr lang="lv-LV" sz="2500" kern="1200" dirty="0" smtClean="0"/>
            <a:t> </a:t>
          </a:r>
          <a:r>
            <a:rPr lang="lv-LV" sz="2500" kern="1200" dirty="0" err="1" smtClean="0"/>
            <a:t>report</a:t>
          </a:r>
          <a:r>
            <a:rPr lang="lv-LV" sz="2500" kern="1200" dirty="0" smtClean="0"/>
            <a:t> </a:t>
          </a:r>
          <a:r>
            <a:rPr lang="lv-LV" sz="2500" kern="1200" dirty="0" err="1" smtClean="0"/>
            <a:t>form</a:t>
          </a:r>
          <a:r>
            <a:rPr lang="lv-LV" sz="2500" kern="1200" dirty="0" smtClean="0"/>
            <a:t> </a:t>
          </a:r>
          <a:r>
            <a:rPr lang="lv-LV" sz="2500" kern="1200" dirty="0" err="1" smtClean="0"/>
            <a:t>and</a:t>
          </a:r>
          <a:r>
            <a:rPr lang="lv-LV" sz="2500" kern="1200" dirty="0" smtClean="0"/>
            <a:t> </a:t>
          </a:r>
          <a:r>
            <a:rPr lang="lv-LV" sz="2500" kern="1200" dirty="0" err="1" smtClean="0"/>
            <a:t>fill</a:t>
          </a:r>
          <a:r>
            <a:rPr lang="lv-LV" sz="2500" kern="1200" dirty="0" smtClean="0"/>
            <a:t> </a:t>
          </a:r>
          <a:r>
            <a:rPr lang="lv-LV" sz="2500" kern="1200" dirty="0" err="1" smtClean="0"/>
            <a:t>in</a:t>
          </a:r>
          <a:r>
            <a:rPr lang="lv-LV" sz="2500" kern="1200" dirty="0" smtClean="0"/>
            <a:t> </a:t>
          </a:r>
          <a:r>
            <a:rPr lang="lv-LV" sz="2500" kern="1200" dirty="0" err="1" smtClean="0"/>
            <a:t>all</a:t>
          </a:r>
          <a:r>
            <a:rPr lang="lv-LV" sz="2500" kern="1200" dirty="0" smtClean="0"/>
            <a:t> </a:t>
          </a:r>
          <a:r>
            <a:rPr lang="lv-LV" sz="2500" kern="1200" dirty="0" err="1" smtClean="0"/>
            <a:t>the</a:t>
          </a:r>
          <a:r>
            <a:rPr lang="lv-LV" sz="2500" kern="1200" dirty="0" smtClean="0"/>
            <a:t> relevant </a:t>
          </a:r>
          <a:r>
            <a:rPr lang="lv-LV" sz="2500" kern="1200" dirty="0" err="1" smtClean="0"/>
            <a:t>information</a:t>
          </a:r>
          <a:r>
            <a:rPr lang="lv-LV" sz="2500" kern="1200" dirty="0" smtClean="0"/>
            <a:t>,</a:t>
          </a:r>
          <a:endParaRPr lang="lv-LV" sz="2500" kern="1200" dirty="0"/>
        </a:p>
      </dsp:txBody>
      <dsp:txXfrm>
        <a:off x="1769364" y="2287788"/>
        <a:ext cx="6460236" cy="1064087"/>
      </dsp:txXfrm>
    </dsp:sp>
    <dsp:sp modelId="{F6122216-D6DC-4CFB-9D3F-C8380D159286}">
      <dsp:nvSpPr>
        <dsp:cNvPr id="0" name=""/>
        <dsp:cNvSpPr/>
      </dsp:nvSpPr>
      <dsp:spPr>
        <a:xfrm>
          <a:off x="1645920" y="3351875"/>
          <a:ext cx="6583680" cy="0"/>
        </a:xfrm>
        <a:prstGeom prst="line">
          <a:avLst/>
        </a:prstGeom>
        <a:noFill/>
        <a:ln w="9525" cap="flat" cmpd="sng" algn="ctr">
          <a:solidFill>
            <a:schemeClr val="dk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42429DA4-4164-43A8-A2D1-26E4C2DF75FE}">
      <dsp:nvSpPr>
        <dsp:cNvPr id="0" name=""/>
        <dsp:cNvSpPr/>
      </dsp:nvSpPr>
      <dsp:spPr>
        <a:xfrm>
          <a:off x="1769364" y="3405079"/>
          <a:ext cx="6460236" cy="1064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lv-LV" sz="2500" kern="1200" dirty="0" err="1" smtClean="0"/>
            <a:t>Follow</a:t>
          </a:r>
          <a:r>
            <a:rPr lang="lv-LV" sz="2500" kern="1200" dirty="0" smtClean="0"/>
            <a:t> </a:t>
          </a:r>
          <a:r>
            <a:rPr lang="lv-LV" sz="2500" kern="1200" dirty="0" err="1" smtClean="0"/>
            <a:t>programme</a:t>
          </a:r>
          <a:r>
            <a:rPr lang="lv-LV" sz="2500" kern="1200" dirty="0" smtClean="0"/>
            <a:t> «</a:t>
          </a:r>
          <a:r>
            <a:rPr lang="lv-LV" sz="2500" kern="1200" dirty="0" err="1" smtClean="0"/>
            <a:t>Manual</a:t>
          </a:r>
          <a:r>
            <a:rPr lang="lv-LV" sz="2500" kern="1200" dirty="0" smtClean="0"/>
            <a:t>» </a:t>
          </a:r>
          <a:r>
            <a:rPr lang="lv-LV" sz="2500" kern="1200" dirty="0" err="1" smtClean="0"/>
            <a:t>and</a:t>
          </a:r>
          <a:r>
            <a:rPr lang="lv-LV" sz="2500" kern="1200" dirty="0" smtClean="0"/>
            <a:t> «</a:t>
          </a:r>
          <a:r>
            <a:rPr lang="lv-LV" sz="2500" kern="1200" dirty="0" err="1" smtClean="0"/>
            <a:t>Quidance</a:t>
          </a:r>
          <a:r>
            <a:rPr lang="lv-LV" sz="2500" kern="1200" dirty="0" smtClean="0"/>
            <a:t> </a:t>
          </a:r>
          <a:r>
            <a:rPr lang="lv-LV" sz="2500" kern="1200" dirty="0" err="1" smtClean="0"/>
            <a:t>how</a:t>
          </a:r>
          <a:r>
            <a:rPr lang="lv-LV" sz="2500" kern="1200" dirty="0" smtClean="0"/>
            <a:t> to </a:t>
          </a:r>
          <a:r>
            <a:rPr lang="lv-LV" sz="2500" kern="1200" dirty="0" err="1" smtClean="0"/>
            <a:t>implement</a:t>
          </a:r>
          <a:r>
            <a:rPr lang="lv-LV" sz="2500" kern="1200" dirty="0" smtClean="0"/>
            <a:t> </a:t>
          </a:r>
          <a:r>
            <a:rPr lang="lv-LV" sz="2500" kern="1200" dirty="0" err="1" smtClean="0"/>
            <a:t>the</a:t>
          </a:r>
          <a:r>
            <a:rPr lang="lv-LV" sz="2500" kern="1200" dirty="0" smtClean="0"/>
            <a:t> </a:t>
          </a:r>
          <a:r>
            <a:rPr lang="lv-LV" sz="2500" kern="1200" dirty="0" err="1" smtClean="0"/>
            <a:t>project</a:t>
          </a:r>
          <a:r>
            <a:rPr lang="lv-LV" sz="2500" kern="1200" dirty="0" smtClean="0"/>
            <a:t> </a:t>
          </a:r>
          <a:r>
            <a:rPr lang="lv-LV" sz="2500" kern="1200" dirty="0" err="1" smtClean="0"/>
            <a:t>via</a:t>
          </a:r>
          <a:r>
            <a:rPr lang="lv-LV" sz="2500" kern="1200" dirty="0" smtClean="0"/>
            <a:t> </a:t>
          </a:r>
          <a:r>
            <a:rPr lang="lv-LV" sz="2500" kern="1200" dirty="0" err="1" smtClean="0"/>
            <a:t>the</a:t>
          </a:r>
          <a:r>
            <a:rPr lang="lv-LV" sz="2500" kern="1200" dirty="0" smtClean="0"/>
            <a:t> EMS» </a:t>
          </a:r>
          <a:endParaRPr lang="lv-LV" sz="2500" kern="1200" dirty="0"/>
        </a:p>
      </dsp:txBody>
      <dsp:txXfrm>
        <a:off x="1769364" y="3405079"/>
        <a:ext cx="6460236" cy="1064087"/>
      </dsp:txXfrm>
    </dsp:sp>
    <dsp:sp modelId="{6E3A9C1D-9FD2-448A-BAD9-AB6B6C3E1E9A}">
      <dsp:nvSpPr>
        <dsp:cNvPr id="0" name=""/>
        <dsp:cNvSpPr/>
      </dsp:nvSpPr>
      <dsp:spPr>
        <a:xfrm>
          <a:off x="1645920" y="4469167"/>
          <a:ext cx="6583680" cy="0"/>
        </a:xfrm>
        <a:prstGeom prst="line">
          <a:avLst/>
        </a:prstGeom>
        <a:noFill/>
        <a:ln w="9525" cap="flat" cmpd="sng" algn="ctr">
          <a:solidFill>
            <a:schemeClr val="dk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7E39C-30F5-4F93-BA94-2A60979E026F}">
      <dsp:nvSpPr>
        <dsp:cNvPr id="0" name=""/>
        <dsp:cNvSpPr/>
      </dsp:nvSpPr>
      <dsp:spPr>
        <a:xfrm>
          <a:off x="0" y="0"/>
          <a:ext cx="82296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AB924D0-6AED-405F-9084-C0C3704356D0}">
      <dsp:nvSpPr>
        <dsp:cNvPr id="0" name=""/>
        <dsp:cNvSpPr/>
      </dsp:nvSpPr>
      <dsp:spPr>
        <a:xfrm>
          <a:off x="0" y="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lv-LV" sz="2500" kern="1200" dirty="0" err="1" smtClean="0">
              <a:solidFill>
                <a:schemeClr val="tx1"/>
              </a:solidFill>
            </a:rPr>
            <a:t>Communication</a:t>
          </a:r>
          <a:r>
            <a:rPr lang="lv-LV" sz="2500" kern="1200" dirty="0" smtClean="0">
              <a:solidFill>
                <a:schemeClr val="tx1"/>
              </a:solidFill>
            </a:rPr>
            <a:t> </a:t>
          </a:r>
          <a:r>
            <a:rPr lang="lv-LV" sz="2500" kern="1200" dirty="0" err="1" smtClean="0">
              <a:solidFill>
                <a:schemeClr val="tx1"/>
              </a:solidFill>
            </a:rPr>
            <a:t>guidelines</a:t>
          </a:r>
          <a:r>
            <a:rPr lang="lv-LV" sz="2500" kern="1200" dirty="0" smtClean="0">
              <a:solidFill>
                <a:schemeClr val="tx1"/>
              </a:solidFill>
            </a:rPr>
            <a:t> </a:t>
          </a:r>
        </a:p>
        <a:p>
          <a:pPr lvl="0" algn="l" defTabSz="1111250" rtl="0">
            <a:lnSpc>
              <a:spcPct val="90000"/>
            </a:lnSpc>
            <a:spcBef>
              <a:spcPct val="0"/>
            </a:spcBef>
            <a:spcAft>
              <a:spcPct val="35000"/>
            </a:spcAft>
          </a:pPr>
          <a:r>
            <a:rPr lang="lv-LV" sz="2000" kern="1200" dirty="0" smtClean="0">
              <a:solidFill>
                <a:schemeClr val="tx1"/>
              </a:solidFill>
            </a:rPr>
            <a:t>Do </a:t>
          </a:r>
          <a:r>
            <a:rPr lang="lv-LV" sz="2000" kern="1200" dirty="0" err="1" smtClean="0">
              <a:solidFill>
                <a:schemeClr val="tx1"/>
              </a:solidFill>
            </a:rPr>
            <a:t>not</a:t>
          </a:r>
          <a:r>
            <a:rPr lang="lv-LV" sz="2000" kern="1200" dirty="0" smtClean="0">
              <a:solidFill>
                <a:schemeClr val="tx1"/>
              </a:solidFill>
            </a:rPr>
            <a:t> </a:t>
          </a:r>
          <a:r>
            <a:rPr lang="lv-LV" sz="2000" kern="1200" dirty="0" err="1" smtClean="0">
              <a:solidFill>
                <a:schemeClr val="tx1"/>
              </a:solidFill>
            </a:rPr>
            <a:t>forget</a:t>
          </a:r>
          <a:r>
            <a:rPr lang="lv-LV" sz="2000" kern="1200" dirty="0" smtClean="0">
              <a:solidFill>
                <a:schemeClr val="tx1"/>
              </a:solidFill>
            </a:rPr>
            <a:t> </a:t>
          </a:r>
          <a:r>
            <a:rPr lang="lv-LV" sz="2000" kern="1200" dirty="0" err="1" smtClean="0">
              <a:solidFill>
                <a:schemeClr val="tx1"/>
              </a:solidFill>
            </a:rPr>
            <a:t>marking</a:t>
          </a:r>
          <a:r>
            <a:rPr lang="lv-LV" sz="2000" kern="1200" dirty="0" smtClean="0">
              <a:solidFill>
                <a:schemeClr val="tx1"/>
              </a:solidFill>
            </a:rPr>
            <a:t> </a:t>
          </a:r>
          <a:r>
            <a:rPr lang="lv-LV" sz="2000" kern="1200" dirty="0" err="1" smtClean="0">
              <a:solidFill>
                <a:schemeClr val="tx1"/>
              </a:solidFill>
            </a:rPr>
            <a:t>of</a:t>
          </a:r>
          <a:r>
            <a:rPr lang="lv-LV" sz="2000" kern="1200" dirty="0" smtClean="0">
              <a:solidFill>
                <a:schemeClr val="tx1"/>
              </a:solidFill>
            </a:rPr>
            <a:t> </a:t>
          </a:r>
          <a:r>
            <a:rPr lang="lv-LV" sz="2000" kern="1200" dirty="0" err="1" smtClean="0">
              <a:solidFill>
                <a:schemeClr val="tx1"/>
              </a:solidFill>
            </a:rPr>
            <a:t>infrastructure</a:t>
          </a:r>
          <a:r>
            <a:rPr lang="lv-LV" sz="2000" kern="1200" dirty="0" smtClean="0">
              <a:solidFill>
                <a:schemeClr val="tx1"/>
              </a:solidFill>
            </a:rPr>
            <a:t> </a:t>
          </a:r>
          <a:r>
            <a:rPr lang="lv-LV" sz="2000" kern="1200" dirty="0" err="1" smtClean="0">
              <a:solidFill>
                <a:schemeClr val="tx1"/>
              </a:solidFill>
            </a:rPr>
            <a:t>objects</a:t>
          </a:r>
          <a:r>
            <a:rPr lang="lv-LV" sz="2000" kern="1200" dirty="0" smtClean="0">
              <a:solidFill>
                <a:schemeClr val="tx1"/>
              </a:solidFill>
            </a:rPr>
            <a:t> – </a:t>
          </a:r>
          <a:r>
            <a:rPr lang="lv-LV" sz="2000" kern="1200" dirty="0" err="1" smtClean="0">
              <a:solidFill>
                <a:schemeClr val="tx1"/>
              </a:solidFill>
            </a:rPr>
            <a:t>see</a:t>
          </a:r>
          <a:r>
            <a:rPr lang="lv-LV" sz="2000" kern="1200" dirty="0" smtClean="0">
              <a:solidFill>
                <a:schemeClr val="tx1"/>
              </a:solidFill>
            </a:rPr>
            <a:t> p. 7 </a:t>
          </a:r>
          <a:r>
            <a:rPr lang="lv-LV" sz="2000" kern="1200" dirty="0" err="1" smtClean="0">
              <a:solidFill>
                <a:schemeClr val="tx1"/>
              </a:solidFill>
            </a:rPr>
            <a:t>of</a:t>
          </a:r>
          <a:r>
            <a:rPr lang="lv-LV" sz="2000" kern="1200" dirty="0" smtClean="0">
              <a:solidFill>
                <a:schemeClr val="tx1"/>
              </a:solidFill>
            </a:rPr>
            <a:t> </a:t>
          </a:r>
          <a:r>
            <a:rPr lang="lv-LV" sz="2000" kern="1200" dirty="0" err="1" smtClean="0">
              <a:solidFill>
                <a:schemeClr val="tx1"/>
              </a:solidFill>
            </a:rPr>
            <a:t>Guidelines</a:t>
          </a:r>
          <a:r>
            <a:rPr lang="lv-LV" sz="2000" kern="1200" dirty="0" smtClean="0">
              <a:solidFill>
                <a:schemeClr val="tx1"/>
              </a:solidFill>
            </a:rPr>
            <a:t>!</a:t>
          </a:r>
          <a:endParaRPr lang="lv-LV" sz="2000" kern="1200" dirty="0">
            <a:solidFill>
              <a:schemeClr val="tx1"/>
            </a:solidFill>
          </a:endParaRPr>
        </a:p>
      </dsp:txBody>
      <dsp:txXfrm>
        <a:off x="0" y="0"/>
        <a:ext cx="8229600" cy="1131490"/>
      </dsp:txXfrm>
    </dsp:sp>
    <dsp:sp modelId="{2CC51A58-0F7B-46F2-A275-C925914C1A46}">
      <dsp:nvSpPr>
        <dsp:cNvPr id="0" name=""/>
        <dsp:cNvSpPr/>
      </dsp:nvSpPr>
      <dsp:spPr>
        <a:xfrm>
          <a:off x="0" y="1131490"/>
          <a:ext cx="82296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CE560D9-FA99-4001-B92A-E0C7F502151F}">
      <dsp:nvSpPr>
        <dsp:cNvPr id="0" name=""/>
        <dsp:cNvSpPr/>
      </dsp:nvSpPr>
      <dsp:spPr>
        <a:xfrm>
          <a:off x="0" y="113149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lv-LV" sz="3100" kern="1200" smtClean="0"/>
            <a:t>Logos, Templates ( no necessary «innovations»! )</a:t>
          </a:r>
          <a:endParaRPr lang="lv-LV" sz="3100" kern="1200"/>
        </a:p>
      </dsp:txBody>
      <dsp:txXfrm>
        <a:off x="0" y="1131490"/>
        <a:ext cx="8229600" cy="1131490"/>
      </dsp:txXfrm>
    </dsp:sp>
    <dsp:sp modelId="{BAE49BDA-47D7-45B6-B7A0-26B47FB07CA1}">
      <dsp:nvSpPr>
        <dsp:cNvPr id="0" name=""/>
        <dsp:cNvSpPr/>
      </dsp:nvSpPr>
      <dsp:spPr>
        <a:xfrm>
          <a:off x="0" y="2262981"/>
          <a:ext cx="82296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5D85EF0-76DB-4D9F-9446-92AA240E9B90}">
      <dsp:nvSpPr>
        <dsp:cNvPr id="0" name=""/>
        <dsp:cNvSpPr/>
      </dsp:nvSpPr>
      <dsp:spPr>
        <a:xfrm>
          <a:off x="0" y="2262981"/>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lv-LV" sz="2700" kern="1200" dirty="0" err="1" smtClean="0"/>
            <a:t>Electronic</a:t>
          </a:r>
          <a:r>
            <a:rPr lang="lv-LV" sz="2700" kern="1200" dirty="0" smtClean="0"/>
            <a:t> Monitoring </a:t>
          </a:r>
          <a:r>
            <a:rPr lang="lv-LV" sz="2700" kern="1200" dirty="0" err="1" smtClean="0"/>
            <a:t>system</a:t>
          </a:r>
          <a:endParaRPr lang="lv-LV" sz="2700" kern="1200" dirty="0" smtClean="0"/>
        </a:p>
        <a:p>
          <a:pPr lvl="0" algn="l" defTabSz="1200150" rtl="0">
            <a:lnSpc>
              <a:spcPct val="90000"/>
            </a:lnSpc>
            <a:spcBef>
              <a:spcPct val="0"/>
            </a:spcBef>
            <a:spcAft>
              <a:spcPct val="35000"/>
            </a:spcAft>
          </a:pPr>
          <a:r>
            <a:rPr lang="lv-LV" sz="2000" kern="1200" dirty="0" err="1" smtClean="0"/>
            <a:t>Concise</a:t>
          </a:r>
          <a:r>
            <a:rPr lang="lv-LV" sz="2000" kern="1200" dirty="0" smtClean="0"/>
            <a:t> </a:t>
          </a:r>
          <a:r>
            <a:rPr lang="lv-LV" sz="2000" kern="1200" dirty="0" err="1" smtClean="0"/>
            <a:t>information</a:t>
          </a:r>
          <a:r>
            <a:rPr lang="lv-LV" sz="2000" kern="1200" dirty="0" smtClean="0"/>
            <a:t> </a:t>
          </a:r>
          <a:r>
            <a:rPr lang="lv-LV" sz="2000" kern="1200" dirty="0" err="1" smtClean="0"/>
            <a:t>on</a:t>
          </a:r>
          <a:r>
            <a:rPr lang="lv-LV" sz="2000" kern="1200" dirty="0" smtClean="0"/>
            <a:t> </a:t>
          </a:r>
          <a:r>
            <a:rPr lang="lv-LV" sz="2000" kern="1200" dirty="0" err="1" smtClean="0"/>
            <a:t>the</a:t>
          </a:r>
          <a:r>
            <a:rPr lang="lv-LV" sz="2000" kern="1200" dirty="0" smtClean="0"/>
            <a:t> </a:t>
          </a:r>
          <a:r>
            <a:rPr lang="lv-LV" sz="2000" kern="1200" dirty="0" err="1" smtClean="0"/>
            <a:t>project</a:t>
          </a:r>
          <a:r>
            <a:rPr lang="lv-LV" sz="2000" kern="1200" dirty="0" smtClean="0"/>
            <a:t> </a:t>
          </a:r>
          <a:r>
            <a:rPr lang="lv-LV" sz="2000" kern="1200" dirty="0" err="1" smtClean="0"/>
            <a:t>under</a:t>
          </a:r>
          <a:r>
            <a:rPr lang="lv-LV" sz="2000" kern="1200" dirty="0" smtClean="0"/>
            <a:t> «</a:t>
          </a:r>
          <a:r>
            <a:rPr lang="lv-LV" sz="2000" kern="1200" dirty="0" err="1" smtClean="0"/>
            <a:t>Supported</a:t>
          </a:r>
          <a:r>
            <a:rPr lang="lv-LV" sz="2000" kern="1200" dirty="0" smtClean="0"/>
            <a:t> </a:t>
          </a:r>
          <a:r>
            <a:rPr lang="lv-LV" sz="2000" kern="1200" dirty="0" err="1" smtClean="0"/>
            <a:t>projects</a:t>
          </a:r>
          <a:r>
            <a:rPr lang="lv-LV" sz="2000" kern="1200" dirty="0" smtClean="0"/>
            <a:t>»,  «</a:t>
          </a:r>
          <a:r>
            <a:rPr lang="lv-LV" sz="2000" kern="1200" dirty="0" err="1" smtClean="0"/>
            <a:t>Clean</a:t>
          </a:r>
          <a:r>
            <a:rPr lang="lv-LV" sz="2000" kern="1200" dirty="0" smtClean="0"/>
            <a:t> </a:t>
          </a:r>
          <a:r>
            <a:rPr lang="lv-LV" sz="2000" kern="1200" dirty="0" err="1" smtClean="0"/>
            <a:t>and</a:t>
          </a:r>
          <a:r>
            <a:rPr lang="lv-LV" sz="2000" kern="1200" dirty="0" smtClean="0"/>
            <a:t> </a:t>
          </a:r>
          <a:r>
            <a:rPr lang="lv-LV" sz="2000" kern="1200" dirty="0" err="1" smtClean="0"/>
            <a:t>sustainable</a:t>
          </a:r>
          <a:r>
            <a:rPr lang="lv-LV" sz="2000" kern="1200" dirty="0" smtClean="0"/>
            <a:t> </a:t>
          </a:r>
          <a:r>
            <a:rPr lang="lv-LV" sz="2000" kern="1200" dirty="0" err="1" smtClean="0"/>
            <a:t>environment</a:t>
          </a:r>
          <a:r>
            <a:rPr lang="lv-LV" sz="2000" kern="1200" dirty="0" smtClean="0"/>
            <a:t>» </a:t>
          </a:r>
          <a:endParaRPr lang="lv-LV" sz="2000" kern="1200" dirty="0"/>
        </a:p>
      </dsp:txBody>
      <dsp:txXfrm>
        <a:off x="0" y="2262981"/>
        <a:ext cx="8229600" cy="1131490"/>
      </dsp:txXfrm>
    </dsp:sp>
    <dsp:sp modelId="{5940A77B-68FD-448C-8BB6-52BE524E5398}">
      <dsp:nvSpPr>
        <dsp:cNvPr id="0" name=""/>
        <dsp:cNvSpPr/>
      </dsp:nvSpPr>
      <dsp:spPr>
        <a:xfrm>
          <a:off x="0" y="3394472"/>
          <a:ext cx="82296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dk1">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93458F4-6A65-4EFF-9B52-C10CFAE51915}">
      <dsp:nvSpPr>
        <dsp:cNvPr id="0" name=""/>
        <dsp:cNvSpPr/>
      </dsp:nvSpPr>
      <dsp:spPr>
        <a:xfrm>
          <a:off x="0" y="3394472"/>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lv-LV" sz="2700" kern="1200" dirty="0" smtClean="0"/>
            <a:t>Project </a:t>
          </a:r>
          <a:r>
            <a:rPr lang="lv-LV" sz="2700" kern="1200" dirty="0" err="1" smtClean="0"/>
            <a:t>Application</a:t>
          </a:r>
          <a:r>
            <a:rPr lang="lv-LV" sz="2700" kern="1200" dirty="0" smtClean="0"/>
            <a:t> </a:t>
          </a:r>
          <a:r>
            <a:rPr lang="lv-LV" sz="2700" kern="1200" dirty="0" err="1" smtClean="0"/>
            <a:t>form</a:t>
          </a:r>
          <a:endParaRPr lang="lv-LV" sz="2700" kern="1200" dirty="0" smtClean="0"/>
        </a:p>
        <a:p>
          <a:pPr lvl="0" algn="l" defTabSz="1200150" rtl="0">
            <a:lnSpc>
              <a:spcPct val="90000"/>
            </a:lnSpc>
            <a:spcBef>
              <a:spcPct val="0"/>
            </a:spcBef>
            <a:spcAft>
              <a:spcPct val="35000"/>
            </a:spcAft>
          </a:pPr>
          <a:r>
            <a:rPr lang="lv-LV" sz="2000" kern="1200" dirty="0" err="1" smtClean="0"/>
            <a:t>Follow</a:t>
          </a:r>
          <a:r>
            <a:rPr lang="lv-LV" sz="2000" kern="1200" dirty="0" smtClean="0"/>
            <a:t> </a:t>
          </a:r>
          <a:r>
            <a:rPr lang="lv-LV" sz="2000" kern="1200" dirty="0" err="1" smtClean="0"/>
            <a:t>carefully</a:t>
          </a:r>
          <a:r>
            <a:rPr lang="lv-LV" sz="2000" kern="1200" dirty="0" smtClean="0"/>
            <a:t> </a:t>
          </a:r>
          <a:r>
            <a:rPr lang="lv-LV" sz="2000" kern="1200" dirty="0" err="1" smtClean="0"/>
            <a:t>your</a:t>
          </a:r>
          <a:r>
            <a:rPr lang="lv-LV" sz="2000" kern="1200" dirty="0" smtClean="0"/>
            <a:t> </a:t>
          </a:r>
          <a:r>
            <a:rPr lang="lv-LV" sz="2000" kern="1200" dirty="0" err="1" smtClean="0"/>
            <a:t>project</a:t>
          </a:r>
          <a:r>
            <a:rPr lang="lv-LV" sz="2000" kern="1200" dirty="0" smtClean="0"/>
            <a:t> </a:t>
          </a:r>
          <a:r>
            <a:rPr lang="lv-LV" sz="2000" kern="1200" dirty="0" err="1" smtClean="0"/>
            <a:t>activities</a:t>
          </a:r>
          <a:r>
            <a:rPr lang="lv-LV" sz="2000" kern="1200" dirty="0" smtClean="0"/>
            <a:t> </a:t>
          </a:r>
          <a:r>
            <a:rPr lang="lv-LV" sz="2000" kern="1200" dirty="0" err="1" smtClean="0"/>
            <a:t>in</a:t>
          </a:r>
          <a:r>
            <a:rPr lang="lv-LV" sz="2000" kern="1200" dirty="0" smtClean="0"/>
            <a:t> EMS, </a:t>
          </a:r>
          <a:r>
            <a:rPr lang="lv-LV" sz="2000" kern="1200" dirty="0" err="1" smtClean="0"/>
            <a:t>ensure</a:t>
          </a:r>
          <a:r>
            <a:rPr lang="lv-LV" sz="2000" kern="1200" dirty="0" smtClean="0"/>
            <a:t> </a:t>
          </a:r>
          <a:r>
            <a:rPr lang="lv-LV" sz="2000" kern="1200" dirty="0" err="1" smtClean="0"/>
            <a:t>at</a:t>
          </a:r>
          <a:r>
            <a:rPr lang="lv-LV" sz="2000" kern="1200" dirty="0" smtClean="0"/>
            <a:t> </a:t>
          </a:r>
          <a:r>
            <a:rPr lang="lv-LV" sz="2000" kern="1200" dirty="0" err="1" smtClean="0"/>
            <a:t>least</a:t>
          </a:r>
          <a:r>
            <a:rPr lang="lv-LV" sz="2000" kern="1200" dirty="0" smtClean="0"/>
            <a:t> </a:t>
          </a:r>
          <a:r>
            <a:rPr lang="lv-LV" sz="2000" kern="1200" dirty="0" err="1" smtClean="0"/>
            <a:t>the</a:t>
          </a:r>
          <a:r>
            <a:rPr lang="lv-LV" sz="2000" kern="1200" dirty="0" smtClean="0"/>
            <a:t> </a:t>
          </a:r>
          <a:r>
            <a:rPr lang="lv-LV" sz="2000" kern="1200" dirty="0" err="1" smtClean="0"/>
            <a:t>planned</a:t>
          </a:r>
          <a:r>
            <a:rPr lang="lv-LV" sz="2000" kern="1200" dirty="0" smtClean="0"/>
            <a:t> </a:t>
          </a:r>
          <a:r>
            <a:rPr lang="lv-LV" sz="2000" kern="1200" dirty="0" err="1" smtClean="0"/>
            <a:t>number</a:t>
          </a:r>
          <a:r>
            <a:rPr lang="lv-LV" sz="2000" kern="1200" dirty="0" smtClean="0"/>
            <a:t> </a:t>
          </a:r>
          <a:r>
            <a:rPr lang="lv-LV" sz="2000" kern="1200" dirty="0" err="1" smtClean="0"/>
            <a:t>of</a:t>
          </a:r>
          <a:r>
            <a:rPr lang="lv-LV" sz="2000" kern="1200" dirty="0" smtClean="0"/>
            <a:t> </a:t>
          </a:r>
          <a:r>
            <a:rPr lang="lv-LV" sz="2000" kern="1200" dirty="0" err="1" smtClean="0"/>
            <a:t>communication</a:t>
          </a:r>
          <a:r>
            <a:rPr lang="lv-LV" sz="2000" kern="1200" dirty="0" smtClean="0"/>
            <a:t> </a:t>
          </a:r>
          <a:r>
            <a:rPr lang="lv-LV" sz="2000" kern="1200" dirty="0" err="1" smtClean="0"/>
            <a:t>measures</a:t>
          </a:r>
          <a:r>
            <a:rPr lang="lv-LV" sz="2000" kern="1200" dirty="0" smtClean="0"/>
            <a:t> ! </a:t>
          </a:r>
          <a:endParaRPr lang="lv-LV" sz="2000" kern="1200" dirty="0"/>
        </a:p>
      </dsp:txBody>
      <dsp:txXfrm>
        <a:off x="0" y="3394472"/>
        <a:ext cx="8229600" cy="113149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7FD0F0-ADE9-4049-AAE2-66B16F986E89}" type="datetimeFigureOut">
              <a:rPr lang="lv-LV" smtClean="0"/>
              <a:pPr/>
              <a:t>2019.03.14.</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A7F42B-0B1F-48B2-A00F-0772FF2C24DC}" type="slidenum">
              <a:rPr lang="lv-LV" smtClean="0"/>
              <a:pPr/>
              <a:t>‹#›</a:t>
            </a:fld>
            <a:endParaRPr lang="lv-LV"/>
          </a:p>
        </p:txBody>
      </p:sp>
    </p:spTree>
    <p:extLst>
      <p:ext uri="{BB962C8B-B14F-4D97-AF65-F5344CB8AC3E}">
        <p14:creationId xmlns:p14="http://schemas.microsoft.com/office/powerpoint/2010/main" xmlns="" val="2960225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3FA7F42B-0B1F-48B2-A00F-0772FF2C24DC}" type="slidenum">
              <a:rPr lang="lv-LV" smtClean="0"/>
              <a:pPr/>
              <a:t>1</a:t>
            </a:fld>
            <a:endParaRPr lang="lv-LV"/>
          </a:p>
        </p:txBody>
      </p:sp>
    </p:spTree>
    <p:extLst>
      <p:ext uri="{BB962C8B-B14F-4D97-AF65-F5344CB8AC3E}">
        <p14:creationId xmlns:p14="http://schemas.microsoft.com/office/powerpoint/2010/main" xmlns="" val="2144390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3FA7F42B-0B1F-48B2-A00F-0772FF2C24DC}" type="slidenum">
              <a:rPr lang="lv-LV" smtClean="0"/>
              <a:pPr/>
              <a:t>16</a:t>
            </a:fld>
            <a:endParaRPr lang="lv-LV"/>
          </a:p>
        </p:txBody>
      </p:sp>
    </p:spTree>
    <p:extLst>
      <p:ext uri="{BB962C8B-B14F-4D97-AF65-F5344CB8AC3E}">
        <p14:creationId xmlns:p14="http://schemas.microsoft.com/office/powerpoint/2010/main" xmlns="" val="4174484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1698289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35699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101790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105436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84977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315689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255883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1794634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141624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34688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1CD1F-BEA2-4B4F-9AB3-588F2D9ACD3F}" type="datetimeFigureOut">
              <a:rPr lang="lv-LV" smtClean="0"/>
              <a:pPr/>
              <a:t>2019.03.14.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180127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1CD1F-BEA2-4B4F-9AB3-588F2D9ACD3F}" type="datetimeFigureOut">
              <a:rPr lang="lv-LV" smtClean="0"/>
              <a:pPr/>
              <a:t>2019.03.14.</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BDA59-65A3-4BD9-A347-FC1D1F2028C4}" type="slidenum">
              <a:rPr lang="lv-LV" smtClean="0"/>
              <a:pPr/>
              <a:t>‹#›</a:t>
            </a:fld>
            <a:endParaRPr lang="lv-LV"/>
          </a:p>
        </p:txBody>
      </p:sp>
    </p:spTree>
    <p:extLst>
      <p:ext uri="{BB962C8B-B14F-4D97-AF65-F5344CB8AC3E}">
        <p14:creationId xmlns:p14="http://schemas.microsoft.com/office/powerpoint/2010/main" xmlns="" val="2457170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kurzemesregions.l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48880"/>
            <a:ext cx="7772400" cy="1728192"/>
          </a:xfrm>
        </p:spPr>
        <p:txBody>
          <a:bodyPr>
            <a:normAutofit/>
          </a:bodyPr>
          <a:lstStyle/>
          <a:p>
            <a:r>
              <a:rPr lang="lv-LV" sz="3200" dirty="0" smtClean="0">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LLI </a:t>
            </a:r>
            <a:r>
              <a:rPr lang="en-US" sz="3200" dirty="0" smtClean="0">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303 «Life in Clean Environment – a Better Future !»</a:t>
            </a:r>
            <a:br>
              <a:rPr lang="en-US" sz="3200" dirty="0" smtClean="0">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200" dirty="0" smtClean="0">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(Clean Brownfields)</a:t>
            </a:r>
            <a:endParaRPr lang="en-US" sz="3200" dirty="0">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Apakšvirsraksts 2"/>
          <p:cNvSpPr>
            <a:spLocks noGrp="1"/>
          </p:cNvSpPr>
          <p:nvPr>
            <p:ph type="subTitle" idx="1"/>
          </p:nvPr>
        </p:nvSpPr>
        <p:spPr>
          <a:xfrm>
            <a:off x="1371600" y="4365104"/>
            <a:ext cx="6400800" cy="1512168"/>
          </a:xfrm>
        </p:spPr>
        <p:txBody>
          <a:bodyPr>
            <a:normAutofit fontScale="92500" lnSpcReduction="10000"/>
          </a:bodyPr>
          <a:lstStyle/>
          <a:p>
            <a:r>
              <a:rPr lang="lv-LV" sz="2800" b="1" dirty="0" err="1" smtClean="0">
                <a:solidFill>
                  <a:schemeClr val="accent1"/>
                </a:solidFill>
              </a:rPr>
              <a:t>Overview</a:t>
            </a:r>
            <a:r>
              <a:rPr lang="lv-LV" sz="2800" b="1" dirty="0" smtClean="0">
                <a:solidFill>
                  <a:schemeClr val="accent1"/>
                </a:solidFill>
              </a:rPr>
              <a:t> </a:t>
            </a:r>
            <a:r>
              <a:rPr lang="lv-LV" sz="2800" b="1" dirty="0" err="1" smtClean="0">
                <a:solidFill>
                  <a:schemeClr val="accent1"/>
                </a:solidFill>
              </a:rPr>
              <a:t>of</a:t>
            </a:r>
            <a:r>
              <a:rPr lang="lv-LV" sz="2800" b="1" dirty="0" smtClean="0">
                <a:solidFill>
                  <a:schemeClr val="accent1"/>
                </a:solidFill>
              </a:rPr>
              <a:t> </a:t>
            </a:r>
            <a:r>
              <a:rPr lang="lv-LV" sz="2800" b="1" dirty="0" err="1" smtClean="0">
                <a:solidFill>
                  <a:schemeClr val="accent1"/>
                </a:solidFill>
              </a:rPr>
              <a:t>the</a:t>
            </a:r>
            <a:r>
              <a:rPr lang="lv-LV" sz="2800" b="1" dirty="0" smtClean="0">
                <a:solidFill>
                  <a:schemeClr val="accent1"/>
                </a:solidFill>
              </a:rPr>
              <a:t> Project </a:t>
            </a:r>
            <a:r>
              <a:rPr lang="lv-LV" sz="2800" b="1" dirty="0" err="1" smtClean="0">
                <a:solidFill>
                  <a:schemeClr val="accent1"/>
                </a:solidFill>
              </a:rPr>
              <a:t>implementation</a:t>
            </a:r>
            <a:endParaRPr lang="en-US" sz="2800" b="1" dirty="0" smtClean="0">
              <a:solidFill>
                <a:schemeClr val="accent1"/>
              </a:solidFill>
            </a:endParaRPr>
          </a:p>
          <a:p>
            <a:endParaRPr lang="en-US" sz="2400" dirty="0" smtClean="0">
              <a:solidFill>
                <a:schemeClr val="accent1"/>
              </a:solidFill>
            </a:endParaRPr>
          </a:p>
          <a:p>
            <a:r>
              <a:rPr lang="lv-LV" sz="2100" dirty="0" smtClean="0">
                <a:solidFill>
                  <a:schemeClr val="accent1"/>
                </a:solidFill>
              </a:rPr>
              <a:t>Project </a:t>
            </a:r>
            <a:r>
              <a:rPr lang="lv-LV" sz="2100" dirty="0" err="1" smtClean="0">
                <a:solidFill>
                  <a:schemeClr val="accent1"/>
                </a:solidFill>
              </a:rPr>
              <a:t>Management</a:t>
            </a:r>
            <a:r>
              <a:rPr lang="lv-LV" sz="2100" dirty="0" smtClean="0">
                <a:solidFill>
                  <a:schemeClr val="accent1"/>
                </a:solidFill>
              </a:rPr>
              <a:t> </a:t>
            </a:r>
            <a:r>
              <a:rPr lang="lv-LV" sz="2100" dirty="0" err="1">
                <a:solidFill>
                  <a:schemeClr val="accent1"/>
                </a:solidFill>
              </a:rPr>
              <a:t>G</a:t>
            </a:r>
            <a:r>
              <a:rPr lang="lv-LV" sz="2100" dirty="0" err="1" smtClean="0">
                <a:solidFill>
                  <a:schemeClr val="accent1"/>
                </a:solidFill>
              </a:rPr>
              <a:t>roup</a:t>
            </a:r>
            <a:r>
              <a:rPr lang="lv-LV" sz="2100" dirty="0" smtClean="0">
                <a:solidFill>
                  <a:schemeClr val="accent1"/>
                </a:solidFill>
              </a:rPr>
              <a:t> </a:t>
            </a:r>
            <a:r>
              <a:rPr lang="lv-LV" sz="2100" dirty="0" err="1" smtClean="0">
                <a:solidFill>
                  <a:schemeClr val="accent1"/>
                </a:solidFill>
              </a:rPr>
              <a:t>Meeting</a:t>
            </a:r>
            <a:r>
              <a:rPr lang="lv-LV" sz="2100" dirty="0" smtClean="0">
                <a:solidFill>
                  <a:schemeClr val="accent1"/>
                </a:solidFill>
              </a:rPr>
              <a:t> 2</a:t>
            </a:r>
            <a:endParaRPr lang="en-US" sz="2100" dirty="0" smtClean="0">
              <a:solidFill>
                <a:schemeClr val="accent1"/>
              </a:solidFill>
            </a:endParaRPr>
          </a:p>
          <a:p>
            <a:r>
              <a:rPr lang="en-US" sz="2100" dirty="0" smtClean="0">
                <a:solidFill>
                  <a:schemeClr val="accent1"/>
                </a:solidFill>
              </a:rPr>
              <a:t>Ma</a:t>
            </a:r>
            <a:r>
              <a:rPr lang="lv-LV" sz="2100" dirty="0" err="1" smtClean="0">
                <a:solidFill>
                  <a:schemeClr val="accent1"/>
                </a:solidFill>
              </a:rPr>
              <a:t>rch</a:t>
            </a:r>
            <a:r>
              <a:rPr lang="lv-LV" sz="2100" dirty="0" smtClean="0">
                <a:solidFill>
                  <a:schemeClr val="accent1"/>
                </a:solidFill>
              </a:rPr>
              <a:t> 6, 2019, </a:t>
            </a:r>
            <a:r>
              <a:rPr lang="lv-LV" sz="2100" dirty="0" err="1" smtClean="0">
                <a:solidFill>
                  <a:schemeClr val="accent1"/>
                </a:solidFill>
              </a:rPr>
              <a:t>Telsiai</a:t>
            </a:r>
            <a:endParaRPr lang="lv-LV" sz="2100" dirty="0">
              <a:solidFill>
                <a:schemeClr val="accent1"/>
              </a:solidFill>
            </a:endParaRPr>
          </a:p>
        </p:txBody>
      </p:sp>
      <p:pic>
        <p:nvPicPr>
          <p:cNvPr id="4" name="Attēls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67744" y="620688"/>
            <a:ext cx="4608512" cy="1306891"/>
          </a:xfrm>
          <a:prstGeom prst="rect">
            <a:avLst/>
          </a:prstGeom>
        </p:spPr>
      </p:pic>
    </p:spTree>
    <p:extLst>
      <p:ext uri="{BB962C8B-B14F-4D97-AF65-F5344CB8AC3E}">
        <p14:creationId xmlns:p14="http://schemas.microsoft.com/office/powerpoint/2010/main" xmlns="" val="2901239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Project </a:t>
            </a:r>
            <a:r>
              <a:rPr lang="lv-LV" dirty="0" err="1" smtClean="0"/>
              <a:t>changes</a:t>
            </a:r>
            <a:r>
              <a:rPr lang="lv-LV" dirty="0" smtClean="0"/>
              <a:t>, minor </a:t>
            </a:r>
            <a:r>
              <a:rPr lang="lv-LV" dirty="0" err="1" smtClean="0"/>
              <a:t>changes</a:t>
            </a:r>
            <a:endParaRPr lang="lv-LV" dirty="0"/>
          </a:p>
        </p:txBody>
      </p:sp>
      <p:sp>
        <p:nvSpPr>
          <p:cNvPr id="3" name="Satura vietturis 2"/>
          <p:cNvSpPr>
            <a:spLocks noGrp="1"/>
          </p:cNvSpPr>
          <p:nvPr>
            <p:ph idx="1"/>
          </p:nvPr>
        </p:nvSpPr>
        <p:spPr/>
        <p:txBody>
          <a:bodyPr/>
          <a:lstStyle/>
          <a:p>
            <a:pPr marL="0" indent="0">
              <a:buNone/>
            </a:pPr>
            <a:r>
              <a:rPr lang="lv-LV" sz="2800" dirty="0" smtClean="0"/>
              <a:t>1. </a:t>
            </a:r>
            <a:r>
              <a:rPr lang="lv-LV" sz="2800" dirty="0" err="1" smtClean="0"/>
              <a:t>Contact</a:t>
            </a:r>
            <a:r>
              <a:rPr lang="lv-LV" sz="2800" dirty="0" smtClean="0"/>
              <a:t> </a:t>
            </a:r>
            <a:r>
              <a:rPr lang="lv-LV" sz="2800" dirty="0" err="1" smtClean="0"/>
              <a:t>data</a:t>
            </a:r>
            <a:r>
              <a:rPr lang="lv-LV" sz="2800" dirty="0" smtClean="0"/>
              <a:t> </a:t>
            </a:r>
            <a:r>
              <a:rPr lang="lv-LV" sz="2800" dirty="0" err="1" smtClean="0"/>
              <a:t>of</a:t>
            </a:r>
            <a:r>
              <a:rPr lang="lv-LV" sz="2800" dirty="0" smtClean="0"/>
              <a:t> </a:t>
            </a:r>
            <a:r>
              <a:rPr lang="lv-LV" sz="2800" dirty="0" err="1" smtClean="0"/>
              <a:t>the</a:t>
            </a:r>
            <a:r>
              <a:rPr lang="lv-LV" sz="2800" dirty="0" smtClean="0"/>
              <a:t> LP </a:t>
            </a:r>
            <a:r>
              <a:rPr lang="lv-LV" sz="2800" dirty="0" err="1" smtClean="0"/>
              <a:t>or</a:t>
            </a:r>
            <a:r>
              <a:rPr lang="lv-LV" sz="2800" dirty="0" smtClean="0"/>
              <a:t> </a:t>
            </a:r>
            <a:r>
              <a:rPr lang="lv-LV" sz="2800" dirty="0" err="1" smtClean="0"/>
              <a:t>project</a:t>
            </a:r>
            <a:r>
              <a:rPr lang="lv-LV" sz="2800" dirty="0" smtClean="0"/>
              <a:t> </a:t>
            </a:r>
            <a:r>
              <a:rPr lang="lv-LV" sz="2800" dirty="0" err="1" smtClean="0"/>
              <a:t>partners</a:t>
            </a:r>
            <a:endParaRPr lang="lv-LV" sz="2800" dirty="0" smtClean="0"/>
          </a:p>
          <a:p>
            <a:pPr marL="0" indent="0">
              <a:buNone/>
            </a:pPr>
            <a:r>
              <a:rPr lang="lv-LV" sz="2800" dirty="0" smtClean="0"/>
              <a:t>2. </a:t>
            </a:r>
            <a:r>
              <a:rPr lang="lv-LV" sz="2800" dirty="0" err="1" smtClean="0"/>
              <a:t>Bank</a:t>
            </a:r>
            <a:r>
              <a:rPr lang="lv-LV" sz="2800" dirty="0" smtClean="0"/>
              <a:t> </a:t>
            </a:r>
            <a:r>
              <a:rPr lang="lv-LV" sz="2800" dirty="0" err="1" smtClean="0"/>
              <a:t>account</a:t>
            </a:r>
            <a:r>
              <a:rPr lang="lv-LV" sz="2800" dirty="0" smtClean="0"/>
              <a:t> </a:t>
            </a:r>
            <a:r>
              <a:rPr lang="lv-LV" sz="2800" dirty="0" err="1" smtClean="0"/>
              <a:t>of</a:t>
            </a:r>
            <a:r>
              <a:rPr lang="lv-LV" sz="2800" dirty="0" smtClean="0"/>
              <a:t> </a:t>
            </a:r>
            <a:r>
              <a:rPr lang="lv-LV" sz="2800" dirty="0" err="1" smtClean="0"/>
              <a:t>the</a:t>
            </a:r>
            <a:r>
              <a:rPr lang="lv-LV" sz="2800" dirty="0" smtClean="0"/>
              <a:t> LP</a:t>
            </a:r>
          </a:p>
          <a:p>
            <a:pPr marL="0" indent="0">
              <a:buNone/>
            </a:pPr>
            <a:r>
              <a:rPr lang="lv-LV" sz="2800" dirty="0" smtClean="0"/>
              <a:t>3. </a:t>
            </a:r>
            <a:r>
              <a:rPr lang="lv-LV" sz="2800" dirty="0" err="1" smtClean="0"/>
              <a:t>Work</a:t>
            </a:r>
            <a:r>
              <a:rPr lang="lv-LV" sz="2800" dirty="0" smtClean="0"/>
              <a:t> </a:t>
            </a:r>
            <a:r>
              <a:rPr lang="lv-LV" sz="2800" dirty="0" err="1" smtClean="0"/>
              <a:t>plan</a:t>
            </a:r>
            <a:r>
              <a:rPr lang="lv-LV" sz="2800" dirty="0" smtClean="0"/>
              <a:t> </a:t>
            </a:r>
            <a:r>
              <a:rPr lang="lv-LV" sz="2800" dirty="0" err="1" smtClean="0"/>
              <a:t>adjustment</a:t>
            </a:r>
            <a:r>
              <a:rPr lang="lv-LV" sz="2800" dirty="0" smtClean="0"/>
              <a:t>, </a:t>
            </a:r>
            <a:r>
              <a:rPr lang="lv-LV" sz="2800" dirty="0" err="1" smtClean="0"/>
              <a:t>e.g</a:t>
            </a:r>
            <a:r>
              <a:rPr lang="lv-LV" sz="2800" dirty="0" smtClean="0"/>
              <a:t>. a </a:t>
            </a:r>
            <a:r>
              <a:rPr lang="lv-LV" sz="2800" dirty="0" err="1" smtClean="0"/>
              <a:t>seminar</a:t>
            </a:r>
            <a:r>
              <a:rPr lang="lv-LV" sz="2800" dirty="0" smtClean="0"/>
              <a:t> </a:t>
            </a:r>
            <a:r>
              <a:rPr lang="lv-LV" sz="2800" dirty="0" err="1" smtClean="0"/>
              <a:t>is</a:t>
            </a:r>
            <a:r>
              <a:rPr lang="lv-LV" sz="2800" dirty="0" smtClean="0"/>
              <a:t> </a:t>
            </a:r>
            <a:r>
              <a:rPr lang="lv-LV" sz="2800" dirty="0" err="1" smtClean="0"/>
              <a:t>moved</a:t>
            </a:r>
            <a:r>
              <a:rPr lang="lv-LV" sz="2800" dirty="0" smtClean="0"/>
              <a:t> </a:t>
            </a:r>
            <a:r>
              <a:rPr lang="lv-LV" sz="2800" dirty="0" err="1" smtClean="0"/>
              <a:t>from</a:t>
            </a:r>
            <a:r>
              <a:rPr lang="lv-LV" sz="2800" dirty="0" smtClean="0"/>
              <a:t> </a:t>
            </a:r>
            <a:r>
              <a:rPr lang="lv-LV" sz="2800" dirty="0" err="1" smtClean="0"/>
              <a:t>the</a:t>
            </a:r>
            <a:r>
              <a:rPr lang="lv-LV" sz="2800" dirty="0" smtClean="0"/>
              <a:t> first period to </a:t>
            </a:r>
            <a:r>
              <a:rPr lang="lv-LV" sz="2800" dirty="0" err="1" smtClean="0"/>
              <a:t>the</a:t>
            </a:r>
            <a:r>
              <a:rPr lang="lv-LV" sz="2800" dirty="0" smtClean="0"/>
              <a:t> </a:t>
            </a:r>
            <a:r>
              <a:rPr lang="lv-LV" sz="2800" dirty="0" err="1" smtClean="0"/>
              <a:t>second</a:t>
            </a:r>
            <a:r>
              <a:rPr lang="lv-LV" sz="2800" dirty="0" smtClean="0"/>
              <a:t> period</a:t>
            </a:r>
          </a:p>
          <a:p>
            <a:pPr marL="0" indent="0">
              <a:buNone/>
            </a:pPr>
            <a:r>
              <a:rPr lang="lv-LV" sz="2800" dirty="0" smtClean="0"/>
              <a:t>4. </a:t>
            </a:r>
            <a:r>
              <a:rPr lang="lv-LV" sz="2800" dirty="0" err="1" smtClean="0"/>
              <a:t>Changes</a:t>
            </a:r>
            <a:r>
              <a:rPr lang="lv-LV" sz="2800" dirty="0" smtClean="0"/>
              <a:t> </a:t>
            </a:r>
            <a:r>
              <a:rPr lang="lv-LV" sz="2800" dirty="0" err="1" smtClean="0"/>
              <a:t>in</a:t>
            </a:r>
            <a:r>
              <a:rPr lang="lv-LV" sz="2800" dirty="0" smtClean="0"/>
              <a:t> </a:t>
            </a:r>
            <a:r>
              <a:rPr lang="lv-LV" sz="2800" dirty="0" err="1" smtClean="0"/>
              <a:t>costs</a:t>
            </a:r>
            <a:r>
              <a:rPr lang="lv-LV" sz="2800" dirty="0" smtClean="0"/>
              <a:t> </a:t>
            </a:r>
            <a:r>
              <a:rPr lang="lv-LV" sz="2800" dirty="0" err="1" smtClean="0"/>
              <a:t>within</a:t>
            </a:r>
            <a:r>
              <a:rPr lang="lv-LV" sz="2800" dirty="0" smtClean="0"/>
              <a:t> </a:t>
            </a:r>
            <a:r>
              <a:rPr lang="lv-LV" sz="2800" dirty="0" err="1" smtClean="0"/>
              <a:t>one</a:t>
            </a:r>
            <a:r>
              <a:rPr lang="lv-LV" sz="2800" dirty="0" smtClean="0"/>
              <a:t> </a:t>
            </a:r>
            <a:r>
              <a:rPr lang="lv-LV" sz="2800" dirty="0" err="1" smtClean="0"/>
              <a:t>budget</a:t>
            </a:r>
            <a:r>
              <a:rPr lang="lv-LV" sz="2800" dirty="0" smtClean="0"/>
              <a:t> </a:t>
            </a:r>
            <a:r>
              <a:rPr lang="lv-LV" sz="2800" dirty="0" err="1" smtClean="0"/>
              <a:t>line</a:t>
            </a:r>
            <a:endParaRPr lang="lv-LV" sz="2800" dirty="0" smtClean="0"/>
          </a:p>
          <a:p>
            <a:pPr marL="0" indent="0">
              <a:buNone/>
            </a:pPr>
            <a:endParaRPr lang="lv-LV" sz="2800" dirty="0" smtClean="0"/>
          </a:p>
          <a:p>
            <a:pPr marL="0" indent="0">
              <a:buNone/>
            </a:pPr>
            <a:r>
              <a:rPr lang="lv-LV" dirty="0" err="1" smtClean="0"/>
              <a:t>Require</a:t>
            </a:r>
            <a:r>
              <a:rPr lang="lv-LV" dirty="0" smtClean="0"/>
              <a:t> </a:t>
            </a:r>
            <a:r>
              <a:rPr lang="lv-LV" dirty="0" err="1" smtClean="0"/>
              <a:t>prior</a:t>
            </a:r>
            <a:r>
              <a:rPr lang="lv-LV" dirty="0" smtClean="0"/>
              <a:t> </a:t>
            </a:r>
            <a:r>
              <a:rPr lang="lv-LV" dirty="0" err="1" smtClean="0"/>
              <a:t>consultation</a:t>
            </a:r>
            <a:r>
              <a:rPr lang="lv-LV" dirty="0" smtClean="0"/>
              <a:t> </a:t>
            </a:r>
            <a:r>
              <a:rPr lang="lv-LV" dirty="0" err="1" smtClean="0"/>
              <a:t>with</a:t>
            </a:r>
            <a:r>
              <a:rPr lang="lv-LV" dirty="0" smtClean="0"/>
              <a:t> JS. </a:t>
            </a:r>
            <a:r>
              <a:rPr lang="lv-LV" dirty="0" err="1" smtClean="0"/>
              <a:t>Reported</a:t>
            </a:r>
            <a:r>
              <a:rPr lang="lv-LV" dirty="0" smtClean="0"/>
              <a:t> </a:t>
            </a:r>
            <a:r>
              <a:rPr lang="lv-LV" dirty="0" err="1" smtClean="0"/>
              <a:t>via</a:t>
            </a:r>
            <a:r>
              <a:rPr lang="lv-LV" dirty="0" smtClean="0"/>
              <a:t> progress </a:t>
            </a:r>
            <a:r>
              <a:rPr lang="lv-LV" dirty="0" err="1" smtClean="0"/>
              <a:t>reports</a:t>
            </a:r>
            <a:r>
              <a:rPr lang="lv-LV" dirty="0" smtClean="0"/>
              <a:t>.</a:t>
            </a:r>
          </a:p>
          <a:p>
            <a:pPr marL="0" indent="0">
              <a:buNone/>
            </a:pPr>
            <a:endParaRPr lang="lv-LV" dirty="0"/>
          </a:p>
          <a:p>
            <a:pPr marL="0" indent="0">
              <a:buNone/>
            </a:pPr>
            <a:endParaRPr lang="lv-LV" dirty="0"/>
          </a:p>
        </p:txBody>
      </p:sp>
    </p:spTree>
    <p:extLst>
      <p:ext uri="{BB962C8B-B14F-4D97-AF65-F5344CB8AC3E}">
        <p14:creationId xmlns:p14="http://schemas.microsoft.com/office/powerpoint/2010/main" xmlns="" val="3760599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Project </a:t>
            </a:r>
            <a:r>
              <a:rPr lang="lv-LV" dirty="0" err="1" smtClean="0"/>
              <a:t>changes</a:t>
            </a:r>
            <a:r>
              <a:rPr lang="lv-LV" dirty="0" smtClean="0"/>
              <a:t>, major </a:t>
            </a:r>
            <a:r>
              <a:rPr lang="lv-LV" dirty="0" err="1" smtClean="0"/>
              <a:t>changes</a:t>
            </a:r>
            <a:endParaRPr lang="lv-LV" dirty="0"/>
          </a:p>
        </p:txBody>
      </p:sp>
      <p:sp>
        <p:nvSpPr>
          <p:cNvPr id="3" name="Satura vietturis 2"/>
          <p:cNvSpPr>
            <a:spLocks noGrp="1"/>
          </p:cNvSpPr>
          <p:nvPr>
            <p:ph idx="1"/>
          </p:nvPr>
        </p:nvSpPr>
        <p:spPr/>
        <p:txBody>
          <a:bodyPr>
            <a:normAutofit lnSpcReduction="10000"/>
          </a:bodyPr>
          <a:lstStyle/>
          <a:p>
            <a:pPr marL="0" indent="0">
              <a:buNone/>
            </a:pPr>
            <a:r>
              <a:rPr lang="lv-LV" sz="2800" dirty="0" smtClean="0"/>
              <a:t>1. </a:t>
            </a:r>
            <a:r>
              <a:rPr lang="lv-LV" sz="2800" dirty="0" err="1" smtClean="0"/>
              <a:t>Change</a:t>
            </a:r>
            <a:r>
              <a:rPr lang="lv-LV" sz="2800" dirty="0" smtClean="0"/>
              <a:t> </a:t>
            </a:r>
            <a:r>
              <a:rPr lang="lv-LV" sz="2800" dirty="0" err="1" smtClean="0"/>
              <a:t>of</a:t>
            </a:r>
            <a:r>
              <a:rPr lang="lv-LV" sz="2800" dirty="0" smtClean="0"/>
              <a:t> </a:t>
            </a:r>
            <a:r>
              <a:rPr lang="lv-LV" sz="2800" dirty="0" err="1" smtClean="0"/>
              <a:t>project</a:t>
            </a:r>
            <a:r>
              <a:rPr lang="lv-LV" sz="2800" dirty="0" smtClean="0"/>
              <a:t> </a:t>
            </a:r>
            <a:r>
              <a:rPr lang="lv-LV" sz="2800" dirty="0" err="1" smtClean="0"/>
              <a:t>partners</a:t>
            </a:r>
            <a:endParaRPr lang="lv-LV" sz="2800" dirty="0" smtClean="0"/>
          </a:p>
          <a:p>
            <a:pPr marL="0" indent="0">
              <a:buNone/>
            </a:pPr>
            <a:r>
              <a:rPr lang="lv-LV" sz="2800" dirty="0" smtClean="0"/>
              <a:t>2. </a:t>
            </a:r>
            <a:r>
              <a:rPr lang="lv-LV" sz="2800" dirty="0" err="1" smtClean="0"/>
              <a:t>Reallocation</a:t>
            </a:r>
            <a:r>
              <a:rPr lang="lv-LV" sz="2800" dirty="0" smtClean="0"/>
              <a:t> </a:t>
            </a:r>
            <a:r>
              <a:rPr lang="lv-LV" sz="2800" dirty="0" err="1" smtClean="0"/>
              <a:t>between</a:t>
            </a:r>
            <a:r>
              <a:rPr lang="lv-LV" sz="2800" dirty="0" smtClean="0"/>
              <a:t> </a:t>
            </a:r>
            <a:r>
              <a:rPr lang="lv-LV" sz="2800" dirty="0" err="1" smtClean="0"/>
              <a:t>budget</a:t>
            </a:r>
            <a:r>
              <a:rPr lang="lv-LV" sz="2800" dirty="0" smtClean="0"/>
              <a:t> </a:t>
            </a:r>
            <a:r>
              <a:rPr lang="lv-LV" sz="2800" dirty="0" err="1" smtClean="0"/>
              <a:t>lines</a:t>
            </a:r>
            <a:endParaRPr lang="lv-LV" sz="2800" dirty="0" smtClean="0"/>
          </a:p>
          <a:p>
            <a:pPr marL="0" indent="0">
              <a:buNone/>
            </a:pPr>
            <a:r>
              <a:rPr lang="lv-LV" sz="2800" dirty="0" smtClean="0"/>
              <a:t>3.Change </a:t>
            </a:r>
            <a:r>
              <a:rPr lang="lv-LV" sz="2800" dirty="0" err="1" smtClean="0"/>
              <a:t>in</a:t>
            </a:r>
            <a:r>
              <a:rPr lang="lv-LV" sz="2800" dirty="0" smtClean="0"/>
              <a:t> </a:t>
            </a:r>
            <a:r>
              <a:rPr lang="lv-LV" sz="2800" dirty="0" err="1" smtClean="0"/>
              <a:t>the</a:t>
            </a:r>
            <a:r>
              <a:rPr lang="lv-LV" sz="2800" dirty="0" smtClean="0"/>
              <a:t> </a:t>
            </a:r>
            <a:r>
              <a:rPr lang="lv-LV" sz="2800" dirty="0" err="1" smtClean="0"/>
              <a:t>project</a:t>
            </a:r>
            <a:r>
              <a:rPr lang="lv-LV" sz="2800" dirty="0" smtClean="0"/>
              <a:t> </a:t>
            </a:r>
            <a:r>
              <a:rPr lang="lv-LV" sz="2800" dirty="0" err="1" smtClean="0"/>
              <a:t>activities</a:t>
            </a:r>
            <a:r>
              <a:rPr lang="lv-LV" sz="2800" dirty="0" smtClean="0"/>
              <a:t>, </a:t>
            </a:r>
            <a:r>
              <a:rPr lang="lv-LV" sz="2800" dirty="0" err="1" smtClean="0"/>
              <a:t>e.g</a:t>
            </a:r>
            <a:r>
              <a:rPr lang="lv-LV" sz="2800" dirty="0" smtClean="0"/>
              <a:t>. </a:t>
            </a:r>
            <a:r>
              <a:rPr lang="lv-LV" sz="2800" dirty="0" err="1" smtClean="0"/>
              <a:t>increase</a:t>
            </a:r>
            <a:r>
              <a:rPr lang="lv-LV" sz="2800" dirty="0" smtClean="0"/>
              <a:t>/</a:t>
            </a:r>
            <a:r>
              <a:rPr lang="lv-LV" sz="2800" dirty="0" err="1" smtClean="0"/>
              <a:t>decrease</a:t>
            </a:r>
            <a:r>
              <a:rPr lang="lv-LV" sz="2800" dirty="0" smtClean="0"/>
              <a:t> </a:t>
            </a:r>
            <a:r>
              <a:rPr lang="lv-LV" sz="2800" dirty="0" err="1" smtClean="0"/>
              <a:t>of</a:t>
            </a:r>
            <a:r>
              <a:rPr lang="lv-LV" sz="2800" dirty="0" smtClean="0"/>
              <a:t> </a:t>
            </a:r>
            <a:r>
              <a:rPr lang="lv-LV" sz="2800" dirty="0" err="1" smtClean="0"/>
              <a:t>the</a:t>
            </a:r>
            <a:r>
              <a:rPr lang="lv-LV" sz="2800" dirty="0" smtClean="0"/>
              <a:t> </a:t>
            </a:r>
            <a:r>
              <a:rPr lang="lv-LV" sz="2800" dirty="0" err="1" smtClean="0"/>
              <a:t>activity</a:t>
            </a:r>
            <a:r>
              <a:rPr lang="lv-LV" sz="2800" dirty="0" smtClean="0"/>
              <a:t>/ </a:t>
            </a:r>
            <a:r>
              <a:rPr lang="lv-LV" sz="2800" dirty="0" err="1" smtClean="0"/>
              <a:t>new</a:t>
            </a:r>
            <a:r>
              <a:rPr lang="lv-LV" sz="2800" dirty="0" smtClean="0"/>
              <a:t> </a:t>
            </a:r>
            <a:r>
              <a:rPr lang="lv-LV" sz="2800" dirty="0" err="1" smtClean="0"/>
              <a:t>activity</a:t>
            </a:r>
            <a:r>
              <a:rPr lang="lv-LV" sz="2800" dirty="0" smtClean="0"/>
              <a:t>/</a:t>
            </a:r>
            <a:r>
              <a:rPr lang="lv-LV" sz="2800" dirty="0" err="1" smtClean="0"/>
              <a:t>output</a:t>
            </a:r>
            <a:endParaRPr lang="lv-LV" sz="2800" dirty="0" smtClean="0"/>
          </a:p>
          <a:p>
            <a:pPr marL="0" indent="0">
              <a:buNone/>
            </a:pPr>
            <a:r>
              <a:rPr lang="lv-LV" sz="2800" dirty="0" smtClean="0"/>
              <a:t>4. </a:t>
            </a:r>
            <a:r>
              <a:rPr lang="lv-LV" sz="2800" dirty="0" err="1" smtClean="0"/>
              <a:t>Prolongation</a:t>
            </a:r>
            <a:r>
              <a:rPr lang="lv-LV" sz="2800" dirty="0" smtClean="0"/>
              <a:t> </a:t>
            </a:r>
            <a:r>
              <a:rPr lang="lv-LV" sz="2800" dirty="0" err="1" smtClean="0"/>
              <a:t>of</a:t>
            </a:r>
            <a:r>
              <a:rPr lang="lv-LV" sz="2800" dirty="0" smtClean="0"/>
              <a:t> </a:t>
            </a:r>
            <a:r>
              <a:rPr lang="lv-LV" sz="2800" dirty="0" err="1" smtClean="0"/>
              <a:t>the</a:t>
            </a:r>
            <a:r>
              <a:rPr lang="lv-LV" sz="2800" dirty="0" smtClean="0"/>
              <a:t> </a:t>
            </a:r>
            <a:r>
              <a:rPr lang="lv-LV" sz="2800" dirty="0" err="1" smtClean="0"/>
              <a:t>project</a:t>
            </a:r>
            <a:r>
              <a:rPr lang="lv-LV" sz="2800" dirty="0" smtClean="0"/>
              <a:t> </a:t>
            </a:r>
            <a:r>
              <a:rPr lang="lv-LV" sz="2800" dirty="0" err="1" smtClean="0"/>
              <a:t>duratio</a:t>
            </a:r>
            <a:r>
              <a:rPr lang="lv-LV" dirty="0" err="1" smtClean="0"/>
              <a:t>n</a:t>
            </a:r>
            <a:endParaRPr lang="lv-LV" dirty="0" smtClean="0"/>
          </a:p>
          <a:p>
            <a:pPr marL="0" indent="0">
              <a:buNone/>
            </a:pPr>
            <a:endParaRPr lang="lv-LV" dirty="0" smtClean="0"/>
          </a:p>
          <a:p>
            <a:pPr marL="0" indent="0">
              <a:buNone/>
            </a:pPr>
            <a:r>
              <a:rPr lang="lv-LV" dirty="0" err="1" smtClean="0"/>
              <a:t>Require</a:t>
            </a:r>
            <a:r>
              <a:rPr lang="lv-LV" dirty="0" smtClean="0"/>
              <a:t> </a:t>
            </a:r>
            <a:r>
              <a:rPr lang="lv-LV" dirty="0" err="1" smtClean="0"/>
              <a:t>prior</a:t>
            </a:r>
            <a:r>
              <a:rPr lang="lv-LV" dirty="0" smtClean="0"/>
              <a:t> </a:t>
            </a:r>
            <a:r>
              <a:rPr lang="lv-LV" dirty="0" err="1" smtClean="0"/>
              <a:t>consultation</a:t>
            </a:r>
            <a:r>
              <a:rPr lang="lv-LV" dirty="0" smtClean="0"/>
              <a:t> </a:t>
            </a:r>
            <a:r>
              <a:rPr lang="lv-LV" dirty="0" err="1" smtClean="0"/>
              <a:t>with</a:t>
            </a:r>
            <a:r>
              <a:rPr lang="lv-LV" dirty="0" smtClean="0"/>
              <a:t> JS. </a:t>
            </a:r>
            <a:r>
              <a:rPr lang="lv-LV" dirty="0" err="1" smtClean="0"/>
              <a:t>Changes</a:t>
            </a:r>
            <a:r>
              <a:rPr lang="lv-LV" dirty="0" smtClean="0"/>
              <a:t> </a:t>
            </a:r>
            <a:r>
              <a:rPr lang="lv-LV" dirty="0" err="1" smtClean="0"/>
              <a:t>request</a:t>
            </a:r>
            <a:r>
              <a:rPr lang="lv-LV" dirty="0" smtClean="0"/>
              <a:t>. </a:t>
            </a:r>
            <a:r>
              <a:rPr lang="lv-LV" dirty="0" err="1" smtClean="0"/>
              <a:t>Prior</a:t>
            </a:r>
            <a:r>
              <a:rPr lang="lv-LV" dirty="0" smtClean="0"/>
              <a:t> </a:t>
            </a:r>
            <a:r>
              <a:rPr lang="lv-LV" dirty="0" err="1" smtClean="0"/>
              <a:t>approval</a:t>
            </a:r>
            <a:r>
              <a:rPr lang="lv-LV" dirty="0" smtClean="0"/>
              <a:t> </a:t>
            </a:r>
            <a:r>
              <a:rPr lang="lv-LV" dirty="0" err="1" smtClean="0"/>
              <a:t>by</a:t>
            </a:r>
            <a:r>
              <a:rPr lang="lv-LV" dirty="0" smtClean="0"/>
              <a:t> MA </a:t>
            </a:r>
            <a:r>
              <a:rPr lang="lv-LV" dirty="0" err="1" smtClean="0"/>
              <a:t>before</a:t>
            </a:r>
            <a:r>
              <a:rPr lang="lv-LV" dirty="0" smtClean="0"/>
              <a:t> </a:t>
            </a:r>
            <a:r>
              <a:rPr lang="lv-LV" dirty="0" err="1" smtClean="0"/>
              <a:t>changes</a:t>
            </a:r>
            <a:r>
              <a:rPr lang="lv-LV" dirty="0" smtClean="0"/>
              <a:t> </a:t>
            </a:r>
            <a:r>
              <a:rPr lang="lv-LV" dirty="0" err="1" smtClean="0"/>
              <a:t>are</a:t>
            </a:r>
            <a:r>
              <a:rPr lang="lv-LV" dirty="0" smtClean="0"/>
              <a:t> </a:t>
            </a:r>
            <a:r>
              <a:rPr lang="lv-LV" dirty="0" err="1" smtClean="0"/>
              <a:t>implemented</a:t>
            </a:r>
            <a:r>
              <a:rPr lang="lv-LV" dirty="0" smtClean="0"/>
              <a:t>.</a:t>
            </a:r>
          </a:p>
          <a:p>
            <a:pPr marL="0" indent="0">
              <a:buNone/>
            </a:pPr>
            <a:endParaRPr lang="lv-LV" dirty="0"/>
          </a:p>
        </p:txBody>
      </p:sp>
    </p:spTree>
    <p:extLst>
      <p:ext uri="{BB962C8B-B14F-4D97-AF65-F5344CB8AC3E}">
        <p14:creationId xmlns:p14="http://schemas.microsoft.com/office/powerpoint/2010/main" xmlns="" val="4101633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3600" dirty="0" err="1" smtClean="0"/>
              <a:t>Durability</a:t>
            </a:r>
            <a:r>
              <a:rPr lang="lv-LV" sz="3600" dirty="0" smtClean="0"/>
              <a:t> </a:t>
            </a:r>
            <a:r>
              <a:rPr lang="lv-LV" sz="3600" dirty="0" err="1" smtClean="0"/>
              <a:t>and</a:t>
            </a:r>
            <a:r>
              <a:rPr lang="lv-LV" sz="3600" dirty="0" smtClean="0"/>
              <a:t> </a:t>
            </a:r>
            <a:r>
              <a:rPr lang="lv-LV" sz="3600" dirty="0" err="1" smtClean="0"/>
              <a:t>ownership</a:t>
            </a:r>
            <a:r>
              <a:rPr lang="lv-LV" sz="3600" dirty="0" smtClean="0"/>
              <a:t>  </a:t>
            </a:r>
            <a:r>
              <a:rPr lang="lv-LV" sz="3600" dirty="0" err="1" smtClean="0"/>
              <a:t>of</a:t>
            </a:r>
            <a:r>
              <a:rPr lang="lv-LV" sz="3600" dirty="0" smtClean="0"/>
              <a:t> </a:t>
            </a:r>
            <a:r>
              <a:rPr lang="lv-LV" sz="3600" dirty="0" err="1" smtClean="0"/>
              <a:t>project</a:t>
            </a:r>
            <a:r>
              <a:rPr lang="lv-LV" sz="3600" dirty="0" smtClean="0"/>
              <a:t> </a:t>
            </a:r>
            <a:r>
              <a:rPr lang="lv-LV" sz="3600" dirty="0" err="1" smtClean="0"/>
              <a:t>results</a:t>
            </a:r>
            <a:endParaRPr lang="lv-LV" sz="3600" dirty="0"/>
          </a:p>
        </p:txBody>
      </p:sp>
      <p:sp>
        <p:nvSpPr>
          <p:cNvPr id="3" name="Satura vietturis 2"/>
          <p:cNvSpPr>
            <a:spLocks noGrp="1"/>
          </p:cNvSpPr>
          <p:nvPr>
            <p:ph idx="1"/>
          </p:nvPr>
        </p:nvSpPr>
        <p:spPr/>
        <p:txBody>
          <a:bodyPr>
            <a:normAutofit lnSpcReduction="10000"/>
          </a:bodyPr>
          <a:lstStyle/>
          <a:p>
            <a:endParaRPr lang="lv-LV" sz="2800" dirty="0" smtClean="0"/>
          </a:p>
          <a:p>
            <a:pPr marL="0" indent="0">
              <a:buNone/>
            </a:pPr>
            <a:r>
              <a:rPr lang="lv-LV" sz="2800" dirty="0" smtClean="0"/>
              <a:t>«</a:t>
            </a:r>
            <a:r>
              <a:rPr lang="lv-LV" sz="2800" dirty="0" err="1" smtClean="0"/>
              <a:t>Without</a:t>
            </a:r>
            <a:r>
              <a:rPr lang="lv-LV" sz="2800" dirty="0" smtClean="0"/>
              <a:t> </a:t>
            </a:r>
            <a:r>
              <a:rPr lang="lv-LV" sz="2800" dirty="0" err="1" smtClean="0"/>
              <a:t>prior</a:t>
            </a:r>
            <a:r>
              <a:rPr lang="lv-LV" sz="2800" dirty="0" smtClean="0"/>
              <a:t> </a:t>
            </a:r>
            <a:r>
              <a:rPr lang="lv-LV" sz="2800" dirty="0" err="1" smtClean="0"/>
              <a:t>consent</a:t>
            </a:r>
            <a:r>
              <a:rPr lang="lv-LV" sz="2800" dirty="0" smtClean="0"/>
              <a:t> </a:t>
            </a:r>
            <a:r>
              <a:rPr lang="lv-LV" sz="2800" dirty="0" err="1" smtClean="0"/>
              <a:t>of</a:t>
            </a:r>
            <a:r>
              <a:rPr lang="lv-LV" sz="2800" dirty="0" smtClean="0"/>
              <a:t> </a:t>
            </a:r>
            <a:r>
              <a:rPr lang="lv-LV" sz="2800" dirty="0" err="1" smtClean="0"/>
              <a:t>the</a:t>
            </a:r>
            <a:r>
              <a:rPr lang="lv-LV" sz="2800" dirty="0" smtClean="0"/>
              <a:t> MA, </a:t>
            </a:r>
            <a:r>
              <a:rPr lang="lv-LV" sz="2800" dirty="0" err="1" smtClean="0"/>
              <a:t>neither</a:t>
            </a:r>
            <a:r>
              <a:rPr lang="lv-LV" sz="2800" dirty="0" smtClean="0"/>
              <a:t> </a:t>
            </a:r>
            <a:r>
              <a:rPr lang="lv-LV" sz="2800" dirty="0" err="1" smtClean="0"/>
              <a:t>the</a:t>
            </a:r>
            <a:r>
              <a:rPr lang="lv-LV" sz="2800" dirty="0" smtClean="0"/>
              <a:t> LP </a:t>
            </a:r>
            <a:r>
              <a:rPr lang="lv-LV" sz="2800" dirty="0" err="1" smtClean="0"/>
              <a:t>nor</a:t>
            </a:r>
            <a:r>
              <a:rPr lang="lv-LV" sz="2800" dirty="0" smtClean="0"/>
              <a:t> </a:t>
            </a:r>
            <a:r>
              <a:rPr lang="lv-LV" sz="2800" dirty="0" err="1" smtClean="0"/>
              <a:t>project</a:t>
            </a:r>
            <a:r>
              <a:rPr lang="lv-LV" sz="2800" dirty="0" smtClean="0"/>
              <a:t> </a:t>
            </a:r>
            <a:r>
              <a:rPr lang="lv-LV" sz="2800" dirty="0" err="1" smtClean="0"/>
              <a:t>partners</a:t>
            </a:r>
            <a:r>
              <a:rPr lang="lv-LV" sz="2800" dirty="0" smtClean="0"/>
              <a:t> </a:t>
            </a:r>
            <a:r>
              <a:rPr lang="lv-LV" sz="2800" dirty="0" err="1" smtClean="0"/>
              <a:t>are</a:t>
            </a:r>
            <a:r>
              <a:rPr lang="lv-LV" sz="2800" dirty="0" smtClean="0"/>
              <a:t> </a:t>
            </a:r>
            <a:r>
              <a:rPr lang="lv-LV" sz="2800" dirty="0" err="1" smtClean="0"/>
              <a:t>allowed</a:t>
            </a:r>
            <a:r>
              <a:rPr lang="lv-LV" sz="2800" dirty="0" smtClean="0"/>
              <a:t> to </a:t>
            </a:r>
            <a:r>
              <a:rPr lang="lv-LV" sz="2800" dirty="0" err="1" smtClean="0"/>
              <a:t>transfer</a:t>
            </a:r>
            <a:r>
              <a:rPr lang="lv-LV" sz="2800" dirty="0" smtClean="0"/>
              <a:t> </a:t>
            </a:r>
            <a:r>
              <a:rPr lang="lv-LV" sz="2800" dirty="0" err="1" smtClean="0"/>
              <a:t>ownership</a:t>
            </a:r>
            <a:r>
              <a:rPr lang="lv-LV" sz="2800" dirty="0" smtClean="0"/>
              <a:t>, </a:t>
            </a:r>
            <a:r>
              <a:rPr lang="lv-LV" sz="2800" dirty="0" err="1" smtClean="0"/>
              <a:t>titles</a:t>
            </a:r>
            <a:r>
              <a:rPr lang="lv-LV" sz="2800" dirty="0" smtClean="0"/>
              <a:t>, </a:t>
            </a:r>
            <a:r>
              <a:rPr lang="lv-LV" sz="2800" dirty="0" err="1" smtClean="0"/>
              <a:t>industrial</a:t>
            </a:r>
            <a:r>
              <a:rPr lang="lv-LV" sz="2800" dirty="0" smtClean="0"/>
              <a:t> </a:t>
            </a:r>
            <a:r>
              <a:rPr lang="lv-LV" sz="2800" dirty="0" err="1" smtClean="0"/>
              <a:t>and</a:t>
            </a:r>
            <a:r>
              <a:rPr lang="lv-LV" sz="2800" dirty="0" smtClean="0"/>
              <a:t> </a:t>
            </a:r>
            <a:r>
              <a:rPr lang="lv-LV" sz="2800" dirty="0" err="1" smtClean="0"/>
              <a:t>intellectual</a:t>
            </a:r>
            <a:r>
              <a:rPr lang="lv-LV" sz="2800" dirty="0" smtClean="0"/>
              <a:t> </a:t>
            </a:r>
            <a:r>
              <a:rPr lang="lv-LV" sz="2800" dirty="0" err="1" smtClean="0"/>
              <a:t>property</a:t>
            </a:r>
            <a:r>
              <a:rPr lang="lv-LV" sz="2800" dirty="0" smtClean="0"/>
              <a:t> </a:t>
            </a:r>
            <a:r>
              <a:rPr lang="lv-LV" sz="2800" dirty="0" err="1" smtClean="0"/>
              <a:t>rights</a:t>
            </a:r>
            <a:r>
              <a:rPr lang="lv-LV" sz="2800" dirty="0" smtClean="0"/>
              <a:t> </a:t>
            </a:r>
            <a:r>
              <a:rPr lang="lv-LV" sz="2800" dirty="0" err="1" smtClean="0"/>
              <a:t>for</a:t>
            </a:r>
            <a:r>
              <a:rPr lang="lv-LV" sz="2800" dirty="0" smtClean="0"/>
              <a:t> </a:t>
            </a:r>
            <a:r>
              <a:rPr lang="lv-LV" sz="2800" dirty="0" err="1" smtClean="0"/>
              <a:t>outputs</a:t>
            </a:r>
            <a:r>
              <a:rPr lang="lv-LV" sz="2800" dirty="0" smtClean="0"/>
              <a:t> </a:t>
            </a:r>
            <a:r>
              <a:rPr lang="lv-LV" sz="2800" dirty="0" err="1" smtClean="0"/>
              <a:t>of</a:t>
            </a:r>
            <a:r>
              <a:rPr lang="lv-LV" sz="2800" dirty="0" smtClean="0"/>
              <a:t> </a:t>
            </a:r>
            <a:r>
              <a:rPr lang="lv-LV" sz="2800" dirty="0" err="1" smtClean="0"/>
              <a:t>the</a:t>
            </a:r>
            <a:r>
              <a:rPr lang="lv-LV" sz="2800" dirty="0" smtClean="0"/>
              <a:t> </a:t>
            </a:r>
            <a:r>
              <a:rPr lang="lv-LV" sz="2800" dirty="0" err="1" smtClean="0"/>
              <a:t>project</a:t>
            </a:r>
            <a:r>
              <a:rPr lang="lv-LV" sz="2800" dirty="0" smtClean="0"/>
              <a:t> </a:t>
            </a:r>
            <a:r>
              <a:rPr lang="lv-LV" sz="2800" dirty="0" err="1" smtClean="0"/>
              <a:t>related</a:t>
            </a:r>
            <a:r>
              <a:rPr lang="lv-LV" sz="2800" dirty="0" smtClean="0"/>
              <a:t> to </a:t>
            </a:r>
            <a:r>
              <a:rPr lang="lv-LV" sz="2800" dirty="0" err="1" smtClean="0"/>
              <a:t>investment</a:t>
            </a:r>
            <a:r>
              <a:rPr lang="lv-LV" sz="2800" dirty="0" smtClean="0"/>
              <a:t> </a:t>
            </a:r>
            <a:r>
              <a:rPr lang="lv-LV" sz="2800" dirty="0" err="1" smtClean="0"/>
              <a:t>in</a:t>
            </a:r>
            <a:r>
              <a:rPr lang="lv-LV" sz="2800" dirty="0" smtClean="0"/>
              <a:t> </a:t>
            </a:r>
            <a:r>
              <a:rPr lang="lv-LV" sz="2800" dirty="0" err="1" smtClean="0"/>
              <a:t>infrastructure</a:t>
            </a:r>
            <a:r>
              <a:rPr lang="lv-LV" sz="2800" dirty="0" smtClean="0"/>
              <a:t> </a:t>
            </a:r>
            <a:r>
              <a:rPr lang="lv-LV" sz="2800" dirty="0" err="1" smtClean="0"/>
              <a:t>and</a:t>
            </a:r>
            <a:r>
              <a:rPr lang="lv-LV" sz="2800" dirty="0" smtClean="0"/>
              <a:t>/</a:t>
            </a:r>
            <a:r>
              <a:rPr lang="lv-LV" sz="2800" dirty="0" err="1" smtClean="0"/>
              <a:t>or</a:t>
            </a:r>
            <a:r>
              <a:rPr lang="lv-LV" sz="2800" dirty="0" smtClean="0"/>
              <a:t> </a:t>
            </a:r>
            <a:r>
              <a:rPr lang="lv-LV" sz="2800" dirty="0" err="1" smtClean="0"/>
              <a:t>productive</a:t>
            </a:r>
            <a:r>
              <a:rPr lang="lv-LV" sz="2800" dirty="0" smtClean="0"/>
              <a:t> </a:t>
            </a:r>
            <a:r>
              <a:rPr lang="lv-LV" sz="2800" dirty="0" err="1" smtClean="0"/>
              <a:t>investment</a:t>
            </a:r>
            <a:r>
              <a:rPr lang="lv-LV" sz="2800" dirty="0" smtClean="0"/>
              <a:t> </a:t>
            </a:r>
            <a:r>
              <a:rPr lang="lv-LV" sz="2800" dirty="0" err="1" smtClean="0"/>
              <a:t>during</a:t>
            </a:r>
            <a:r>
              <a:rPr lang="lv-LV" sz="2800" dirty="0" smtClean="0"/>
              <a:t> </a:t>
            </a:r>
            <a:r>
              <a:rPr lang="lv-LV" sz="2800" dirty="0" err="1" smtClean="0"/>
              <a:t>the</a:t>
            </a:r>
            <a:r>
              <a:rPr lang="lv-LV" sz="2800" dirty="0" smtClean="0"/>
              <a:t> </a:t>
            </a:r>
            <a:r>
              <a:rPr lang="lv-LV" sz="2800" dirty="0" err="1" smtClean="0"/>
              <a:t>project</a:t>
            </a:r>
            <a:r>
              <a:rPr lang="lv-LV" sz="2800" dirty="0" smtClean="0"/>
              <a:t> </a:t>
            </a:r>
            <a:r>
              <a:rPr lang="lv-LV" sz="2800" dirty="0" err="1" smtClean="0"/>
              <a:t>duration</a:t>
            </a:r>
            <a:r>
              <a:rPr lang="lv-LV" sz="2800" dirty="0" smtClean="0"/>
              <a:t> </a:t>
            </a:r>
            <a:r>
              <a:rPr lang="lv-LV" sz="2800" dirty="0" err="1" smtClean="0"/>
              <a:t>and</a:t>
            </a:r>
            <a:r>
              <a:rPr lang="lv-LV" sz="2800" dirty="0" smtClean="0"/>
              <a:t> </a:t>
            </a:r>
            <a:r>
              <a:rPr lang="lv-LV" sz="2800" dirty="0" err="1" smtClean="0"/>
              <a:t>at</a:t>
            </a:r>
            <a:r>
              <a:rPr lang="lv-LV" sz="2800" dirty="0" smtClean="0"/>
              <a:t> </a:t>
            </a:r>
            <a:r>
              <a:rPr lang="lv-LV" sz="2800" dirty="0" err="1" smtClean="0"/>
              <a:t>least</a:t>
            </a:r>
            <a:r>
              <a:rPr lang="lv-LV" sz="2800" dirty="0" smtClean="0"/>
              <a:t> </a:t>
            </a:r>
            <a:r>
              <a:rPr lang="lv-LV" sz="2800" dirty="0" err="1" smtClean="0"/>
              <a:t>five</a:t>
            </a:r>
            <a:r>
              <a:rPr lang="lv-LV" sz="2800" dirty="0" smtClean="0"/>
              <a:t> </a:t>
            </a:r>
            <a:r>
              <a:rPr lang="lv-LV" sz="2800" dirty="0" err="1" smtClean="0"/>
              <a:t>years</a:t>
            </a:r>
            <a:r>
              <a:rPr lang="lv-LV" sz="2800" dirty="0" smtClean="0"/>
              <a:t> </a:t>
            </a:r>
            <a:r>
              <a:rPr lang="lv-LV" sz="2800" dirty="0" err="1" smtClean="0"/>
              <a:t>after</a:t>
            </a:r>
            <a:r>
              <a:rPr lang="lv-LV" sz="2800" dirty="0" smtClean="0"/>
              <a:t> </a:t>
            </a:r>
            <a:r>
              <a:rPr lang="lv-LV" sz="2800" dirty="0" err="1" smtClean="0"/>
              <a:t>the</a:t>
            </a:r>
            <a:r>
              <a:rPr lang="lv-LV" sz="2800" dirty="0" smtClean="0"/>
              <a:t> </a:t>
            </a:r>
            <a:r>
              <a:rPr lang="lv-LV" sz="2800" dirty="0" err="1" smtClean="0"/>
              <a:t>final</a:t>
            </a:r>
            <a:r>
              <a:rPr lang="lv-LV" sz="2800" dirty="0" smtClean="0"/>
              <a:t> </a:t>
            </a:r>
          </a:p>
          <a:p>
            <a:pPr marL="0" indent="0">
              <a:buNone/>
            </a:pPr>
            <a:r>
              <a:rPr lang="lv-LV" sz="2800" dirty="0" err="1" smtClean="0"/>
              <a:t>payment</a:t>
            </a:r>
            <a:r>
              <a:rPr lang="lv-LV" sz="2800" dirty="0" smtClean="0"/>
              <a:t> to </a:t>
            </a:r>
            <a:r>
              <a:rPr lang="lv-LV" sz="2800" dirty="0" err="1" smtClean="0"/>
              <a:t>the</a:t>
            </a:r>
            <a:r>
              <a:rPr lang="lv-LV" sz="2800" dirty="0" smtClean="0"/>
              <a:t> </a:t>
            </a:r>
            <a:r>
              <a:rPr lang="lv-LV" sz="2800" dirty="0" err="1" smtClean="0"/>
              <a:t>project</a:t>
            </a:r>
            <a:r>
              <a:rPr lang="lv-LV" sz="2800" dirty="0" smtClean="0"/>
              <a:t> </a:t>
            </a:r>
            <a:r>
              <a:rPr lang="lv-LV" sz="2800" dirty="0" err="1" smtClean="0"/>
              <a:t>has</a:t>
            </a:r>
            <a:r>
              <a:rPr lang="lv-LV" sz="2800" dirty="0" smtClean="0"/>
              <a:t> </a:t>
            </a:r>
            <a:r>
              <a:rPr lang="lv-LV" sz="2800" dirty="0" err="1" smtClean="0"/>
              <a:t>been</a:t>
            </a:r>
            <a:r>
              <a:rPr lang="lv-LV" sz="2800" dirty="0" smtClean="0"/>
              <a:t> </a:t>
            </a:r>
            <a:r>
              <a:rPr lang="lv-LV" sz="2800" dirty="0" err="1" smtClean="0"/>
              <a:t>made</a:t>
            </a:r>
            <a:r>
              <a:rPr lang="lv-LV" sz="2800" dirty="0" smtClean="0"/>
              <a:t>.»</a:t>
            </a:r>
          </a:p>
          <a:p>
            <a:pPr marL="0" indent="0">
              <a:buNone/>
            </a:pPr>
            <a:endParaRPr lang="lv-LV" sz="2800" dirty="0"/>
          </a:p>
          <a:p>
            <a:pPr marL="0" indent="0">
              <a:buNone/>
            </a:pPr>
            <a:r>
              <a:rPr lang="lv-LV" sz="2800" dirty="0" err="1" smtClean="0"/>
              <a:t>Programme</a:t>
            </a:r>
            <a:r>
              <a:rPr lang="lv-LV" sz="2800" dirty="0" smtClean="0"/>
              <a:t> </a:t>
            </a:r>
            <a:r>
              <a:rPr lang="lv-LV" sz="2800" dirty="0" err="1" smtClean="0"/>
              <a:t>Manual</a:t>
            </a:r>
            <a:r>
              <a:rPr lang="lv-LV" sz="2800" dirty="0" smtClean="0"/>
              <a:t>, </a:t>
            </a:r>
            <a:r>
              <a:rPr lang="lv-LV" sz="2800" dirty="0" err="1" smtClean="0"/>
              <a:t>page</a:t>
            </a:r>
            <a:r>
              <a:rPr lang="lv-LV" sz="2800" dirty="0" smtClean="0"/>
              <a:t> 62</a:t>
            </a:r>
            <a:endParaRPr lang="lv-LV" sz="2800" dirty="0"/>
          </a:p>
        </p:txBody>
      </p:sp>
    </p:spTree>
    <p:extLst>
      <p:ext uri="{BB962C8B-B14F-4D97-AF65-F5344CB8AC3E}">
        <p14:creationId xmlns:p14="http://schemas.microsoft.com/office/powerpoint/2010/main" xmlns="" val="2723743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err="1" smtClean="0"/>
              <a:t>Durability</a:t>
            </a:r>
            <a:r>
              <a:rPr lang="lv-LV" dirty="0" smtClean="0"/>
              <a:t> </a:t>
            </a:r>
            <a:r>
              <a:rPr lang="lv-LV" dirty="0" err="1" smtClean="0"/>
              <a:t>of</a:t>
            </a:r>
            <a:r>
              <a:rPr lang="lv-LV" dirty="0" smtClean="0"/>
              <a:t> </a:t>
            </a:r>
            <a:r>
              <a:rPr lang="lv-LV" dirty="0" err="1" smtClean="0"/>
              <a:t>the</a:t>
            </a:r>
            <a:r>
              <a:rPr lang="lv-LV" dirty="0" smtClean="0"/>
              <a:t> </a:t>
            </a:r>
            <a:r>
              <a:rPr lang="lv-LV" dirty="0" err="1" smtClean="0"/>
              <a:t>project</a:t>
            </a:r>
            <a:r>
              <a:rPr lang="lv-LV" dirty="0" smtClean="0"/>
              <a:t> </a:t>
            </a:r>
            <a:r>
              <a:rPr lang="lv-LV" dirty="0" err="1" smtClean="0"/>
              <a:t>results</a:t>
            </a:r>
            <a:endParaRPr lang="lv-LV" dirty="0"/>
          </a:p>
        </p:txBody>
      </p:sp>
      <p:sp>
        <p:nvSpPr>
          <p:cNvPr id="3" name="Satura vietturis 2"/>
          <p:cNvSpPr>
            <a:spLocks noGrp="1"/>
          </p:cNvSpPr>
          <p:nvPr>
            <p:ph idx="1"/>
          </p:nvPr>
        </p:nvSpPr>
        <p:spPr/>
        <p:txBody>
          <a:bodyPr>
            <a:normAutofit/>
          </a:bodyPr>
          <a:lstStyle/>
          <a:p>
            <a:pPr marL="0" indent="0">
              <a:buNone/>
            </a:pPr>
            <a:endParaRPr lang="lv-LV" sz="2800" dirty="0" smtClean="0"/>
          </a:p>
          <a:p>
            <a:pPr marL="0" indent="0">
              <a:buNone/>
            </a:pPr>
            <a:r>
              <a:rPr lang="lv-LV" sz="2800" dirty="0" smtClean="0"/>
              <a:t>«</a:t>
            </a:r>
            <a:r>
              <a:rPr lang="lv-LV" sz="2800" dirty="0" err="1" smtClean="0"/>
              <a:t>The</a:t>
            </a:r>
            <a:r>
              <a:rPr lang="lv-LV" sz="2800" dirty="0" smtClean="0"/>
              <a:t> LP </a:t>
            </a:r>
            <a:r>
              <a:rPr lang="lv-LV" sz="2800" dirty="0" err="1" smtClean="0"/>
              <a:t>and</a:t>
            </a:r>
            <a:r>
              <a:rPr lang="lv-LV" sz="2800" dirty="0" smtClean="0"/>
              <a:t> </a:t>
            </a:r>
            <a:r>
              <a:rPr lang="lv-LV" sz="2800" dirty="0" err="1" smtClean="0"/>
              <a:t>project</a:t>
            </a:r>
            <a:r>
              <a:rPr lang="lv-LV" sz="2800" dirty="0" smtClean="0"/>
              <a:t> </a:t>
            </a:r>
            <a:r>
              <a:rPr lang="lv-LV" sz="2800" dirty="0" err="1" smtClean="0"/>
              <a:t>partners</a:t>
            </a:r>
            <a:r>
              <a:rPr lang="lv-LV" sz="2800" dirty="0" smtClean="0"/>
              <a:t> ( </a:t>
            </a:r>
            <a:r>
              <a:rPr lang="lv-LV" sz="2800" dirty="0" err="1" smtClean="0"/>
              <a:t>each</a:t>
            </a:r>
            <a:r>
              <a:rPr lang="lv-LV" sz="2800" dirty="0" smtClean="0"/>
              <a:t> </a:t>
            </a:r>
            <a:r>
              <a:rPr lang="lv-LV" sz="2800" dirty="0" err="1" smtClean="0"/>
              <a:t>for</a:t>
            </a:r>
            <a:r>
              <a:rPr lang="lv-LV" sz="2800" dirty="0" smtClean="0"/>
              <a:t> </a:t>
            </a:r>
            <a:r>
              <a:rPr lang="lv-LV" sz="2800" dirty="0" err="1" smtClean="0"/>
              <a:t>its</a:t>
            </a:r>
            <a:r>
              <a:rPr lang="lv-LV" sz="2800" dirty="0" smtClean="0"/>
              <a:t> </a:t>
            </a:r>
            <a:r>
              <a:rPr lang="lv-LV" sz="2800" dirty="0" err="1" smtClean="0"/>
              <a:t>part</a:t>
            </a:r>
            <a:r>
              <a:rPr lang="lv-LV" sz="2800" dirty="0" smtClean="0"/>
              <a:t> ) </a:t>
            </a:r>
            <a:r>
              <a:rPr lang="lv-LV" sz="2800" dirty="0" err="1" smtClean="0"/>
              <a:t>are</a:t>
            </a:r>
            <a:r>
              <a:rPr lang="lv-LV" sz="2800" dirty="0" smtClean="0"/>
              <a:t> </a:t>
            </a:r>
            <a:r>
              <a:rPr lang="lv-LV" sz="2800" dirty="0" err="1" smtClean="0"/>
              <a:t>at</a:t>
            </a:r>
            <a:r>
              <a:rPr lang="lv-LV" sz="2800" dirty="0" smtClean="0"/>
              <a:t> </a:t>
            </a:r>
            <a:r>
              <a:rPr lang="lv-LV" sz="2800" dirty="0" err="1" smtClean="0"/>
              <a:t>all</a:t>
            </a:r>
            <a:r>
              <a:rPr lang="lv-LV" sz="2800" dirty="0" smtClean="0"/>
              <a:t> </a:t>
            </a:r>
            <a:r>
              <a:rPr lang="lv-LV" sz="2800" dirty="0" err="1" smtClean="0"/>
              <a:t>times</a:t>
            </a:r>
            <a:r>
              <a:rPr lang="lv-LV" sz="2800" dirty="0" smtClean="0"/>
              <a:t> </a:t>
            </a:r>
            <a:r>
              <a:rPr lang="lv-LV" sz="2800" dirty="0" err="1" smtClean="0"/>
              <a:t>obliged</a:t>
            </a:r>
            <a:r>
              <a:rPr lang="lv-LV" sz="2800" dirty="0" smtClean="0"/>
              <a:t> to </a:t>
            </a:r>
            <a:r>
              <a:rPr lang="lv-LV" sz="2800" dirty="0" err="1" smtClean="0"/>
              <a:t>retain</a:t>
            </a:r>
            <a:r>
              <a:rPr lang="lv-LV" sz="2800" dirty="0" smtClean="0"/>
              <a:t> </a:t>
            </a:r>
            <a:r>
              <a:rPr lang="lv-LV" sz="2800" dirty="0" err="1" smtClean="0"/>
              <a:t>all</a:t>
            </a:r>
            <a:r>
              <a:rPr lang="lv-LV" sz="2800" dirty="0" smtClean="0"/>
              <a:t> </a:t>
            </a:r>
            <a:r>
              <a:rPr lang="lv-LV" sz="2800" dirty="0" err="1" smtClean="0"/>
              <a:t>files</a:t>
            </a:r>
            <a:r>
              <a:rPr lang="lv-LV" sz="2800" dirty="0" smtClean="0"/>
              <a:t>, </a:t>
            </a:r>
            <a:r>
              <a:rPr lang="lv-LV" sz="2800" dirty="0" err="1" smtClean="0"/>
              <a:t>documents</a:t>
            </a:r>
            <a:r>
              <a:rPr lang="lv-LV" sz="2800" dirty="0" smtClean="0"/>
              <a:t> </a:t>
            </a:r>
            <a:r>
              <a:rPr lang="lv-LV" sz="2800" dirty="0" err="1" smtClean="0"/>
              <a:t>and</a:t>
            </a:r>
            <a:r>
              <a:rPr lang="lv-LV" sz="2800" dirty="0" smtClean="0"/>
              <a:t> </a:t>
            </a:r>
            <a:r>
              <a:rPr lang="lv-LV" sz="2800" dirty="0" err="1" smtClean="0"/>
              <a:t>data</a:t>
            </a:r>
            <a:r>
              <a:rPr lang="lv-LV" sz="2800" dirty="0" smtClean="0"/>
              <a:t> </a:t>
            </a:r>
            <a:r>
              <a:rPr lang="lv-LV" sz="2800" dirty="0" err="1" smtClean="0"/>
              <a:t>about</a:t>
            </a:r>
            <a:r>
              <a:rPr lang="lv-LV" sz="2800" dirty="0" smtClean="0"/>
              <a:t> </a:t>
            </a:r>
            <a:r>
              <a:rPr lang="lv-LV" sz="2800" dirty="0" err="1" smtClean="0"/>
              <a:t>the</a:t>
            </a:r>
            <a:r>
              <a:rPr lang="lv-LV" sz="2800" dirty="0" smtClean="0"/>
              <a:t> </a:t>
            </a:r>
            <a:r>
              <a:rPr lang="lv-LV" sz="2800" dirty="0" err="1" smtClean="0"/>
              <a:t>project</a:t>
            </a:r>
            <a:r>
              <a:rPr lang="lv-LV" sz="2800" dirty="0" smtClean="0"/>
              <a:t> </a:t>
            </a:r>
            <a:r>
              <a:rPr lang="lv-LV" sz="2800" dirty="0" err="1" smtClean="0"/>
              <a:t>on</a:t>
            </a:r>
            <a:r>
              <a:rPr lang="lv-LV" sz="2800" dirty="0" smtClean="0"/>
              <a:t> </a:t>
            </a:r>
            <a:r>
              <a:rPr lang="lv-LV" sz="2800" dirty="0" err="1" smtClean="0"/>
              <a:t>standard</a:t>
            </a:r>
            <a:r>
              <a:rPr lang="lv-LV" sz="2800" dirty="0" smtClean="0"/>
              <a:t> </a:t>
            </a:r>
            <a:r>
              <a:rPr lang="lv-LV" sz="2800" dirty="0" err="1" smtClean="0"/>
              <a:t>data</a:t>
            </a:r>
            <a:r>
              <a:rPr lang="lv-LV" sz="2800" dirty="0" smtClean="0"/>
              <a:t> </a:t>
            </a:r>
            <a:r>
              <a:rPr lang="lv-LV" sz="2800" dirty="0" err="1" smtClean="0"/>
              <a:t>storage</a:t>
            </a:r>
            <a:r>
              <a:rPr lang="lv-LV" sz="2800" dirty="0" smtClean="0"/>
              <a:t> </a:t>
            </a:r>
            <a:r>
              <a:rPr lang="lv-LV" sz="2800" dirty="0" err="1" smtClean="0"/>
              <a:t>media</a:t>
            </a:r>
            <a:r>
              <a:rPr lang="lv-LV" sz="2800" dirty="0" smtClean="0"/>
              <a:t> </a:t>
            </a:r>
            <a:r>
              <a:rPr lang="lv-LV" sz="2800" dirty="0" err="1" smtClean="0"/>
              <a:t>in</a:t>
            </a:r>
            <a:r>
              <a:rPr lang="lv-LV" sz="2800" dirty="0" smtClean="0"/>
              <a:t> a </a:t>
            </a:r>
            <a:r>
              <a:rPr lang="lv-LV" sz="2800" dirty="0" err="1" smtClean="0"/>
              <a:t>safe</a:t>
            </a:r>
            <a:r>
              <a:rPr lang="lv-LV" sz="2800" dirty="0" smtClean="0"/>
              <a:t> </a:t>
            </a:r>
            <a:r>
              <a:rPr lang="lv-LV" sz="2800" dirty="0" err="1" smtClean="0"/>
              <a:t>and</a:t>
            </a:r>
            <a:r>
              <a:rPr lang="lv-LV" sz="2800" dirty="0" smtClean="0"/>
              <a:t> </a:t>
            </a:r>
            <a:r>
              <a:rPr lang="lv-LV" sz="2800" dirty="0" err="1" smtClean="0"/>
              <a:t>orderly</a:t>
            </a:r>
            <a:r>
              <a:rPr lang="lv-LV" sz="2800" dirty="0" smtClean="0"/>
              <a:t> </a:t>
            </a:r>
            <a:r>
              <a:rPr lang="lv-LV" sz="2800" dirty="0" err="1" smtClean="0"/>
              <a:t>manner</a:t>
            </a:r>
            <a:r>
              <a:rPr lang="lv-LV" sz="2800" dirty="0" smtClean="0"/>
              <a:t> </a:t>
            </a:r>
            <a:r>
              <a:rPr lang="lv-LV" sz="2800" dirty="0" err="1" smtClean="0"/>
              <a:t>for</a:t>
            </a:r>
            <a:r>
              <a:rPr lang="lv-LV" sz="2800" dirty="0" smtClean="0"/>
              <a:t> </a:t>
            </a:r>
            <a:r>
              <a:rPr lang="lv-LV" sz="2800" dirty="0" err="1" smtClean="0"/>
              <a:t>control</a:t>
            </a:r>
            <a:r>
              <a:rPr lang="lv-LV" sz="2800" dirty="0" smtClean="0"/>
              <a:t> </a:t>
            </a:r>
            <a:r>
              <a:rPr lang="lv-LV" sz="2800" dirty="0" err="1" smtClean="0"/>
              <a:t>and</a:t>
            </a:r>
            <a:r>
              <a:rPr lang="lv-LV" sz="2800" dirty="0" smtClean="0"/>
              <a:t> audit </a:t>
            </a:r>
            <a:r>
              <a:rPr lang="lv-LV" sz="2800" dirty="0" err="1" smtClean="0"/>
              <a:t>purposes</a:t>
            </a:r>
            <a:r>
              <a:rPr lang="lv-LV" sz="2800" dirty="0" smtClean="0"/>
              <a:t> </a:t>
            </a:r>
            <a:r>
              <a:rPr lang="lv-LV" sz="2800" dirty="0" err="1" smtClean="0"/>
              <a:t>at</a:t>
            </a:r>
            <a:r>
              <a:rPr lang="lv-LV" sz="2800" dirty="0" smtClean="0"/>
              <a:t> </a:t>
            </a:r>
            <a:r>
              <a:rPr lang="lv-LV" sz="2800" dirty="0" err="1" smtClean="0"/>
              <a:t>least</a:t>
            </a:r>
            <a:r>
              <a:rPr lang="lv-LV" sz="2800" dirty="0" smtClean="0"/>
              <a:t> </a:t>
            </a:r>
            <a:r>
              <a:rPr lang="lv-LV" sz="2800" dirty="0" err="1" smtClean="0"/>
              <a:t>for</a:t>
            </a:r>
            <a:r>
              <a:rPr lang="lv-LV" sz="2800" dirty="0" smtClean="0"/>
              <a:t> </a:t>
            </a:r>
            <a:r>
              <a:rPr lang="lv-LV" sz="2800" dirty="0" err="1" smtClean="0"/>
              <a:t>five</a:t>
            </a:r>
            <a:r>
              <a:rPr lang="lv-LV" sz="2800" dirty="0" smtClean="0"/>
              <a:t> </a:t>
            </a:r>
            <a:r>
              <a:rPr lang="lv-LV" sz="2800" dirty="0" err="1" smtClean="0"/>
              <a:t>years</a:t>
            </a:r>
            <a:r>
              <a:rPr lang="lv-LV" sz="2800" dirty="0" smtClean="0"/>
              <a:t> </a:t>
            </a:r>
            <a:r>
              <a:rPr lang="lv-LV" sz="2800" dirty="0" err="1" smtClean="0"/>
              <a:t>after</a:t>
            </a:r>
            <a:r>
              <a:rPr lang="lv-LV" sz="2800" dirty="0" smtClean="0"/>
              <a:t> </a:t>
            </a:r>
            <a:r>
              <a:rPr lang="lv-LV" sz="2800" dirty="0" err="1" smtClean="0"/>
              <a:t>the</a:t>
            </a:r>
            <a:r>
              <a:rPr lang="lv-LV" sz="2800" dirty="0" smtClean="0"/>
              <a:t> </a:t>
            </a:r>
            <a:r>
              <a:rPr lang="lv-LV" sz="2800" dirty="0" err="1" smtClean="0"/>
              <a:t>final</a:t>
            </a:r>
            <a:r>
              <a:rPr lang="lv-LV" sz="2800" dirty="0" smtClean="0"/>
              <a:t> </a:t>
            </a:r>
            <a:r>
              <a:rPr lang="lv-LV" sz="2800" dirty="0" err="1" smtClean="0"/>
              <a:t>payment</a:t>
            </a:r>
            <a:r>
              <a:rPr lang="lv-LV" sz="2800" dirty="0" smtClean="0"/>
              <a:t> </a:t>
            </a:r>
            <a:r>
              <a:rPr lang="lv-LV" sz="2800" dirty="0" err="1" smtClean="0"/>
              <a:t>has</a:t>
            </a:r>
            <a:r>
              <a:rPr lang="lv-LV" sz="2800" dirty="0" smtClean="0"/>
              <a:t> </a:t>
            </a:r>
            <a:r>
              <a:rPr lang="lv-LV" sz="2800" dirty="0" err="1" smtClean="0"/>
              <a:t>been</a:t>
            </a:r>
            <a:r>
              <a:rPr lang="lv-LV" sz="2800" dirty="0" smtClean="0"/>
              <a:t> </a:t>
            </a:r>
            <a:r>
              <a:rPr lang="lv-LV" sz="2800" dirty="0" err="1" smtClean="0"/>
              <a:t>made</a:t>
            </a:r>
            <a:r>
              <a:rPr lang="lv-LV" sz="2800" dirty="0" smtClean="0"/>
              <a:t> </a:t>
            </a:r>
            <a:r>
              <a:rPr lang="lv-LV" sz="2800" dirty="0" err="1" smtClean="0"/>
              <a:t>by</a:t>
            </a:r>
            <a:r>
              <a:rPr lang="lv-LV" sz="2800" dirty="0" smtClean="0"/>
              <a:t> </a:t>
            </a:r>
            <a:r>
              <a:rPr lang="lv-LV" sz="2800" dirty="0" err="1" smtClean="0"/>
              <a:t>the</a:t>
            </a:r>
            <a:r>
              <a:rPr lang="lv-LV" sz="2800" dirty="0" smtClean="0"/>
              <a:t> MA to </a:t>
            </a:r>
            <a:r>
              <a:rPr lang="lv-LV" sz="2800" dirty="0" err="1" smtClean="0"/>
              <a:t>the</a:t>
            </a:r>
            <a:r>
              <a:rPr lang="lv-LV" sz="2800" dirty="0" smtClean="0"/>
              <a:t> LP.»</a:t>
            </a:r>
          </a:p>
          <a:p>
            <a:pPr marL="0" indent="0">
              <a:buNone/>
            </a:pPr>
            <a:endParaRPr lang="lv-LV" sz="2800" dirty="0"/>
          </a:p>
          <a:p>
            <a:pPr marL="0" indent="0">
              <a:buNone/>
            </a:pPr>
            <a:r>
              <a:rPr lang="lv-LV" sz="2800" dirty="0" err="1" smtClean="0"/>
              <a:t>Programme</a:t>
            </a:r>
            <a:r>
              <a:rPr lang="lv-LV" sz="2800" dirty="0" smtClean="0"/>
              <a:t> </a:t>
            </a:r>
            <a:r>
              <a:rPr lang="lv-LV" sz="2800" dirty="0" err="1" smtClean="0"/>
              <a:t>Manual</a:t>
            </a:r>
            <a:r>
              <a:rPr lang="lv-LV" sz="2800" dirty="0" smtClean="0"/>
              <a:t>, </a:t>
            </a:r>
            <a:r>
              <a:rPr lang="lv-LV" sz="2800" dirty="0" err="1" smtClean="0"/>
              <a:t>page</a:t>
            </a:r>
            <a:r>
              <a:rPr lang="lv-LV" sz="2800" dirty="0" smtClean="0"/>
              <a:t> 61</a:t>
            </a:r>
            <a:endParaRPr lang="lv-LV" sz="2800" dirty="0"/>
          </a:p>
        </p:txBody>
      </p:sp>
    </p:spTree>
    <p:extLst>
      <p:ext uri="{BB962C8B-B14F-4D97-AF65-F5344CB8AC3E}">
        <p14:creationId xmlns:p14="http://schemas.microsoft.com/office/powerpoint/2010/main" xmlns="" val="3402548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Project </a:t>
            </a:r>
            <a:r>
              <a:rPr lang="lv-LV" smtClean="0"/>
              <a:t>Revenue</a:t>
            </a:r>
            <a:endParaRPr lang="lv-LV"/>
          </a:p>
        </p:txBody>
      </p:sp>
      <p:sp>
        <p:nvSpPr>
          <p:cNvPr id="3" name="Satura vietturis 2"/>
          <p:cNvSpPr>
            <a:spLocks noGrp="1"/>
          </p:cNvSpPr>
          <p:nvPr>
            <p:ph idx="1"/>
          </p:nvPr>
        </p:nvSpPr>
        <p:spPr/>
        <p:txBody>
          <a:bodyPr>
            <a:noAutofit/>
          </a:bodyPr>
          <a:lstStyle/>
          <a:p>
            <a:r>
              <a:rPr lang="en-US" sz="1400" b="1" dirty="0"/>
              <a:t>Methodology on calculation of discounted net revenue and net revenue http://latlit.eu/wp-content/uploads/2017/03/Meth-on-calculation-net-revenue_070716.pdf</a:t>
            </a:r>
          </a:p>
          <a:p>
            <a:pPr marL="0" indent="0">
              <a:buNone/>
            </a:pPr>
            <a:endParaRPr lang="lv-LV" sz="1400" dirty="0" smtClean="0"/>
          </a:p>
          <a:p>
            <a:pPr marL="0" indent="0">
              <a:buNone/>
            </a:pPr>
            <a:endParaRPr lang="en-US" sz="1400" dirty="0"/>
          </a:p>
          <a:p>
            <a:r>
              <a:rPr lang="en-US" sz="1400" dirty="0"/>
              <a:t> </a:t>
            </a:r>
            <a:r>
              <a:rPr lang="en-US" sz="1400" dirty="0" smtClean="0"/>
              <a:t>Namely</a:t>
            </a:r>
            <a:r>
              <a:rPr lang="en-US" sz="1400" dirty="0"/>
              <a:t>, point 6 for project less than 1 000 000 EUR and </a:t>
            </a:r>
            <a:r>
              <a:rPr lang="en-US" sz="1400" dirty="0" smtClean="0"/>
              <a:t>p</a:t>
            </a:r>
            <a:r>
              <a:rPr lang="lv-LV" sz="1400" dirty="0" err="1" smtClean="0"/>
              <a:t>oin</a:t>
            </a:r>
            <a:r>
              <a:rPr lang="en-US" sz="1400" dirty="0" smtClean="0"/>
              <a:t>t </a:t>
            </a:r>
            <a:r>
              <a:rPr lang="en-US" sz="1400" dirty="0"/>
              <a:t>7 for projects over 1 000 000 EUR.</a:t>
            </a:r>
          </a:p>
          <a:p>
            <a:pPr marL="0" indent="0">
              <a:buNone/>
            </a:pPr>
            <a:r>
              <a:rPr lang="en-US" sz="1400" dirty="0" smtClean="0"/>
              <a:t> </a:t>
            </a:r>
            <a:endParaRPr lang="en-US" sz="1400" dirty="0"/>
          </a:p>
          <a:p>
            <a:endParaRPr lang="en-US" sz="1400" dirty="0"/>
          </a:p>
          <a:p>
            <a:r>
              <a:rPr lang="en-US" sz="1400" dirty="0"/>
              <a:t>Point 6 refers to The Article 65 of the General Regulation states that “the eligible expenditure of the operation to be co-financed from the ESI Funds shall be reduced by the net revenue not taken into account at the time of approval of the operation directly generated only during its implementation, not later than at the final payment claim submitted by the beneficiary”.</a:t>
            </a:r>
          </a:p>
          <a:p>
            <a:endParaRPr lang="en-US" sz="1400" dirty="0"/>
          </a:p>
          <a:p>
            <a:pPr marL="0" indent="0">
              <a:buNone/>
            </a:pPr>
            <a:r>
              <a:rPr lang="en-US" sz="1400" dirty="0"/>
              <a:t> </a:t>
            </a:r>
          </a:p>
          <a:p>
            <a:r>
              <a:rPr lang="en-US" sz="1400" dirty="0"/>
              <a:t>Point 7 refers to The Article 61 of the General Regulation states that „the eligible expenditure of the operation to be co-financed from the ESI Funds shall be reduced in advance taking into account the potential of the project to generate net revenue over a specific reference period that covers both implementation of the project and the period after its completion. The potential net revenue of the project shall be determined in advance by calculation of the discounted net revenue of the project.”</a:t>
            </a:r>
          </a:p>
          <a:p>
            <a:endParaRPr lang="en-US" sz="1400" dirty="0"/>
          </a:p>
          <a:p>
            <a:pPr marL="0" indent="0">
              <a:buNone/>
            </a:pPr>
            <a:r>
              <a:rPr lang="en-US" sz="1400" dirty="0"/>
              <a:t> </a:t>
            </a:r>
            <a:endParaRPr lang="lv-LV" sz="1400" dirty="0"/>
          </a:p>
        </p:txBody>
      </p:sp>
    </p:spTree>
    <p:extLst>
      <p:ext uri="{BB962C8B-B14F-4D97-AF65-F5344CB8AC3E}">
        <p14:creationId xmlns:p14="http://schemas.microsoft.com/office/powerpoint/2010/main" xmlns="" val="60385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994122"/>
          </a:xfrm>
        </p:spPr>
        <p:txBody>
          <a:bodyPr>
            <a:normAutofit/>
          </a:bodyPr>
          <a:lstStyle/>
          <a:p>
            <a:r>
              <a:rPr lang="lv-LV" dirty="0" err="1" smtClean="0"/>
              <a:t>Next</a:t>
            </a:r>
            <a:r>
              <a:rPr lang="lv-LV" dirty="0" smtClean="0"/>
              <a:t> LV -  LT </a:t>
            </a:r>
            <a:r>
              <a:rPr lang="lv-LV" dirty="0" err="1" smtClean="0"/>
              <a:t>Programme</a:t>
            </a:r>
            <a:r>
              <a:rPr lang="lv-LV" dirty="0" smtClean="0"/>
              <a:t> </a:t>
            </a:r>
            <a:r>
              <a:rPr lang="lv-LV" dirty="0" err="1" smtClean="0"/>
              <a:t>Call</a:t>
            </a:r>
            <a:endParaRPr lang="lv-LV" dirty="0"/>
          </a:p>
        </p:txBody>
      </p:sp>
      <p:pic>
        <p:nvPicPr>
          <p:cNvPr id="4" name="Satura vietturis 3"/>
          <p:cNvPicPr>
            <a:picLocks noGrp="1" noChangeAspect="1"/>
          </p:cNvPicPr>
          <p:nvPr>
            <p:ph idx="1"/>
          </p:nvPr>
        </p:nvPicPr>
        <p:blipFill>
          <a:blip r:embed="rId2"/>
          <a:stretch>
            <a:fillRect/>
          </a:stretch>
        </p:blipFill>
        <p:spPr>
          <a:xfrm>
            <a:off x="548922" y="1600200"/>
            <a:ext cx="8046156" cy="4525963"/>
          </a:xfrm>
          <a:prstGeom prst="rect">
            <a:avLst/>
          </a:prstGeom>
        </p:spPr>
      </p:pic>
    </p:spTree>
    <p:extLst>
      <p:ext uri="{BB962C8B-B14F-4D97-AF65-F5344CB8AC3E}">
        <p14:creationId xmlns:p14="http://schemas.microsoft.com/office/powerpoint/2010/main" xmlns="" val="2227947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1475656" y="1988840"/>
            <a:ext cx="5760640" cy="2664296"/>
          </a:xfrm>
        </p:spPr>
        <p:txBody>
          <a:bodyPr>
            <a:normAutofit fontScale="90000"/>
          </a:bodyPr>
          <a:lstStyle/>
          <a:p>
            <a:r>
              <a:rPr lang="lv-LV" dirty="0" err="1" smtClean="0">
                <a:solidFill>
                  <a:schemeClr val="accent1"/>
                </a:solidFill>
              </a:rPr>
              <a:t>Thank</a:t>
            </a:r>
            <a:r>
              <a:rPr lang="lv-LV" dirty="0" smtClean="0">
                <a:solidFill>
                  <a:schemeClr val="accent1"/>
                </a:solidFill>
              </a:rPr>
              <a:t> </a:t>
            </a:r>
            <a:r>
              <a:rPr lang="lv-LV" dirty="0" err="1" smtClean="0">
                <a:solidFill>
                  <a:schemeClr val="accent1"/>
                </a:solidFill>
              </a:rPr>
              <a:t>you</a:t>
            </a:r>
            <a:r>
              <a:rPr lang="lv-LV" dirty="0" smtClean="0">
                <a:solidFill>
                  <a:schemeClr val="accent1"/>
                </a:solidFill>
              </a:rPr>
              <a:t>! </a:t>
            </a:r>
            <a:br>
              <a:rPr lang="lv-LV" dirty="0" smtClean="0">
                <a:solidFill>
                  <a:schemeClr val="accent1"/>
                </a:solidFill>
              </a:rPr>
            </a:br>
            <a:r>
              <a:rPr lang="lv-LV" sz="2000" dirty="0" smtClean="0"/>
              <a:t>Sarmīte Ozoliņa,</a:t>
            </a:r>
            <a:br>
              <a:rPr lang="lv-LV" sz="2000" dirty="0" smtClean="0"/>
            </a:br>
            <a:r>
              <a:rPr lang="lv-LV" sz="2000" dirty="0" smtClean="0"/>
              <a:t>Project </a:t>
            </a:r>
            <a:r>
              <a:rPr lang="lv-LV" sz="2000" dirty="0" err="1" smtClean="0"/>
              <a:t>Manager</a:t>
            </a:r>
            <a:r>
              <a:rPr lang="lv-LV" sz="2000" dirty="0" smtClean="0"/>
              <a:t>, </a:t>
            </a:r>
            <a:r>
              <a:rPr lang="lv-LV" sz="2000" dirty="0" err="1" smtClean="0"/>
              <a:t>Administration</a:t>
            </a:r>
            <a:r>
              <a:rPr lang="lv-LV" sz="2000" dirty="0" smtClean="0"/>
              <a:t> </a:t>
            </a:r>
            <a:r>
              <a:rPr lang="lv-LV" sz="2000" dirty="0" err="1" smtClean="0"/>
              <a:t>of</a:t>
            </a:r>
            <a:r>
              <a:rPr lang="lv-LV" sz="2000" dirty="0" smtClean="0"/>
              <a:t> Kurzeme </a:t>
            </a:r>
            <a:r>
              <a:rPr lang="lv-LV" sz="2000" dirty="0" err="1" smtClean="0"/>
              <a:t>Planning</a:t>
            </a:r>
            <a:r>
              <a:rPr lang="lv-LV" sz="2000" dirty="0" smtClean="0"/>
              <a:t> </a:t>
            </a:r>
            <a:r>
              <a:rPr lang="lv-LV" sz="2000" dirty="0" err="1"/>
              <a:t>R</a:t>
            </a:r>
            <a:r>
              <a:rPr lang="lv-LV" sz="2000" dirty="0" err="1" smtClean="0"/>
              <a:t>egion</a:t>
            </a:r>
            <a:r>
              <a:rPr lang="lv-LV" sz="2000" dirty="0" smtClean="0"/>
              <a:t/>
            </a:r>
            <a:br>
              <a:rPr lang="lv-LV" sz="2000" dirty="0" smtClean="0"/>
            </a:br>
            <a:r>
              <a:rPr lang="lv-LV" sz="2000" dirty="0" smtClean="0"/>
              <a:t/>
            </a:r>
            <a:br>
              <a:rPr lang="lv-LV" sz="2000" dirty="0" smtClean="0"/>
            </a:br>
            <a:r>
              <a:rPr lang="lv-LV" sz="2000" dirty="0" err="1"/>
              <a:t>p</a:t>
            </a:r>
            <a:r>
              <a:rPr lang="lv-LV" sz="2000" dirty="0" err="1" smtClean="0"/>
              <a:t>hone</a:t>
            </a:r>
            <a:r>
              <a:rPr lang="lv-LV" sz="2000" dirty="0" smtClean="0"/>
              <a:t> +371  29453184, </a:t>
            </a:r>
            <a:br>
              <a:rPr lang="lv-LV" sz="2000" dirty="0" smtClean="0"/>
            </a:br>
            <a:r>
              <a:rPr lang="lv-LV" sz="2000" dirty="0" smtClean="0"/>
              <a:t>e-</a:t>
            </a:r>
            <a:r>
              <a:rPr lang="lv-LV" sz="2000" dirty="0" err="1" smtClean="0"/>
              <a:t>mail</a:t>
            </a:r>
            <a:r>
              <a:rPr lang="lv-LV" sz="2000" dirty="0" smtClean="0"/>
              <a:t>: sarmite.ozolina@kurzemesregions.lv </a:t>
            </a:r>
            <a:br>
              <a:rPr lang="lv-LV" sz="2000" dirty="0" smtClean="0"/>
            </a:br>
            <a:r>
              <a:rPr lang="lv-LV" sz="2000" dirty="0" smtClean="0">
                <a:hlinkClick r:id="rId3"/>
              </a:rPr>
              <a:t>www.kurzemesregions.lv</a:t>
            </a:r>
            <a:r>
              <a:rPr lang="lv-LV" sz="2000" dirty="0" smtClean="0"/>
              <a:t>  </a:t>
            </a:r>
            <a:endParaRPr lang="lv-LV" sz="2000" dirty="0"/>
          </a:p>
        </p:txBody>
      </p:sp>
      <p:pic>
        <p:nvPicPr>
          <p:cNvPr id="2" name="Attēls 1"/>
          <p:cNvPicPr>
            <a:picLocks noChangeAspect="1"/>
          </p:cNvPicPr>
          <p:nvPr/>
        </p:nvPicPr>
        <p:blipFill>
          <a:blip r:embed="rId4"/>
          <a:stretch>
            <a:fillRect/>
          </a:stretch>
        </p:blipFill>
        <p:spPr>
          <a:xfrm>
            <a:off x="971600" y="5301208"/>
            <a:ext cx="1847248" cy="792549"/>
          </a:xfrm>
          <a:prstGeom prst="rect">
            <a:avLst/>
          </a:prstGeom>
        </p:spPr>
      </p:pic>
    </p:spTree>
    <p:extLst>
      <p:ext uri="{BB962C8B-B14F-4D97-AF65-F5344CB8AC3E}">
        <p14:creationId xmlns:p14="http://schemas.microsoft.com/office/powerpoint/2010/main" xmlns="" val="2169817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err="1" smtClean="0"/>
              <a:t>Overview</a:t>
            </a:r>
            <a:r>
              <a:rPr lang="lv-LV" dirty="0" smtClean="0"/>
              <a:t> </a:t>
            </a:r>
            <a:r>
              <a:rPr lang="lv-LV" dirty="0" err="1" smtClean="0"/>
              <a:t>of</a:t>
            </a:r>
            <a:r>
              <a:rPr lang="lv-LV" dirty="0" smtClean="0"/>
              <a:t> </a:t>
            </a:r>
            <a:r>
              <a:rPr lang="lv-LV" dirty="0" err="1" smtClean="0"/>
              <a:t>the</a:t>
            </a:r>
            <a:r>
              <a:rPr lang="lv-LV" dirty="0" smtClean="0"/>
              <a:t> </a:t>
            </a:r>
            <a:r>
              <a:rPr lang="lv-LV" dirty="0"/>
              <a:t>P</a:t>
            </a:r>
            <a:r>
              <a:rPr lang="lv-LV" dirty="0" smtClean="0"/>
              <a:t>roject</a:t>
            </a:r>
            <a:endParaRPr lang="lv-LV" dirty="0"/>
          </a:p>
        </p:txBody>
      </p:sp>
      <p:sp>
        <p:nvSpPr>
          <p:cNvPr id="3" name="Satura vietturis 2"/>
          <p:cNvSpPr>
            <a:spLocks noGrp="1"/>
          </p:cNvSpPr>
          <p:nvPr>
            <p:ph idx="1"/>
          </p:nvPr>
        </p:nvSpPr>
        <p:spPr/>
        <p:txBody>
          <a:bodyPr>
            <a:normAutofit/>
          </a:bodyPr>
          <a:lstStyle/>
          <a:p>
            <a:r>
              <a:rPr lang="lv-LV" sz="2400" dirty="0" smtClean="0"/>
              <a:t>Project </a:t>
            </a:r>
            <a:r>
              <a:rPr lang="lv-LV" sz="2400" dirty="0" err="1" smtClean="0"/>
              <a:t>budget</a:t>
            </a:r>
            <a:r>
              <a:rPr lang="lv-LV" sz="2400" dirty="0" smtClean="0"/>
              <a:t> – </a:t>
            </a:r>
            <a:r>
              <a:rPr lang="lv-LV" sz="2400" dirty="0" err="1" smtClean="0"/>
              <a:t>actual</a:t>
            </a:r>
            <a:r>
              <a:rPr lang="lv-LV" sz="2400" dirty="0" smtClean="0"/>
              <a:t> performance </a:t>
            </a:r>
            <a:r>
              <a:rPr lang="lv-LV" sz="2400" dirty="0" err="1" smtClean="0"/>
              <a:t>vs</a:t>
            </a:r>
            <a:r>
              <a:rPr lang="lv-LV" sz="2400" dirty="0" smtClean="0"/>
              <a:t> </a:t>
            </a:r>
            <a:r>
              <a:rPr lang="lv-LV" sz="2400" dirty="0" err="1" smtClean="0"/>
              <a:t>planned</a:t>
            </a:r>
            <a:endParaRPr lang="lv-LV" sz="2400" dirty="0" smtClean="0"/>
          </a:p>
          <a:p>
            <a:r>
              <a:rPr lang="lv-LV" sz="2400" dirty="0" smtClean="0"/>
              <a:t>Project </a:t>
            </a:r>
            <a:r>
              <a:rPr lang="lv-LV" sz="2400" dirty="0" err="1" smtClean="0"/>
              <a:t>time</a:t>
            </a:r>
            <a:r>
              <a:rPr lang="lv-LV" sz="2400" dirty="0" smtClean="0"/>
              <a:t> </a:t>
            </a:r>
            <a:r>
              <a:rPr lang="lv-LV" sz="2400" dirty="0" err="1" smtClean="0"/>
              <a:t>plan</a:t>
            </a:r>
            <a:r>
              <a:rPr lang="lv-LV" sz="2400" dirty="0" smtClean="0"/>
              <a:t>     </a:t>
            </a:r>
          </a:p>
          <a:p>
            <a:r>
              <a:rPr lang="lv-LV" sz="2400" dirty="0" smtClean="0"/>
              <a:t>Project </a:t>
            </a:r>
            <a:r>
              <a:rPr lang="lv-LV" sz="2400" dirty="0" err="1" smtClean="0"/>
              <a:t>changes</a:t>
            </a:r>
            <a:endParaRPr lang="lv-LV" sz="2400" dirty="0" smtClean="0"/>
          </a:p>
          <a:p>
            <a:r>
              <a:rPr lang="lv-LV" sz="2400" dirty="0" smtClean="0"/>
              <a:t>Project </a:t>
            </a:r>
            <a:r>
              <a:rPr lang="lv-LV" sz="2400" dirty="0" err="1" smtClean="0"/>
              <a:t>reporting</a:t>
            </a:r>
            <a:endParaRPr lang="lv-LV" sz="2400" dirty="0" smtClean="0"/>
          </a:p>
          <a:p>
            <a:r>
              <a:rPr lang="lv-LV" sz="2400" dirty="0" err="1" smtClean="0"/>
              <a:t>Communication</a:t>
            </a:r>
            <a:endParaRPr lang="lv-LV" sz="2400" dirty="0" smtClean="0"/>
          </a:p>
          <a:p>
            <a:r>
              <a:rPr lang="lv-LV" sz="2400" dirty="0" err="1" smtClean="0"/>
              <a:t>Closest</a:t>
            </a:r>
            <a:r>
              <a:rPr lang="lv-LV" sz="2400" dirty="0" smtClean="0"/>
              <a:t> </a:t>
            </a:r>
            <a:r>
              <a:rPr lang="lv-LV" sz="2400" dirty="0" err="1" smtClean="0"/>
              <a:t>events</a:t>
            </a:r>
            <a:endParaRPr lang="lv-LV" sz="2400" dirty="0" smtClean="0"/>
          </a:p>
          <a:p>
            <a:r>
              <a:rPr lang="lv-LV" sz="2400" dirty="0" err="1" smtClean="0"/>
              <a:t>Proposal</a:t>
            </a:r>
            <a:r>
              <a:rPr lang="lv-LV" sz="2400" dirty="0" smtClean="0"/>
              <a:t> </a:t>
            </a:r>
            <a:r>
              <a:rPr lang="lv-LV" sz="2400" dirty="0" err="1" smtClean="0"/>
              <a:t>concerning</a:t>
            </a:r>
            <a:r>
              <a:rPr lang="lv-LV" sz="2400" dirty="0" smtClean="0"/>
              <a:t> </a:t>
            </a:r>
            <a:r>
              <a:rPr lang="lv-LV" sz="2400" dirty="0" err="1" smtClean="0"/>
              <a:t>study</a:t>
            </a:r>
            <a:r>
              <a:rPr lang="lv-LV" sz="2400" dirty="0" smtClean="0"/>
              <a:t> </a:t>
            </a:r>
            <a:r>
              <a:rPr lang="lv-LV" sz="2400" dirty="0" err="1" smtClean="0"/>
              <a:t>visits</a:t>
            </a:r>
            <a:r>
              <a:rPr lang="lv-LV" sz="2400" dirty="0" smtClean="0"/>
              <a:t> to Latvia </a:t>
            </a:r>
            <a:r>
              <a:rPr lang="lv-LV" sz="2400" dirty="0" err="1" smtClean="0"/>
              <a:t>and</a:t>
            </a:r>
            <a:r>
              <a:rPr lang="lv-LV" sz="2400" dirty="0" smtClean="0"/>
              <a:t> </a:t>
            </a:r>
            <a:r>
              <a:rPr lang="lv-LV" sz="2400" dirty="0" err="1" smtClean="0"/>
              <a:t>Lithuania</a:t>
            </a:r>
            <a:endParaRPr lang="lv-LV" sz="2400" dirty="0" smtClean="0"/>
          </a:p>
          <a:p>
            <a:r>
              <a:rPr lang="lv-LV" sz="2400" dirty="0" err="1" smtClean="0"/>
              <a:t>Any</a:t>
            </a:r>
            <a:r>
              <a:rPr lang="lv-LV" sz="2400" dirty="0" smtClean="0"/>
              <a:t> </a:t>
            </a:r>
            <a:r>
              <a:rPr lang="lv-LV" sz="2400" dirty="0" err="1" smtClean="0"/>
              <a:t>other</a:t>
            </a:r>
            <a:r>
              <a:rPr lang="lv-LV" sz="2400" dirty="0" smtClean="0"/>
              <a:t> </a:t>
            </a:r>
            <a:r>
              <a:rPr lang="lv-LV" sz="2400" dirty="0" err="1" smtClean="0"/>
              <a:t>changes</a:t>
            </a:r>
            <a:r>
              <a:rPr lang="lv-LV" sz="2400" dirty="0" smtClean="0"/>
              <a:t> </a:t>
            </a:r>
            <a:r>
              <a:rPr lang="lv-LV" sz="2400" dirty="0" err="1" smtClean="0"/>
              <a:t>or</a:t>
            </a:r>
            <a:r>
              <a:rPr lang="lv-LV" sz="2400" dirty="0" smtClean="0"/>
              <a:t> </a:t>
            </a:r>
            <a:r>
              <a:rPr lang="lv-LV" sz="2400" dirty="0" err="1" smtClean="0"/>
              <a:t>deviations</a:t>
            </a:r>
            <a:r>
              <a:rPr lang="lv-LV" sz="2400" dirty="0" smtClean="0"/>
              <a:t> </a:t>
            </a:r>
            <a:r>
              <a:rPr lang="lv-LV" sz="2400" dirty="0" err="1" smtClean="0"/>
              <a:t>proposed</a:t>
            </a:r>
            <a:r>
              <a:rPr lang="lv-LV" sz="2400" dirty="0" smtClean="0"/>
              <a:t>/</a:t>
            </a:r>
            <a:r>
              <a:rPr lang="lv-LV" sz="2400" dirty="0" err="1" smtClean="0"/>
              <a:t>expected</a:t>
            </a:r>
            <a:r>
              <a:rPr lang="lv-LV" sz="2400" dirty="0" smtClean="0"/>
              <a:t> ?</a:t>
            </a:r>
            <a:endParaRPr lang="lv-LV" sz="2400" dirty="0"/>
          </a:p>
        </p:txBody>
      </p:sp>
    </p:spTree>
    <p:extLst>
      <p:ext uri="{BB962C8B-B14F-4D97-AF65-F5344CB8AC3E}">
        <p14:creationId xmlns:p14="http://schemas.microsoft.com/office/powerpoint/2010/main" xmlns="" val="1430173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dirty="0" smtClean="0"/>
              <a:t>Project </a:t>
            </a:r>
            <a:r>
              <a:rPr lang="lv-LV" dirty="0" err="1" smtClean="0"/>
              <a:t>budget</a:t>
            </a:r>
            <a:r>
              <a:rPr lang="lv-LV" dirty="0" smtClean="0"/>
              <a:t>, </a:t>
            </a:r>
            <a:r>
              <a:rPr lang="lv-LV" dirty="0" err="1" smtClean="0"/>
              <a:t>actual</a:t>
            </a:r>
            <a:r>
              <a:rPr lang="lv-LV" dirty="0" smtClean="0"/>
              <a:t> performance </a:t>
            </a:r>
            <a:r>
              <a:rPr lang="lv-LV" dirty="0" err="1" smtClean="0"/>
              <a:t>vs</a:t>
            </a:r>
            <a:r>
              <a:rPr lang="lv-LV" dirty="0" smtClean="0"/>
              <a:t> </a:t>
            </a:r>
            <a:r>
              <a:rPr lang="lv-LV" dirty="0" err="1" smtClean="0"/>
              <a:t>planned</a:t>
            </a:r>
            <a:endParaRPr lang="lv-LV" dirty="0"/>
          </a:p>
        </p:txBody>
      </p:sp>
      <p:sp>
        <p:nvSpPr>
          <p:cNvPr id="3" name="Satura vietturis 2"/>
          <p:cNvSpPr>
            <a:spLocks noGrp="1"/>
          </p:cNvSpPr>
          <p:nvPr>
            <p:ph idx="1"/>
          </p:nvPr>
        </p:nvSpPr>
        <p:spPr/>
        <p:txBody>
          <a:bodyPr>
            <a:normAutofit fontScale="47500" lnSpcReduction="20000"/>
          </a:bodyPr>
          <a:lstStyle/>
          <a:p>
            <a:pPr marL="0" indent="0">
              <a:buNone/>
            </a:pPr>
            <a:r>
              <a:rPr lang="en-US" b="1" dirty="0"/>
              <a:t>Project number	Period</a:t>
            </a:r>
            <a:r>
              <a:rPr lang="en-US" dirty="0"/>
              <a:t>	</a:t>
            </a:r>
            <a:r>
              <a:rPr lang="lv-LV" b="1" dirty="0" err="1">
                <a:solidFill>
                  <a:srgbClr val="FF0000"/>
                </a:solidFill>
              </a:rPr>
              <a:t>U</a:t>
            </a:r>
            <a:r>
              <a:rPr lang="lv-LV" b="1" dirty="0" err="1" smtClean="0">
                <a:solidFill>
                  <a:srgbClr val="FF0000"/>
                </a:solidFill>
              </a:rPr>
              <a:t>p</a:t>
            </a:r>
            <a:r>
              <a:rPr lang="en-US" b="1" dirty="0" smtClean="0">
                <a:solidFill>
                  <a:srgbClr val="FF0000"/>
                </a:solidFill>
              </a:rPr>
              <a:t>dated </a:t>
            </a:r>
            <a:r>
              <a:rPr lang="en-US" b="1" dirty="0">
                <a:solidFill>
                  <a:srgbClr val="FF0000"/>
                </a:solidFill>
              </a:rPr>
              <a:t>actual and expected reported amount (</a:t>
            </a:r>
            <a:r>
              <a:rPr lang="en-US" b="1" dirty="0" smtClean="0">
                <a:solidFill>
                  <a:srgbClr val="FF0000"/>
                </a:solidFill>
              </a:rPr>
              <a:t>ERDF, </a:t>
            </a:r>
            <a:r>
              <a:rPr lang="en-US" b="1" dirty="0">
                <a:solidFill>
                  <a:srgbClr val="FF0000"/>
                </a:solidFill>
              </a:rPr>
              <a:t>85%)</a:t>
            </a:r>
            <a:r>
              <a:rPr lang="en-US" b="1" dirty="0"/>
              <a:t>	</a:t>
            </a:r>
            <a:r>
              <a:rPr lang="lv-LV" b="1" dirty="0" smtClean="0"/>
              <a:t>		</a:t>
            </a:r>
            <a:r>
              <a:rPr lang="en-US" b="1" dirty="0" smtClean="0"/>
              <a:t>Originally </a:t>
            </a:r>
            <a:r>
              <a:rPr lang="en-US" b="1" dirty="0"/>
              <a:t>planned amount in Subsidy Contract, (</a:t>
            </a:r>
            <a:r>
              <a:rPr lang="en-US" b="1" dirty="0" smtClean="0"/>
              <a:t>ERDF, </a:t>
            </a:r>
            <a:r>
              <a:rPr lang="en-US" b="1" dirty="0"/>
              <a:t>85%)	</a:t>
            </a:r>
          </a:p>
          <a:p>
            <a:pPr marL="0" indent="0">
              <a:buNone/>
            </a:pPr>
            <a:r>
              <a:rPr lang="lv-LV" dirty="0"/>
              <a:t>					</a:t>
            </a:r>
            <a:r>
              <a:rPr lang="lv-LV" b="1" dirty="0"/>
              <a:t>			</a:t>
            </a:r>
          </a:p>
          <a:p>
            <a:pPr marL="0" indent="0">
              <a:buNone/>
            </a:pPr>
            <a:r>
              <a:rPr lang="en-US" dirty="0"/>
              <a:t>LLI- 303	</a:t>
            </a:r>
            <a:r>
              <a:rPr lang="lv-LV" dirty="0" smtClean="0"/>
              <a:t>	</a:t>
            </a:r>
            <a:r>
              <a:rPr lang="en-US" dirty="0" smtClean="0"/>
              <a:t>0</a:t>
            </a:r>
            <a:r>
              <a:rPr lang="lv-LV" dirty="0" smtClean="0"/>
              <a:t> 	</a:t>
            </a:r>
            <a:r>
              <a:rPr lang="en-US" dirty="0" smtClean="0">
                <a:solidFill>
                  <a:srgbClr val="FF0000"/>
                </a:solidFill>
              </a:rPr>
              <a:t>1339,99</a:t>
            </a:r>
            <a:r>
              <a:rPr lang="en-US" dirty="0">
                <a:solidFill>
                  <a:srgbClr val="FF0000"/>
                </a:solidFill>
              </a:rPr>
              <a:t>	</a:t>
            </a:r>
            <a:r>
              <a:rPr lang="lv-LV" dirty="0" smtClean="0"/>
              <a:t>			</a:t>
            </a:r>
            <a:r>
              <a:rPr lang="en-US" dirty="0" smtClean="0"/>
              <a:t>1339,99</a:t>
            </a:r>
            <a:endParaRPr lang="lv-LV" dirty="0" smtClean="0"/>
          </a:p>
          <a:p>
            <a:pPr marL="0" indent="0">
              <a:buNone/>
            </a:pPr>
            <a:r>
              <a:rPr lang="en-US" dirty="0"/>
              <a:t>	</a:t>
            </a:r>
          </a:p>
          <a:p>
            <a:pPr marL="0" indent="0">
              <a:buNone/>
            </a:pPr>
            <a:r>
              <a:rPr lang="en-US" dirty="0"/>
              <a:t>	</a:t>
            </a:r>
            <a:r>
              <a:rPr lang="lv-LV" dirty="0" smtClean="0"/>
              <a:t>	</a:t>
            </a:r>
            <a:r>
              <a:rPr lang="en-US" dirty="0" smtClean="0"/>
              <a:t>1</a:t>
            </a:r>
            <a:r>
              <a:rPr lang="en-US" dirty="0"/>
              <a:t>	</a:t>
            </a:r>
            <a:r>
              <a:rPr lang="en-US" dirty="0" smtClean="0">
                <a:solidFill>
                  <a:srgbClr val="FF0000"/>
                </a:solidFill>
              </a:rPr>
              <a:t>72526,66</a:t>
            </a:r>
            <a:r>
              <a:rPr lang="lv-LV" dirty="0" smtClean="0"/>
              <a:t>				</a:t>
            </a:r>
            <a:r>
              <a:rPr lang="en-US" dirty="0" smtClean="0"/>
              <a:t>398031,49</a:t>
            </a:r>
            <a:endParaRPr lang="lv-LV" dirty="0" smtClean="0"/>
          </a:p>
          <a:p>
            <a:pPr marL="0" indent="0">
              <a:buNone/>
            </a:pPr>
            <a:r>
              <a:rPr lang="en-US" dirty="0"/>
              <a:t>	</a:t>
            </a:r>
          </a:p>
          <a:p>
            <a:pPr marL="0" indent="0">
              <a:buNone/>
            </a:pPr>
            <a:r>
              <a:rPr lang="en-US" dirty="0"/>
              <a:t>	</a:t>
            </a:r>
            <a:r>
              <a:rPr lang="lv-LV" dirty="0" smtClean="0"/>
              <a:t>	</a:t>
            </a:r>
            <a:r>
              <a:rPr lang="en-US" dirty="0" smtClean="0"/>
              <a:t>2</a:t>
            </a:r>
            <a:r>
              <a:rPr lang="en-US" dirty="0"/>
              <a:t>	</a:t>
            </a:r>
            <a:r>
              <a:rPr lang="en-US" dirty="0" smtClean="0">
                <a:solidFill>
                  <a:srgbClr val="FF0000"/>
                </a:solidFill>
              </a:rPr>
              <a:t>102614,30</a:t>
            </a:r>
            <a:r>
              <a:rPr lang="lv-LV" dirty="0" smtClean="0">
                <a:solidFill>
                  <a:srgbClr val="FF0000"/>
                </a:solidFill>
              </a:rPr>
              <a:t> 	</a:t>
            </a:r>
            <a:r>
              <a:rPr lang="lv-LV" dirty="0" smtClean="0"/>
              <a:t>			</a:t>
            </a:r>
            <a:r>
              <a:rPr lang="en-US" dirty="0" smtClean="0"/>
              <a:t>263292,68</a:t>
            </a:r>
            <a:endParaRPr lang="lv-LV" dirty="0" smtClean="0"/>
          </a:p>
          <a:p>
            <a:pPr marL="0" indent="0">
              <a:buNone/>
            </a:pPr>
            <a:r>
              <a:rPr lang="en-US" dirty="0"/>
              <a:t>	</a:t>
            </a:r>
          </a:p>
          <a:p>
            <a:pPr marL="0" indent="0">
              <a:buNone/>
            </a:pPr>
            <a:r>
              <a:rPr lang="en-US" dirty="0"/>
              <a:t>	</a:t>
            </a:r>
            <a:r>
              <a:rPr lang="lv-LV" dirty="0" smtClean="0"/>
              <a:t>	</a:t>
            </a:r>
            <a:r>
              <a:rPr lang="en-US" dirty="0" smtClean="0"/>
              <a:t>3</a:t>
            </a:r>
            <a:r>
              <a:rPr lang="en-US" dirty="0"/>
              <a:t>	</a:t>
            </a:r>
            <a:r>
              <a:rPr lang="en-US" dirty="0" smtClean="0">
                <a:solidFill>
                  <a:srgbClr val="FF0000"/>
                </a:solidFill>
              </a:rPr>
              <a:t>425795,78</a:t>
            </a:r>
            <a:r>
              <a:rPr lang="en-US" dirty="0">
                <a:solidFill>
                  <a:srgbClr val="FF0000"/>
                </a:solidFill>
              </a:rPr>
              <a:t>	</a:t>
            </a:r>
            <a:r>
              <a:rPr lang="lv-LV" dirty="0" smtClean="0"/>
              <a:t>			</a:t>
            </a:r>
            <a:r>
              <a:rPr lang="en-US" dirty="0" smtClean="0"/>
              <a:t>145436,82</a:t>
            </a:r>
            <a:endParaRPr lang="lv-LV" dirty="0" smtClean="0"/>
          </a:p>
          <a:p>
            <a:pPr marL="0" indent="0">
              <a:buNone/>
            </a:pPr>
            <a:r>
              <a:rPr lang="en-US" dirty="0"/>
              <a:t>	</a:t>
            </a:r>
          </a:p>
          <a:p>
            <a:pPr marL="0" indent="0">
              <a:buNone/>
            </a:pPr>
            <a:r>
              <a:rPr lang="en-US" dirty="0"/>
              <a:t>	</a:t>
            </a:r>
            <a:r>
              <a:rPr lang="lv-LV" dirty="0" smtClean="0"/>
              <a:t>	</a:t>
            </a:r>
            <a:r>
              <a:rPr lang="en-US" dirty="0" smtClean="0"/>
              <a:t>4</a:t>
            </a:r>
            <a:r>
              <a:rPr lang="en-US" dirty="0"/>
              <a:t>	</a:t>
            </a:r>
            <a:r>
              <a:rPr lang="en-US" dirty="0" smtClean="0">
                <a:solidFill>
                  <a:srgbClr val="FF0000"/>
                </a:solidFill>
              </a:rPr>
              <a:t>285792,73</a:t>
            </a:r>
            <a:r>
              <a:rPr lang="en-US" dirty="0">
                <a:solidFill>
                  <a:srgbClr val="FF0000"/>
                </a:solidFill>
              </a:rPr>
              <a:t>	</a:t>
            </a:r>
            <a:r>
              <a:rPr lang="lv-LV" dirty="0" smtClean="0"/>
              <a:t>			</a:t>
            </a:r>
            <a:r>
              <a:rPr lang="en-US" dirty="0" smtClean="0"/>
              <a:t>81419,53</a:t>
            </a:r>
            <a:r>
              <a:rPr lang="en-US" dirty="0"/>
              <a:t>	</a:t>
            </a:r>
          </a:p>
          <a:p>
            <a:pPr marL="0" indent="0">
              <a:buNone/>
            </a:pPr>
            <a:r>
              <a:rPr lang="lv-LV" dirty="0"/>
              <a:t>								</a:t>
            </a:r>
          </a:p>
          <a:p>
            <a:pPr marL="0" indent="0">
              <a:buNone/>
            </a:pPr>
            <a:r>
              <a:rPr lang="lv-LV" dirty="0"/>
              <a:t>								</a:t>
            </a:r>
          </a:p>
          <a:p>
            <a:pPr marL="0" indent="0">
              <a:buNone/>
            </a:pPr>
            <a:r>
              <a:rPr lang="lv-LV" dirty="0"/>
              <a:t>								</a:t>
            </a:r>
          </a:p>
          <a:p>
            <a:pPr marL="0" indent="0">
              <a:buNone/>
            </a:pPr>
            <a:r>
              <a:rPr lang="lv-LV" b="1" dirty="0" err="1"/>
              <a:t>Total</a:t>
            </a:r>
            <a:r>
              <a:rPr lang="lv-LV" b="1" dirty="0"/>
              <a:t>:			</a:t>
            </a:r>
            <a:r>
              <a:rPr lang="lv-LV" b="1" dirty="0" smtClean="0">
                <a:solidFill>
                  <a:srgbClr val="FF0000"/>
                </a:solidFill>
              </a:rPr>
              <a:t>888069,46</a:t>
            </a:r>
            <a:r>
              <a:rPr lang="lv-LV" b="1" dirty="0">
                <a:solidFill>
                  <a:srgbClr val="FF0000"/>
                </a:solidFill>
              </a:rPr>
              <a:t>	</a:t>
            </a:r>
            <a:r>
              <a:rPr lang="lv-LV" b="1" dirty="0" smtClean="0"/>
              <a:t>			889520,51</a:t>
            </a:r>
            <a:r>
              <a:rPr lang="lv-LV" b="1" dirty="0"/>
              <a:t>	</a:t>
            </a:r>
          </a:p>
          <a:p>
            <a:pPr marL="0" indent="0">
              <a:buNone/>
            </a:pPr>
            <a:r>
              <a:rPr lang="lv-LV" dirty="0"/>
              <a:t>								</a:t>
            </a:r>
          </a:p>
          <a:p>
            <a:endParaRPr lang="lv-LV" dirty="0"/>
          </a:p>
        </p:txBody>
      </p:sp>
    </p:spTree>
    <p:extLst>
      <p:ext uri="{BB962C8B-B14F-4D97-AF65-F5344CB8AC3E}">
        <p14:creationId xmlns:p14="http://schemas.microsoft.com/office/powerpoint/2010/main" xmlns="" val="287049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dirty="0" smtClean="0"/>
              <a:t>Project </a:t>
            </a:r>
            <a:r>
              <a:rPr lang="lv-LV" dirty="0" err="1" smtClean="0"/>
              <a:t>time</a:t>
            </a:r>
            <a:r>
              <a:rPr lang="lv-LV" dirty="0" smtClean="0"/>
              <a:t> </a:t>
            </a:r>
            <a:r>
              <a:rPr lang="lv-LV" dirty="0" err="1" smtClean="0"/>
              <a:t>plan</a:t>
            </a:r>
            <a:endParaRPr lang="lv-LV" dirty="0"/>
          </a:p>
        </p:txBody>
      </p:sp>
      <p:sp>
        <p:nvSpPr>
          <p:cNvPr id="3" name="Satura vietturis 2"/>
          <p:cNvSpPr>
            <a:spLocks noGrp="1"/>
          </p:cNvSpPr>
          <p:nvPr>
            <p:ph idx="1"/>
          </p:nvPr>
        </p:nvSpPr>
        <p:spPr>
          <a:xfrm>
            <a:off x="457200" y="1484784"/>
            <a:ext cx="8229600" cy="4641379"/>
          </a:xfrm>
        </p:spPr>
        <p:txBody>
          <a:bodyPr>
            <a:noAutofit/>
          </a:bodyPr>
          <a:lstStyle/>
          <a:p>
            <a:r>
              <a:rPr lang="lv-LV" sz="2000" b="1" dirty="0" smtClean="0"/>
              <a:t>WP </a:t>
            </a:r>
            <a:r>
              <a:rPr lang="lv-LV" sz="2000" b="1" dirty="0" err="1" smtClean="0"/>
              <a:t>Management</a:t>
            </a:r>
            <a:r>
              <a:rPr lang="lv-LV" sz="2000" b="1" dirty="0" smtClean="0"/>
              <a:t> </a:t>
            </a:r>
          </a:p>
          <a:p>
            <a:pPr marL="0" indent="0">
              <a:buNone/>
            </a:pPr>
            <a:r>
              <a:rPr lang="lv-LV" sz="2000" dirty="0" err="1" smtClean="0"/>
              <a:t>Kick-off</a:t>
            </a:r>
            <a:r>
              <a:rPr lang="lv-LV" sz="2000" dirty="0" smtClean="0"/>
              <a:t> </a:t>
            </a:r>
            <a:r>
              <a:rPr lang="lv-LV" sz="2000" dirty="0" err="1" smtClean="0"/>
              <a:t>and</a:t>
            </a:r>
            <a:r>
              <a:rPr lang="lv-LV" sz="2000" dirty="0" smtClean="0"/>
              <a:t> </a:t>
            </a:r>
            <a:r>
              <a:rPr lang="lv-LV" sz="2000" dirty="0" err="1" smtClean="0"/>
              <a:t>two</a:t>
            </a:r>
            <a:r>
              <a:rPr lang="lv-LV" sz="2000" dirty="0" smtClean="0"/>
              <a:t> PMG </a:t>
            </a:r>
            <a:r>
              <a:rPr lang="lv-LV" sz="2000" dirty="0" err="1" smtClean="0"/>
              <a:t>meetings</a:t>
            </a:r>
            <a:r>
              <a:rPr lang="lv-LV" sz="2000" dirty="0" smtClean="0"/>
              <a:t> - </a:t>
            </a:r>
            <a:r>
              <a:rPr lang="lv-LV" sz="2000" dirty="0" err="1" smtClean="0"/>
              <a:t>according</a:t>
            </a:r>
            <a:r>
              <a:rPr lang="lv-LV" sz="2000" dirty="0" smtClean="0"/>
              <a:t> to </a:t>
            </a:r>
            <a:r>
              <a:rPr lang="lv-LV" sz="2000" dirty="0" err="1" smtClean="0"/>
              <a:t>the</a:t>
            </a:r>
            <a:r>
              <a:rPr lang="lv-LV" sz="2000" dirty="0" smtClean="0"/>
              <a:t> </a:t>
            </a:r>
            <a:r>
              <a:rPr lang="lv-LV" sz="2000" dirty="0" err="1" smtClean="0"/>
              <a:t>plan</a:t>
            </a:r>
            <a:endParaRPr lang="lv-LV" sz="2000" dirty="0" smtClean="0"/>
          </a:p>
          <a:p>
            <a:pPr marL="0" indent="0">
              <a:buNone/>
            </a:pPr>
            <a:r>
              <a:rPr lang="lv-LV" sz="2000" dirty="0" smtClean="0"/>
              <a:t>FC </a:t>
            </a:r>
            <a:r>
              <a:rPr lang="lv-LV" sz="2000" dirty="0" err="1" smtClean="0"/>
              <a:t>contracted</a:t>
            </a:r>
            <a:r>
              <a:rPr lang="lv-LV" sz="2000" dirty="0" smtClean="0"/>
              <a:t> – </a:t>
            </a:r>
            <a:r>
              <a:rPr lang="lv-LV" sz="2000" dirty="0" err="1" smtClean="0"/>
              <a:t>deviations</a:t>
            </a:r>
            <a:r>
              <a:rPr lang="lv-LV" sz="2000" dirty="0" smtClean="0"/>
              <a:t> </a:t>
            </a:r>
            <a:r>
              <a:rPr lang="lv-LV" sz="2000" dirty="0" err="1" smtClean="0"/>
              <a:t>in</a:t>
            </a:r>
            <a:r>
              <a:rPr lang="lv-LV" sz="2000" dirty="0" smtClean="0"/>
              <a:t> </a:t>
            </a:r>
            <a:r>
              <a:rPr lang="lv-LV" sz="2000" dirty="0" err="1" smtClean="0"/>
              <a:t>time</a:t>
            </a:r>
            <a:endParaRPr lang="lv-LV" sz="2000" dirty="0" smtClean="0"/>
          </a:p>
          <a:p>
            <a:pPr marL="0" indent="0">
              <a:buNone/>
            </a:pPr>
            <a:r>
              <a:rPr lang="lv-LV" sz="2000" dirty="0" smtClean="0"/>
              <a:t>Project </a:t>
            </a:r>
            <a:r>
              <a:rPr lang="lv-LV" sz="2000" dirty="0" err="1" smtClean="0"/>
              <a:t>partner</a:t>
            </a:r>
            <a:r>
              <a:rPr lang="lv-LV" sz="2000" dirty="0" smtClean="0"/>
              <a:t> </a:t>
            </a:r>
            <a:r>
              <a:rPr lang="lv-LV" sz="2000" dirty="0" err="1" smtClean="0"/>
              <a:t>reports</a:t>
            </a:r>
            <a:r>
              <a:rPr lang="lv-LV" sz="2000" dirty="0" smtClean="0"/>
              <a:t> – </a:t>
            </a:r>
            <a:r>
              <a:rPr lang="lv-LV" sz="2000" dirty="0" err="1" smtClean="0"/>
              <a:t>deviations</a:t>
            </a:r>
            <a:r>
              <a:rPr lang="lv-LV" sz="2000" dirty="0" smtClean="0"/>
              <a:t> </a:t>
            </a:r>
            <a:r>
              <a:rPr lang="lv-LV" sz="2000" dirty="0" err="1" smtClean="0"/>
              <a:t>in</a:t>
            </a:r>
            <a:r>
              <a:rPr lang="lv-LV" sz="2000" dirty="0" smtClean="0"/>
              <a:t> </a:t>
            </a:r>
            <a:r>
              <a:rPr lang="lv-LV" sz="2000" dirty="0" err="1" smtClean="0"/>
              <a:t>time</a:t>
            </a:r>
            <a:r>
              <a:rPr lang="lv-LV" sz="2000" dirty="0" smtClean="0"/>
              <a:t> </a:t>
            </a:r>
          </a:p>
          <a:p>
            <a:pPr marL="0" indent="0">
              <a:buNone/>
            </a:pPr>
            <a:r>
              <a:rPr lang="lv-LV" sz="2000" dirty="0" smtClean="0"/>
              <a:t>Project progress </a:t>
            </a:r>
            <a:r>
              <a:rPr lang="lv-LV" sz="2000" dirty="0" err="1" smtClean="0"/>
              <a:t>report</a:t>
            </a:r>
            <a:r>
              <a:rPr lang="lv-LV" sz="2000" dirty="0" smtClean="0"/>
              <a:t> </a:t>
            </a:r>
            <a:r>
              <a:rPr lang="lv-LV" sz="2000" dirty="0" err="1" smtClean="0"/>
              <a:t>for</a:t>
            </a:r>
            <a:r>
              <a:rPr lang="lv-LV" sz="2000" dirty="0" smtClean="0"/>
              <a:t> period 0 – </a:t>
            </a:r>
            <a:r>
              <a:rPr lang="lv-LV" sz="2000" dirty="0" err="1" smtClean="0"/>
              <a:t>according</a:t>
            </a:r>
            <a:r>
              <a:rPr lang="lv-LV" sz="2000" dirty="0" smtClean="0"/>
              <a:t> to </a:t>
            </a:r>
            <a:r>
              <a:rPr lang="lv-LV" sz="2000" dirty="0" err="1" smtClean="0"/>
              <a:t>the</a:t>
            </a:r>
            <a:r>
              <a:rPr lang="lv-LV" sz="2000" dirty="0" smtClean="0"/>
              <a:t> </a:t>
            </a:r>
            <a:r>
              <a:rPr lang="lv-LV" sz="2000" dirty="0" err="1" smtClean="0"/>
              <a:t>plan</a:t>
            </a:r>
            <a:endParaRPr lang="lv-LV" sz="2000" dirty="0" smtClean="0"/>
          </a:p>
          <a:p>
            <a:r>
              <a:rPr lang="lv-LV" sz="2000" b="1" dirty="0" smtClean="0"/>
              <a:t>WP </a:t>
            </a:r>
            <a:r>
              <a:rPr lang="lv-LV" sz="2000" b="1" dirty="0" err="1" smtClean="0"/>
              <a:t>Investment</a:t>
            </a:r>
            <a:r>
              <a:rPr lang="lv-LV" sz="2000" b="1" dirty="0" smtClean="0"/>
              <a:t> - </a:t>
            </a:r>
            <a:r>
              <a:rPr lang="lv-LV" sz="2000" b="1" dirty="0" err="1" smtClean="0"/>
              <a:t>Transforming</a:t>
            </a:r>
            <a:r>
              <a:rPr lang="lv-LV" sz="2000" b="1" dirty="0" smtClean="0"/>
              <a:t> </a:t>
            </a:r>
            <a:r>
              <a:rPr lang="lv-LV" sz="2000" b="1" dirty="0" err="1" smtClean="0"/>
              <a:t>through</a:t>
            </a:r>
            <a:r>
              <a:rPr lang="lv-LV" sz="2000" b="1" dirty="0" smtClean="0"/>
              <a:t> </a:t>
            </a:r>
            <a:r>
              <a:rPr lang="lv-LV" sz="2000" b="1" dirty="0" err="1" smtClean="0"/>
              <a:t>revitalization</a:t>
            </a:r>
            <a:endParaRPr lang="lv-LV" sz="2000" b="1" dirty="0" smtClean="0"/>
          </a:p>
          <a:p>
            <a:pPr marL="0" indent="0">
              <a:buNone/>
            </a:pPr>
            <a:r>
              <a:rPr lang="lv-LV" sz="2000" dirty="0" err="1" smtClean="0"/>
              <a:t>Out</a:t>
            </a:r>
            <a:r>
              <a:rPr lang="lv-LV" sz="2000" dirty="0" smtClean="0"/>
              <a:t> </a:t>
            </a:r>
            <a:r>
              <a:rPr lang="lv-LV" sz="2000" dirty="0" err="1" smtClean="0"/>
              <a:t>of</a:t>
            </a:r>
            <a:r>
              <a:rPr lang="lv-LV" sz="2000" dirty="0" smtClean="0"/>
              <a:t> 6 </a:t>
            </a:r>
            <a:r>
              <a:rPr lang="lv-LV" sz="2000" dirty="0" err="1" smtClean="0"/>
              <a:t>brownfields</a:t>
            </a:r>
            <a:r>
              <a:rPr lang="lv-LV" sz="2000" dirty="0" smtClean="0"/>
              <a:t> – 2 </a:t>
            </a:r>
            <a:r>
              <a:rPr lang="lv-LV" sz="2000" dirty="0" err="1" smtClean="0"/>
              <a:t>according</a:t>
            </a:r>
            <a:r>
              <a:rPr lang="lv-LV" sz="2000" dirty="0" smtClean="0"/>
              <a:t> to </a:t>
            </a:r>
            <a:r>
              <a:rPr lang="lv-LV" sz="2000" dirty="0" err="1" smtClean="0"/>
              <a:t>the</a:t>
            </a:r>
            <a:r>
              <a:rPr lang="lv-LV" sz="2000" dirty="0" smtClean="0"/>
              <a:t> </a:t>
            </a:r>
            <a:r>
              <a:rPr lang="lv-LV" sz="2000" dirty="0" err="1" smtClean="0"/>
              <a:t>plan</a:t>
            </a:r>
            <a:r>
              <a:rPr lang="lv-LV" sz="2000" dirty="0" smtClean="0"/>
              <a:t>, 4 – </a:t>
            </a:r>
            <a:r>
              <a:rPr lang="lv-LV" sz="2000" dirty="0" err="1" smtClean="0"/>
              <a:t>deviations</a:t>
            </a:r>
            <a:r>
              <a:rPr lang="lv-LV" sz="2000" dirty="0" smtClean="0"/>
              <a:t> </a:t>
            </a:r>
            <a:r>
              <a:rPr lang="lv-LV" sz="2000" dirty="0" err="1" smtClean="0"/>
              <a:t>in</a:t>
            </a:r>
            <a:r>
              <a:rPr lang="lv-LV" sz="2000" dirty="0" smtClean="0"/>
              <a:t> </a:t>
            </a:r>
            <a:r>
              <a:rPr lang="lv-LV" sz="2000" dirty="0" err="1" smtClean="0"/>
              <a:t>time</a:t>
            </a:r>
            <a:r>
              <a:rPr lang="lv-LV" sz="2000" dirty="0" smtClean="0"/>
              <a:t> ( </a:t>
            </a:r>
            <a:r>
              <a:rPr lang="lv-LV" sz="2000" dirty="0" err="1" smtClean="0"/>
              <a:t>public</a:t>
            </a:r>
            <a:r>
              <a:rPr lang="lv-LV" sz="2000" dirty="0" smtClean="0"/>
              <a:t> </a:t>
            </a:r>
            <a:r>
              <a:rPr lang="lv-LV" sz="2000" dirty="0" err="1" smtClean="0"/>
              <a:t>procurement</a:t>
            </a:r>
            <a:r>
              <a:rPr lang="lv-LV" sz="2000" dirty="0" smtClean="0"/>
              <a:t> </a:t>
            </a:r>
            <a:r>
              <a:rPr lang="lv-LV" sz="2000" dirty="0" err="1" smtClean="0"/>
              <a:t>or</a:t>
            </a:r>
            <a:r>
              <a:rPr lang="lv-LV" sz="2000" dirty="0" smtClean="0"/>
              <a:t> </a:t>
            </a:r>
            <a:r>
              <a:rPr lang="lv-LV" sz="2000" dirty="0" err="1" smtClean="0"/>
              <a:t>changes</a:t>
            </a:r>
            <a:r>
              <a:rPr lang="lv-LV" sz="2000" dirty="0" smtClean="0"/>
              <a:t> </a:t>
            </a:r>
            <a:r>
              <a:rPr lang="lv-LV" sz="2000" dirty="0" err="1" smtClean="0"/>
              <a:t>in</a:t>
            </a:r>
            <a:r>
              <a:rPr lang="lv-LV" sz="2000" dirty="0" smtClean="0"/>
              <a:t> </a:t>
            </a:r>
            <a:r>
              <a:rPr lang="lv-LV" sz="2000" dirty="0" err="1" smtClean="0"/>
              <a:t>the</a:t>
            </a:r>
            <a:r>
              <a:rPr lang="lv-LV" sz="2000" dirty="0" smtClean="0"/>
              <a:t> </a:t>
            </a:r>
            <a:r>
              <a:rPr lang="lv-LV" sz="2000" dirty="0" err="1" smtClean="0"/>
              <a:t>technical</a:t>
            </a:r>
            <a:r>
              <a:rPr lang="lv-LV" sz="2000" dirty="0" smtClean="0"/>
              <a:t> </a:t>
            </a:r>
            <a:r>
              <a:rPr lang="lv-LV" sz="2000" dirty="0" err="1" smtClean="0"/>
              <a:t>documentation</a:t>
            </a:r>
            <a:r>
              <a:rPr lang="lv-LV" sz="2000" dirty="0" smtClean="0"/>
              <a:t> )</a:t>
            </a:r>
          </a:p>
          <a:p>
            <a:r>
              <a:rPr lang="lv-LV" sz="2000" b="1" dirty="0" smtClean="0"/>
              <a:t>WP </a:t>
            </a:r>
            <a:r>
              <a:rPr lang="lv-LV" sz="2000" b="1" dirty="0" err="1" smtClean="0"/>
              <a:t>Training</a:t>
            </a:r>
            <a:r>
              <a:rPr lang="lv-LV" sz="2000" b="1" dirty="0" smtClean="0"/>
              <a:t> - </a:t>
            </a:r>
            <a:r>
              <a:rPr lang="lv-LV" sz="2000" b="1" dirty="0" err="1" smtClean="0"/>
              <a:t>Planning</a:t>
            </a:r>
            <a:r>
              <a:rPr lang="lv-LV" sz="2000" b="1" dirty="0" smtClean="0"/>
              <a:t> </a:t>
            </a:r>
            <a:r>
              <a:rPr lang="lv-LV" sz="2000" b="1" dirty="0" err="1" smtClean="0"/>
              <a:t>and</a:t>
            </a:r>
            <a:r>
              <a:rPr lang="lv-LV" sz="2000" b="1" dirty="0" smtClean="0"/>
              <a:t> </a:t>
            </a:r>
            <a:r>
              <a:rPr lang="lv-LV" sz="2000" b="1" dirty="0" err="1" smtClean="0"/>
              <a:t>competence</a:t>
            </a:r>
            <a:r>
              <a:rPr lang="lv-LV" sz="2000" b="1" dirty="0" smtClean="0"/>
              <a:t> </a:t>
            </a:r>
            <a:r>
              <a:rPr lang="lv-LV" sz="2000" b="1" dirty="0" err="1" smtClean="0"/>
              <a:t>for</a:t>
            </a:r>
            <a:r>
              <a:rPr lang="lv-LV" sz="2000" b="1" dirty="0" smtClean="0"/>
              <a:t> </a:t>
            </a:r>
            <a:r>
              <a:rPr lang="lv-LV" sz="2000" b="1" dirty="0" err="1" smtClean="0"/>
              <a:t>regeneration</a:t>
            </a:r>
            <a:endParaRPr lang="lv-LV" sz="2000" b="1" dirty="0" smtClean="0"/>
          </a:p>
          <a:p>
            <a:pPr marL="0" indent="0">
              <a:buNone/>
            </a:pPr>
            <a:r>
              <a:rPr lang="lv-LV" sz="2000" dirty="0" err="1" smtClean="0"/>
              <a:t>Training</a:t>
            </a:r>
            <a:r>
              <a:rPr lang="lv-LV" sz="2000" dirty="0" smtClean="0"/>
              <a:t> </a:t>
            </a:r>
            <a:r>
              <a:rPr lang="lv-LV" sz="2000" dirty="0" err="1" smtClean="0"/>
              <a:t>and</a:t>
            </a:r>
            <a:r>
              <a:rPr lang="lv-LV" sz="2000" dirty="0" smtClean="0"/>
              <a:t> </a:t>
            </a:r>
            <a:r>
              <a:rPr lang="lv-LV" sz="2000" dirty="0" err="1" smtClean="0"/>
              <a:t>experience</a:t>
            </a:r>
            <a:r>
              <a:rPr lang="lv-LV" sz="2000" dirty="0" smtClean="0"/>
              <a:t> </a:t>
            </a:r>
            <a:r>
              <a:rPr lang="lv-LV" sz="2000" dirty="0" err="1" smtClean="0"/>
              <a:t>exchange</a:t>
            </a:r>
            <a:r>
              <a:rPr lang="lv-LV" sz="2000" dirty="0" smtClean="0"/>
              <a:t> </a:t>
            </a:r>
            <a:r>
              <a:rPr lang="lv-LV" sz="2000" dirty="0" err="1" smtClean="0"/>
              <a:t>events</a:t>
            </a:r>
            <a:r>
              <a:rPr lang="lv-LV" sz="2000" dirty="0" smtClean="0"/>
              <a:t> – </a:t>
            </a:r>
            <a:r>
              <a:rPr lang="lv-LV" sz="2000" dirty="0" err="1" smtClean="0"/>
              <a:t>according</a:t>
            </a:r>
            <a:r>
              <a:rPr lang="lv-LV" sz="2000" dirty="0" smtClean="0"/>
              <a:t> to </a:t>
            </a:r>
            <a:r>
              <a:rPr lang="lv-LV" sz="2000" dirty="0" err="1" smtClean="0"/>
              <a:t>the</a:t>
            </a:r>
            <a:r>
              <a:rPr lang="lv-LV" sz="2000" dirty="0" smtClean="0"/>
              <a:t> </a:t>
            </a:r>
            <a:r>
              <a:rPr lang="lv-LV" sz="2000" dirty="0" err="1" smtClean="0"/>
              <a:t>plan</a:t>
            </a:r>
            <a:endParaRPr lang="lv-LV" sz="2000" dirty="0" smtClean="0"/>
          </a:p>
          <a:p>
            <a:pPr marL="0" indent="0">
              <a:buNone/>
            </a:pPr>
            <a:r>
              <a:rPr lang="lv-LV" sz="2000" dirty="0" err="1" smtClean="0"/>
              <a:t>Preparation</a:t>
            </a:r>
            <a:r>
              <a:rPr lang="lv-LV" sz="2000" dirty="0" smtClean="0"/>
              <a:t> </a:t>
            </a:r>
            <a:r>
              <a:rPr lang="lv-LV" sz="2000" dirty="0" err="1" smtClean="0"/>
              <a:t>of</a:t>
            </a:r>
            <a:r>
              <a:rPr lang="lv-LV" sz="2000" dirty="0" smtClean="0"/>
              <a:t> </a:t>
            </a:r>
            <a:r>
              <a:rPr lang="lv-LV" sz="2000" dirty="0" err="1" smtClean="0"/>
              <a:t>technical</a:t>
            </a:r>
            <a:r>
              <a:rPr lang="lv-LV" sz="2000" dirty="0" smtClean="0"/>
              <a:t> </a:t>
            </a:r>
            <a:r>
              <a:rPr lang="lv-LV" sz="2000" dirty="0" err="1" smtClean="0"/>
              <a:t>documentation</a:t>
            </a:r>
            <a:r>
              <a:rPr lang="lv-LV" sz="2000" dirty="0" smtClean="0"/>
              <a:t> – </a:t>
            </a:r>
            <a:r>
              <a:rPr lang="lv-LV" sz="2000" dirty="0" err="1" smtClean="0"/>
              <a:t>serious</a:t>
            </a:r>
            <a:r>
              <a:rPr lang="lv-LV" sz="2000" dirty="0" smtClean="0"/>
              <a:t> </a:t>
            </a:r>
            <a:r>
              <a:rPr lang="lv-LV" sz="2000" dirty="0" err="1" smtClean="0"/>
              <a:t>deviation</a:t>
            </a:r>
            <a:r>
              <a:rPr lang="lv-LV" sz="2000" dirty="0" smtClean="0"/>
              <a:t> </a:t>
            </a:r>
            <a:r>
              <a:rPr lang="lv-LV" sz="2000" dirty="0" err="1" smtClean="0"/>
              <a:t>in</a:t>
            </a:r>
            <a:r>
              <a:rPr lang="lv-LV" sz="2000" dirty="0" smtClean="0"/>
              <a:t> </a:t>
            </a:r>
            <a:r>
              <a:rPr lang="lv-LV" sz="2000" dirty="0" err="1" smtClean="0"/>
              <a:t>time</a:t>
            </a:r>
            <a:r>
              <a:rPr lang="lv-LV" sz="2000" dirty="0" smtClean="0"/>
              <a:t> </a:t>
            </a:r>
          </a:p>
          <a:p>
            <a:r>
              <a:rPr lang="lv-LV" sz="2000" b="1" dirty="0" smtClean="0"/>
              <a:t>WP </a:t>
            </a:r>
            <a:r>
              <a:rPr lang="lv-LV" sz="2000" b="1" dirty="0" err="1" smtClean="0"/>
              <a:t>Communication</a:t>
            </a:r>
            <a:endParaRPr lang="lv-LV" sz="2000" b="1" dirty="0" smtClean="0"/>
          </a:p>
          <a:p>
            <a:pPr marL="0" indent="0">
              <a:buNone/>
            </a:pPr>
            <a:r>
              <a:rPr lang="lv-LV" sz="2000" dirty="0" err="1" smtClean="0"/>
              <a:t>According</a:t>
            </a:r>
            <a:r>
              <a:rPr lang="lv-LV" sz="2000" dirty="0" smtClean="0"/>
              <a:t> to </a:t>
            </a:r>
            <a:r>
              <a:rPr lang="lv-LV" sz="2000" dirty="0" err="1" smtClean="0"/>
              <a:t>the</a:t>
            </a:r>
            <a:r>
              <a:rPr lang="lv-LV" sz="2000" dirty="0" smtClean="0"/>
              <a:t> </a:t>
            </a:r>
            <a:r>
              <a:rPr lang="lv-LV" sz="2000" dirty="0" err="1" smtClean="0"/>
              <a:t>plan</a:t>
            </a:r>
            <a:r>
              <a:rPr lang="lv-LV" sz="2000" dirty="0" smtClean="0"/>
              <a:t> </a:t>
            </a:r>
          </a:p>
          <a:p>
            <a:pPr marL="0" indent="0">
              <a:buNone/>
            </a:pPr>
            <a:endParaRPr lang="lv-LV" sz="2000" dirty="0"/>
          </a:p>
          <a:p>
            <a:pPr marL="0" indent="0">
              <a:buNone/>
            </a:pPr>
            <a:endParaRPr lang="lv-LV" sz="2000" dirty="0" smtClean="0"/>
          </a:p>
          <a:p>
            <a:endParaRPr lang="lv-LV" sz="2000" dirty="0"/>
          </a:p>
        </p:txBody>
      </p:sp>
    </p:spTree>
    <p:extLst>
      <p:ext uri="{BB962C8B-B14F-4D97-AF65-F5344CB8AC3E}">
        <p14:creationId xmlns:p14="http://schemas.microsoft.com/office/powerpoint/2010/main" xmlns="" val="1645090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smtClean="0"/>
              <a:t>Project </a:t>
            </a:r>
            <a:r>
              <a:rPr lang="lv-LV" sz="4000" dirty="0" err="1" smtClean="0"/>
              <a:t>changes</a:t>
            </a:r>
            <a:r>
              <a:rPr lang="lv-LV" sz="4000" dirty="0" smtClean="0"/>
              <a:t> </a:t>
            </a:r>
            <a:r>
              <a:rPr lang="lv-LV" sz="4000" dirty="0" err="1" smtClean="0"/>
              <a:t>and</a:t>
            </a:r>
            <a:r>
              <a:rPr lang="lv-LV" sz="4000" dirty="0" smtClean="0"/>
              <a:t> </a:t>
            </a:r>
            <a:r>
              <a:rPr lang="lv-LV" sz="4000" dirty="0" err="1" smtClean="0"/>
              <a:t>deviations</a:t>
            </a:r>
            <a:r>
              <a:rPr lang="lv-LV" sz="4000" dirty="0" smtClean="0"/>
              <a:t> </a:t>
            </a:r>
            <a:endParaRPr lang="lv-LV" sz="4000" dirty="0"/>
          </a:p>
        </p:txBody>
      </p:sp>
      <p:sp>
        <p:nvSpPr>
          <p:cNvPr id="3" name="Satura vietturis 2"/>
          <p:cNvSpPr>
            <a:spLocks noGrp="1"/>
          </p:cNvSpPr>
          <p:nvPr>
            <p:ph idx="1"/>
          </p:nvPr>
        </p:nvSpPr>
        <p:spPr>
          <a:xfrm>
            <a:off x="457200" y="1340768"/>
            <a:ext cx="8229600" cy="4785395"/>
          </a:xfrm>
        </p:spPr>
        <p:txBody>
          <a:bodyPr>
            <a:normAutofit fontScale="55000" lnSpcReduction="20000"/>
          </a:bodyPr>
          <a:lstStyle/>
          <a:p>
            <a:r>
              <a:rPr lang="lv-LV" b="1" dirty="0" smtClean="0"/>
              <a:t>Project minor </a:t>
            </a:r>
            <a:r>
              <a:rPr lang="lv-LV" b="1" dirty="0" err="1" smtClean="0"/>
              <a:t>changes</a:t>
            </a:r>
            <a:r>
              <a:rPr lang="lv-LV" b="1" dirty="0" smtClean="0"/>
              <a:t> </a:t>
            </a:r>
            <a:r>
              <a:rPr lang="lv-LV" b="1" dirty="0" err="1" smtClean="0"/>
              <a:t>were</a:t>
            </a:r>
            <a:r>
              <a:rPr lang="lv-LV" b="1" dirty="0" smtClean="0"/>
              <a:t> </a:t>
            </a:r>
            <a:r>
              <a:rPr lang="lv-LV" b="1" dirty="0" err="1" smtClean="0"/>
              <a:t>requested</a:t>
            </a:r>
            <a:r>
              <a:rPr lang="lv-LV" b="1" dirty="0" smtClean="0"/>
              <a:t> </a:t>
            </a:r>
            <a:r>
              <a:rPr lang="lv-LV" b="1" dirty="0" err="1" smtClean="0"/>
              <a:t>and</a:t>
            </a:r>
            <a:r>
              <a:rPr lang="lv-LV" b="1" dirty="0" smtClean="0"/>
              <a:t> </a:t>
            </a:r>
            <a:r>
              <a:rPr lang="lv-LV" b="1" dirty="0" err="1" smtClean="0"/>
              <a:t>approved</a:t>
            </a:r>
            <a:r>
              <a:rPr lang="lv-LV" b="1" dirty="0" smtClean="0"/>
              <a:t>:</a:t>
            </a:r>
          </a:p>
          <a:p>
            <a:endParaRPr lang="lv-LV" dirty="0" smtClean="0"/>
          </a:p>
          <a:p>
            <a:pPr marL="0" indent="0">
              <a:buNone/>
            </a:pPr>
            <a:r>
              <a:rPr lang="lv-LV" sz="2900" dirty="0" err="1" smtClean="0"/>
              <a:t>For</a:t>
            </a:r>
            <a:r>
              <a:rPr lang="lv-LV" sz="2900" dirty="0" smtClean="0"/>
              <a:t> Kaunas </a:t>
            </a:r>
            <a:r>
              <a:rPr lang="lv-LV" sz="2900" dirty="0" err="1" smtClean="0"/>
              <a:t>City</a:t>
            </a:r>
            <a:r>
              <a:rPr lang="lv-LV" sz="2900" dirty="0" smtClean="0"/>
              <a:t> </a:t>
            </a:r>
            <a:r>
              <a:rPr lang="lv-LV" sz="2900" dirty="0" err="1"/>
              <a:t>A</a:t>
            </a:r>
            <a:r>
              <a:rPr lang="lv-LV" sz="2900" dirty="0" err="1" smtClean="0"/>
              <a:t>dministration</a:t>
            </a:r>
            <a:r>
              <a:rPr lang="lv-LV" sz="2900" dirty="0" smtClean="0"/>
              <a:t> – </a:t>
            </a:r>
            <a:r>
              <a:rPr lang="lv-LV" sz="2900" dirty="0" err="1" smtClean="0"/>
              <a:t>changes</a:t>
            </a:r>
            <a:r>
              <a:rPr lang="lv-LV" sz="2900" dirty="0" smtClean="0"/>
              <a:t> </a:t>
            </a:r>
            <a:r>
              <a:rPr lang="lv-LV" sz="2900" dirty="0" err="1" smtClean="0"/>
              <a:t>in</a:t>
            </a:r>
            <a:r>
              <a:rPr lang="lv-LV" sz="2900" dirty="0" smtClean="0"/>
              <a:t> </a:t>
            </a:r>
            <a:r>
              <a:rPr lang="lv-LV" sz="2900" dirty="0" err="1" smtClean="0"/>
              <a:t>the</a:t>
            </a:r>
            <a:r>
              <a:rPr lang="lv-LV" sz="2900" dirty="0" smtClean="0"/>
              <a:t> </a:t>
            </a:r>
            <a:r>
              <a:rPr lang="lv-LV" sz="2900" dirty="0" err="1" smtClean="0"/>
              <a:t>technical</a:t>
            </a:r>
            <a:r>
              <a:rPr lang="lv-LV" sz="2900" dirty="0" smtClean="0"/>
              <a:t> </a:t>
            </a:r>
            <a:r>
              <a:rPr lang="lv-LV" sz="2900" dirty="0" err="1" smtClean="0"/>
              <a:t>documentation</a:t>
            </a:r>
            <a:r>
              <a:rPr lang="lv-LV" sz="2900" dirty="0" smtClean="0"/>
              <a:t> </a:t>
            </a:r>
            <a:r>
              <a:rPr lang="lv-LV" sz="2900" dirty="0" err="1" smtClean="0"/>
              <a:t>for</a:t>
            </a:r>
            <a:r>
              <a:rPr lang="lv-LV" sz="2900" dirty="0" smtClean="0"/>
              <a:t> </a:t>
            </a:r>
            <a:r>
              <a:rPr lang="lv-LV" sz="2900" dirty="0" err="1" smtClean="0"/>
              <a:t>the</a:t>
            </a:r>
            <a:r>
              <a:rPr lang="lv-LV" sz="2900" dirty="0" smtClean="0"/>
              <a:t> sports </a:t>
            </a:r>
            <a:r>
              <a:rPr lang="lv-LV" sz="2900" dirty="0" err="1" smtClean="0"/>
              <a:t>stadium</a:t>
            </a:r>
            <a:r>
              <a:rPr lang="lv-LV" sz="2900" dirty="0"/>
              <a:t> </a:t>
            </a:r>
            <a:r>
              <a:rPr lang="lv-LV" sz="2900" dirty="0" smtClean="0"/>
              <a:t>( </a:t>
            </a:r>
            <a:r>
              <a:rPr lang="lv-LV" sz="2900" dirty="0" err="1" smtClean="0"/>
              <a:t>artificial</a:t>
            </a:r>
            <a:r>
              <a:rPr lang="lv-LV" sz="2900" dirty="0" smtClean="0"/>
              <a:t> </a:t>
            </a:r>
            <a:r>
              <a:rPr lang="lv-LV" sz="2900" dirty="0" err="1" smtClean="0"/>
              <a:t>football</a:t>
            </a:r>
            <a:r>
              <a:rPr lang="lv-LV" sz="2900" dirty="0" smtClean="0"/>
              <a:t> </a:t>
            </a:r>
            <a:r>
              <a:rPr lang="lv-LV" sz="2900" dirty="0" err="1" smtClean="0"/>
              <a:t>field</a:t>
            </a:r>
            <a:r>
              <a:rPr lang="lv-LV" sz="2900" dirty="0" smtClean="0"/>
              <a:t> </a:t>
            </a:r>
            <a:r>
              <a:rPr lang="lv-LV" sz="2900" dirty="0" err="1" smtClean="0"/>
              <a:t>lawn</a:t>
            </a:r>
            <a:r>
              <a:rPr lang="lv-LV" sz="2900" dirty="0" smtClean="0"/>
              <a:t> </a:t>
            </a:r>
            <a:r>
              <a:rPr lang="lv-LV" sz="2900" dirty="0" err="1" smtClean="0"/>
              <a:t>instead</a:t>
            </a:r>
            <a:r>
              <a:rPr lang="lv-LV" sz="2900" dirty="0" smtClean="0"/>
              <a:t> </a:t>
            </a:r>
            <a:r>
              <a:rPr lang="lv-LV" sz="2900" dirty="0" err="1" smtClean="0"/>
              <a:t>of</a:t>
            </a:r>
            <a:r>
              <a:rPr lang="lv-LV" sz="2900" dirty="0" smtClean="0"/>
              <a:t> </a:t>
            </a:r>
            <a:r>
              <a:rPr lang="lv-LV" sz="2900" dirty="0" err="1" smtClean="0"/>
              <a:t>the</a:t>
            </a:r>
            <a:r>
              <a:rPr lang="lv-LV" sz="2900" dirty="0" smtClean="0"/>
              <a:t> </a:t>
            </a:r>
            <a:r>
              <a:rPr lang="lv-LV" sz="2900" dirty="0" err="1" smtClean="0"/>
              <a:t>natural</a:t>
            </a:r>
            <a:r>
              <a:rPr lang="lv-LV" sz="2900" dirty="0" smtClean="0"/>
              <a:t> </a:t>
            </a:r>
            <a:r>
              <a:rPr lang="lv-LV" sz="2900" dirty="0" err="1" smtClean="0"/>
              <a:t>one</a:t>
            </a:r>
            <a:r>
              <a:rPr lang="lv-LV" sz="2900" dirty="0" smtClean="0"/>
              <a:t> )</a:t>
            </a:r>
          </a:p>
          <a:p>
            <a:pPr marL="0" indent="0">
              <a:buNone/>
            </a:pPr>
            <a:r>
              <a:rPr lang="lv-LV" sz="2900" dirty="0" err="1" smtClean="0"/>
              <a:t>For</a:t>
            </a:r>
            <a:r>
              <a:rPr lang="lv-LV" sz="2900" dirty="0" smtClean="0"/>
              <a:t> Kaunas </a:t>
            </a:r>
            <a:r>
              <a:rPr lang="lv-LV" sz="2900" dirty="0" err="1"/>
              <a:t>R</a:t>
            </a:r>
            <a:r>
              <a:rPr lang="lv-LV" sz="2900" dirty="0" err="1" smtClean="0"/>
              <a:t>egional</a:t>
            </a:r>
            <a:r>
              <a:rPr lang="lv-LV" sz="2900" dirty="0" smtClean="0"/>
              <a:t> </a:t>
            </a:r>
            <a:r>
              <a:rPr lang="lv-LV" sz="2900" dirty="0" err="1"/>
              <a:t>D</a:t>
            </a:r>
            <a:r>
              <a:rPr lang="lv-LV" sz="2900" dirty="0" err="1" smtClean="0"/>
              <a:t>evelopment</a:t>
            </a:r>
            <a:r>
              <a:rPr lang="lv-LV" sz="2900" dirty="0" smtClean="0"/>
              <a:t> </a:t>
            </a:r>
            <a:r>
              <a:rPr lang="lv-LV" sz="2900" dirty="0" err="1"/>
              <a:t>A</a:t>
            </a:r>
            <a:r>
              <a:rPr lang="lv-LV" sz="2900" dirty="0" err="1" smtClean="0"/>
              <a:t>gency</a:t>
            </a:r>
            <a:r>
              <a:rPr lang="lv-LV" sz="2900" dirty="0" smtClean="0"/>
              <a:t> – a </a:t>
            </a:r>
            <a:r>
              <a:rPr lang="lv-LV" sz="2900" dirty="0" err="1" smtClean="0"/>
              <a:t>technical</a:t>
            </a:r>
            <a:r>
              <a:rPr lang="lv-LV" sz="2900" dirty="0" smtClean="0"/>
              <a:t> </a:t>
            </a:r>
            <a:r>
              <a:rPr lang="lv-LV" sz="2900" dirty="0" err="1" smtClean="0"/>
              <a:t>mistake</a:t>
            </a:r>
            <a:r>
              <a:rPr lang="lv-LV" sz="2900" dirty="0" smtClean="0"/>
              <a:t> </a:t>
            </a:r>
            <a:r>
              <a:rPr lang="lv-LV" sz="2900" dirty="0" err="1" smtClean="0"/>
              <a:t>was</a:t>
            </a:r>
            <a:r>
              <a:rPr lang="lv-LV" sz="2900" dirty="0" smtClean="0"/>
              <a:t> </a:t>
            </a:r>
            <a:r>
              <a:rPr lang="lv-LV" sz="2900" dirty="0" err="1" smtClean="0"/>
              <a:t>corrected</a:t>
            </a:r>
            <a:r>
              <a:rPr lang="lv-LV" sz="2900" dirty="0" smtClean="0"/>
              <a:t> </a:t>
            </a:r>
            <a:r>
              <a:rPr lang="lv-LV" sz="2900" dirty="0" err="1" smtClean="0"/>
              <a:t>and</a:t>
            </a:r>
            <a:r>
              <a:rPr lang="lv-LV" sz="2900" dirty="0" smtClean="0"/>
              <a:t> 3 </a:t>
            </a:r>
            <a:r>
              <a:rPr lang="lv-LV" sz="2900" dirty="0" err="1" smtClean="0"/>
              <a:t>round-table</a:t>
            </a:r>
            <a:r>
              <a:rPr lang="lv-LV" sz="2900" dirty="0" smtClean="0"/>
              <a:t> </a:t>
            </a:r>
            <a:r>
              <a:rPr lang="lv-LV" sz="2900" dirty="0" err="1" smtClean="0"/>
              <a:t>discussions</a:t>
            </a:r>
            <a:r>
              <a:rPr lang="lv-LV" sz="2900" dirty="0" smtClean="0"/>
              <a:t> </a:t>
            </a:r>
            <a:r>
              <a:rPr lang="lv-LV" sz="2900" dirty="0" err="1" smtClean="0"/>
              <a:t>included</a:t>
            </a:r>
            <a:r>
              <a:rPr lang="lv-LV" sz="2900" dirty="0" smtClean="0"/>
              <a:t> </a:t>
            </a:r>
            <a:r>
              <a:rPr lang="lv-LV" sz="2900" dirty="0" err="1" smtClean="0"/>
              <a:t>in</a:t>
            </a:r>
            <a:r>
              <a:rPr lang="lv-LV" sz="2900" dirty="0" smtClean="0"/>
              <a:t> </a:t>
            </a:r>
            <a:r>
              <a:rPr lang="lv-LV" sz="2900" dirty="0" err="1" smtClean="0"/>
              <a:t>project</a:t>
            </a:r>
            <a:r>
              <a:rPr lang="lv-LV" sz="2900" dirty="0" smtClean="0"/>
              <a:t> </a:t>
            </a:r>
            <a:r>
              <a:rPr lang="lv-LV" sz="2900" dirty="0" err="1" smtClean="0"/>
              <a:t>activities</a:t>
            </a:r>
            <a:r>
              <a:rPr lang="lv-LV" sz="2900" dirty="0" smtClean="0"/>
              <a:t> </a:t>
            </a:r>
            <a:r>
              <a:rPr lang="lv-LV" sz="2900" dirty="0" err="1" smtClean="0"/>
              <a:t>according</a:t>
            </a:r>
            <a:r>
              <a:rPr lang="lv-LV" sz="2900" dirty="0" smtClean="0"/>
              <a:t> to </a:t>
            </a:r>
            <a:r>
              <a:rPr lang="lv-LV" sz="2900" dirty="0" err="1" smtClean="0"/>
              <a:t>the</a:t>
            </a:r>
            <a:r>
              <a:rPr lang="lv-LV" sz="2900" dirty="0" smtClean="0"/>
              <a:t> </a:t>
            </a:r>
            <a:r>
              <a:rPr lang="lv-LV" sz="2900" dirty="0" err="1" smtClean="0"/>
              <a:t>budget</a:t>
            </a:r>
            <a:r>
              <a:rPr lang="lv-LV" sz="2900" dirty="0" smtClean="0"/>
              <a:t> </a:t>
            </a:r>
            <a:r>
              <a:rPr lang="lv-LV" sz="2900" dirty="0" err="1" smtClean="0"/>
              <a:t>already</a:t>
            </a:r>
            <a:r>
              <a:rPr lang="lv-LV" sz="2900" dirty="0" smtClean="0"/>
              <a:t> </a:t>
            </a:r>
            <a:r>
              <a:rPr lang="lv-LV" sz="2900" dirty="0" err="1" smtClean="0"/>
              <a:t>planned</a:t>
            </a:r>
            <a:r>
              <a:rPr lang="lv-LV" sz="2900" dirty="0" smtClean="0"/>
              <a:t>,</a:t>
            </a:r>
          </a:p>
          <a:p>
            <a:pPr marL="0" indent="0">
              <a:buNone/>
            </a:pPr>
            <a:r>
              <a:rPr lang="lv-LV" sz="2900" dirty="0" err="1" smtClean="0"/>
              <a:t>For</a:t>
            </a:r>
            <a:r>
              <a:rPr lang="lv-LV" sz="2900" dirty="0" smtClean="0"/>
              <a:t> </a:t>
            </a:r>
            <a:r>
              <a:rPr lang="lv-LV" sz="2900" dirty="0" err="1" smtClean="0"/>
              <a:t>Klaipeda</a:t>
            </a:r>
            <a:r>
              <a:rPr lang="lv-LV" sz="2900" dirty="0" smtClean="0"/>
              <a:t> </a:t>
            </a:r>
            <a:r>
              <a:rPr lang="lv-LV" sz="2900" dirty="0" err="1" smtClean="0"/>
              <a:t>and</a:t>
            </a:r>
            <a:r>
              <a:rPr lang="lv-LV" sz="2900" dirty="0" smtClean="0"/>
              <a:t> </a:t>
            </a:r>
            <a:r>
              <a:rPr lang="lv-LV" sz="2900" dirty="0" err="1" smtClean="0"/>
              <a:t>Telsiai</a:t>
            </a:r>
            <a:r>
              <a:rPr lang="lv-LV" sz="2900" dirty="0" smtClean="0"/>
              <a:t> </a:t>
            </a:r>
            <a:r>
              <a:rPr lang="lv-LV" sz="2900" dirty="0" err="1"/>
              <a:t>D</a:t>
            </a:r>
            <a:r>
              <a:rPr lang="lv-LV" sz="2900" dirty="0" err="1" smtClean="0"/>
              <a:t>istrict</a:t>
            </a:r>
            <a:r>
              <a:rPr lang="lv-LV" sz="2900" dirty="0" smtClean="0"/>
              <a:t> </a:t>
            </a:r>
            <a:r>
              <a:rPr lang="lv-LV" sz="2900" dirty="0" err="1"/>
              <a:t>M</a:t>
            </a:r>
            <a:r>
              <a:rPr lang="lv-LV" sz="2900" dirty="0" err="1" smtClean="0"/>
              <a:t>unicipalities</a:t>
            </a:r>
            <a:r>
              <a:rPr lang="lv-LV" sz="2900" dirty="0" smtClean="0"/>
              <a:t> – </a:t>
            </a:r>
            <a:r>
              <a:rPr lang="lv-LV" sz="2900" dirty="0" err="1" smtClean="0"/>
              <a:t>project</a:t>
            </a:r>
            <a:r>
              <a:rPr lang="lv-LV" sz="2900" dirty="0" smtClean="0"/>
              <a:t> </a:t>
            </a:r>
            <a:r>
              <a:rPr lang="lv-LV" sz="2900" dirty="0" err="1" smtClean="0"/>
              <a:t>partner</a:t>
            </a:r>
            <a:r>
              <a:rPr lang="lv-LV" sz="2900" dirty="0" smtClean="0"/>
              <a:t> </a:t>
            </a:r>
            <a:r>
              <a:rPr lang="lv-LV" sz="2900" dirty="0" err="1" smtClean="0"/>
              <a:t>data</a:t>
            </a:r>
            <a:r>
              <a:rPr lang="lv-LV" sz="2900" dirty="0" smtClean="0"/>
              <a:t> </a:t>
            </a:r>
            <a:r>
              <a:rPr lang="lv-LV" sz="2900" dirty="0" err="1" smtClean="0"/>
              <a:t>were</a:t>
            </a:r>
            <a:r>
              <a:rPr lang="lv-LV" sz="2900" dirty="0" smtClean="0"/>
              <a:t> </a:t>
            </a:r>
            <a:r>
              <a:rPr lang="lv-LV" sz="2900" dirty="0" err="1" smtClean="0"/>
              <a:t>changed</a:t>
            </a:r>
            <a:r>
              <a:rPr lang="lv-LV" sz="2900" dirty="0" smtClean="0"/>
              <a:t>, </a:t>
            </a:r>
            <a:r>
              <a:rPr lang="lv-LV" sz="2900" dirty="0" err="1" smtClean="0"/>
              <a:t>the</a:t>
            </a:r>
            <a:r>
              <a:rPr lang="lv-LV" sz="2900" dirty="0" smtClean="0"/>
              <a:t> </a:t>
            </a:r>
            <a:r>
              <a:rPr lang="lv-LV" sz="2900" dirty="0" err="1" smtClean="0"/>
              <a:t>former</a:t>
            </a:r>
            <a:r>
              <a:rPr lang="lv-LV" sz="2900" dirty="0" smtClean="0"/>
              <a:t> </a:t>
            </a:r>
            <a:r>
              <a:rPr lang="lv-LV" sz="2900" dirty="0" err="1" smtClean="0"/>
              <a:t>project</a:t>
            </a:r>
            <a:r>
              <a:rPr lang="lv-LV" sz="2900" dirty="0" smtClean="0"/>
              <a:t> </a:t>
            </a:r>
            <a:r>
              <a:rPr lang="lv-LV" sz="2900" dirty="0" err="1" smtClean="0"/>
              <a:t>coordinators</a:t>
            </a:r>
            <a:r>
              <a:rPr lang="lv-LV" sz="2900" dirty="0" smtClean="0"/>
              <a:t> </a:t>
            </a:r>
            <a:r>
              <a:rPr lang="lv-LV" sz="2900" dirty="0" err="1" smtClean="0"/>
              <a:t>were</a:t>
            </a:r>
            <a:r>
              <a:rPr lang="lv-LV" sz="2900" dirty="0" smtClean="0"/>
              <a:t> </a:t>
            </a:r>
            <a:r>
              <a:rPr lang="lv-LV" sz="2900" dirty="0" err="1" smtClean="0"/>
              <a:t>replaced</a:t>
            </a:r>
            <a:r>
              <a:rPr lang="lv-LV" sz="2900" dirty="0" smtClean="0"/>
              <a:t> </a:t>
            </a:r>
            <a:r>
              <a:rPr lang="lv-LV" sz="2900" dirty="0" err="1" smtClean="0"/>
              <a:t>by</a:t>
            </a:r>
            <a:r>
              <a:rPr lang="lv-LV" sz="2900" dirty="0" smtClean="0"/>
              <a:t> </a:t>
            </a:r>
            <a:r>
              <a:rPr lang="lv-LV" sz="2900" dirty="0" err="1" smtClean="0"/>
              <a:t>new</a:t>
            </a:r>
            <a:r>
              <a:rPr lang="lv-LV" sz="2900" dirty="0" smtClean="0"/>
              <a:t> </a:t>
            </a:r>
            <a:r>
              <a:rPr lang="lv-LV" sz="2900" dirty="0" err="1" smtClean="0"/>
              <a:t>ones</a:t>
            </a:r>
            <a:r>
              <a:rPr lang="lv-LV" sz="2900" dirty="0" smtClean="0"/>
              <a:t>.</a:t>
            </a:r>
          </a:p>
          <a:p>
            <a:pPr marL="0" indent="0">
              <a:buNone/>
            </a:pPr>
            <a:endParaRPr lang="lv-LV" dirty="0" smtClean="0"/>
          </a:p>
          <a:p>
            <a:r>
              <a:rPr lang="lv-LV" b="1" dirty="0" err="1" smtClean="0"/>
              <a:t>Joint</a:t>
            </a:r>
            <a:r>
              <a:rPr lang="lv-LV" b="1" dirty="0" smtClean="0"/>
              <a:t> </a:t>
            </a:r>
            <a:r>
              <a:rPr lang="lv-LV" b="1" dirty="0" err="1" smtClean="0"/>
              <a:t>Technical</a:t>
            </a:r>
            <a:r>
              <a:rPr lang="lv-LV" b="1" dirty="0" smtClean="0"/>
              <a:t> </a:t>
            </a:r>
            <a:r>
              <a:rPr lang="lv-LV" b="1" dirty="0" err="1" smtClean="0"/>
              <a:t>Secretariat</a:t>
            </a:r>
            <a:r>
              <a:rPr lang="lv-LV" b="1" dirty="0" smtClean="0"/>
              <a:t> </a:t>
            </a:r>
            <a:r>
              <a:rPr lang="lv-LV" b="1" dirty="0" err="1" smtClean="0"/>
              <a:t>was</a:t>
            </a:r>
            <a:r>
              <a:rPr lang="lv-LV" b="1" dirty="0" smtClean="0"/>
              <a:t> </a:t>
            </a:r>
            <a:r>
              <a:rPr lang="lv-LV" b="1" dirty="0" err="1" smtClean="0"/>
              <a:t>informed</a:t>
            </a:r>
            <a:r>
              <a:rPr lang="lv-LV" b="1" dirty="0" smtClean="0"/>
              <a:t> </a:t>
            </a:r>
            <a:r>
              <a:rPr lang="lv-LV" b="1" dirty="0" err="1" smtClean="0"/>
              <a:t>about</a:t>
            </a:r>
            <a:r>
              <a:rPr lang="lv-LV" b="1" dirty="0" smtClean="0"/>
              <a:t> </a:t>
            </a:r>
            <a:r>
              <a:rPr lang="lv-LV" b="1" dirty="0" err="1" smtClean="0"/>
              <a:t>deviations</a:t>
            </a:r>
            <a:r>
              <a:rPr lang="lv-LV" b="1" dirty="0" smtClean="0"/>
              <a:t> </a:t>
            </a:r>
            <a:r>
              <a:rPr lang="lv-LV" b="1" dirty="0" err="1" smtClean="0"/>
              <a:t>in</a:t>
            </a:r>
            <a:r>
              <a:rPr lang="lv-LV" b="1" dirty="0" smtClean="0"/>
              <a:t> </a:t>
            </a:r>
            <a:r>
              <a:rPr lang="lv-LV" b="1" dirty="0" err="1" smtClean="0"/>
              <a:t>time</a:t>
            </a:r>
            <a:r>
              <a:rPr lang="lv-LV" b="1" dirty="0" smtClean="0"/>
              <a:t>:</a:t>
            </a:r>
          </a:p>
          <a:p>
            <a:pPr marL="0" indent="0">
              <a:buNone/>
            </a:pPr>
            <a:endParaRPr lang="lv-LV" dirty="0" smtClean="0"/>
          </a:p>
          <a:p>
            <a:pPr marL="0" indent="0">
              <a:buNone/>
            </a:pPr>
            <a:r>
              <a:rPr lang="lv-LV" sz="2900" dirty="0" err="1" smtClean="0"/>
              <a:t>For</a:t>
            </a:r>
            <a:r>
              <a:rPr lang="lv-LV" sz="2900" dirty="0" smtClean="0"/>
              <a:t> Ventspils </a:t>
            </a:r>
            <a:r>
              <a:rPr lang="lv-LV" sz="2900" dirty="0" err="1" smtClean="0"/>
              <a:t>County</a:t>
            </a:r>
            <a:r>
              <a:rPr lang="lv-LV" sz="2900" dirty="0" smtClean="0"/>
              <a:t> </a:t>
            </a:r>
            <a:r>
              <a:rPr lang="lv-LV" sz="2900" dirty="0" err="1" smtClean="0"/>
              <a:t>Municipality</a:t>
            </a:r>
            <a:r>
              <a:rPr lang="lv-LV" sz="2900" dirty="0" smtClean="0"/>
              <a:t> – </a:t>
            </a:r>
            <a:r>
              <a:rPr lang="lv-LV" sz="2900" dirty="0" err="1" smtClean="0"/>
              <a:t>disassembly</a:t>
            </a:r>
            <a:r>
              <a:rPr lang="lv-LV" sz="2900" dirty="0" smtClean="0"/>
              <a:t> </a:t>
            </a:r>
            <a:r>
              <a:rPr lang="lv-LV" sz="2900" dirty="0" err="1" smtClean="0"/>
              <a:t>of</a:t>
            </a:r>
            <a:r>
              <a:rPr lang="lv-LV" sz="2900" dirty="0" smtClean="0"/>
              <a:t> </a:t>
            </a:r>
            <a:r>
              <a:rPr lang="lv-LV" sz="2900" dirty="0" err="1" smtClean="0"/>
              <a:t>the</a:t>
            </a:r>
            <a:r>
              <a:rPr lang="lv-LV" sz="2900" dirty="0" smtClean="0"/>
              <a:t> </a:t>
            </a:r>
            <a:r>
              <a:rPr lang="lv-LV" sz="2900" dirty="0" err="1" smtClean="0"/>
              <a:t>building</a:t>
            </a:r>
            <a:r>
              <a:rPr lang="lv-LV" sz="2900" dirty="0" smtClean="0"/>
              <a:t> </a:t>
            </a:r>
            <a:r>
              <a:rPr lang="lv-LV" sz="2900" dirty="0" err="1" smtClean="0"/>
              <a:t>extended</a:t>
            </a:r>
            <a:r>
              <a:rPr lang="lv-LV" sz="2900" dirty="0" smtClean="0"/>
              <a:t> to period 2(</a:t>
            </a:r>
            <a:r>
              <a:rPr lang="lv-LV" sz="2900" dirty="0" err="1" smtClean="0"/>
              <a:t>needed</a:t>
            </a:r>
            <a:r>
              <a:rPr lang="lv-LV" sz="2900" dirty="0" smtClean="0"/>
              <a:t> </a:t>
            </a:r>
            <a:r>
              <a:rPr lang="lv-LV" sz="2900" dirty="0" err="1" smtClean="0"/>
              <a:t>also</a:t>
            </a:r>
            <a:r>
              <a:rPr lang="lv-LV" sz="2900" dirty="0" smtClean="0"/>
              <a:t> </a:t>
            </a:r>
            <a:r>
              <a:rPr lang="lv-LV" sz="2900" dirty="0" err="1" smtClean="0"/>
              <a:t>for</a:t>
            </a:r>
            <a:r>
              <a:rPr lang="lv-LV" sz="2900" dirty="0" smtClean="0"/>
              <a:t> 3rd) </a:t>
            </a:r>
          </a:p>
          <a:p>
            <a:pPr marL="0" indent="0">
              <a:buNone/>
            </a:pPr>
            <a:r>
              <a:rPr lang="lv-LV" sz="2900" dirty="0" err="1" smtClean="0"/>
              <a:t>Klaipeda</a:t>
            </a:r>
            <a:r>
              <a:rPr lang="lv-LV" sz="2900" dirty="0" smtClean="0"/>
              <a:t> </a:t>
            </a:r>
            <a:r>
              <a:rPr lang="lv-LV" sz="2900" dirty="0" err="1" smtClean="0"/>
              <a:t>District</a:t>
            </a:r>
            <a:r>
              <a:rPr lang="lv-LV" sz="2900" dirty="0" smtClean="0"/>
              <a:t> </a:t>
            </a:r>
            <a:r>
              <a:rPr lang="lv-LV" sz="2900" dirty="0" err="1"/>
              <a:t>M</a:t>
            </a:r>
            <a:r>
              <a:rPr lang="lv-LV" sz="2900" dirty="0" err="1" smtClean="0"/>
              <a:t>unicipality</a:t>
            </a:r>
            <a:r>
              <a:rPr lang="lv-LV" sz="2900" dirty="0" smtClean="0"/>
              <a:t> </a:t>
            </a:r>
            <a:r>
              <a:rPr lang="lv-LV" sz="2900" dirty="0" err="1" smtClean="0"/>
              <a:t>preparation</a:t>
            </a:r>
            <a:r>
              <a:rPr lang="lv-LV" sz="2900" dirty="0" smtClean="0"/>
              <a:t> </a:t>
            </a:r>
            <a:r>
              <a:rPr lang="lv-LV" sz="2900" dirty="0" err="1" smtClean="0"/>
              <a:t>of</a:t>
            </a:r>
            <a:r>
              <a:rPr lang="lv-LV" sz="2900" dirty="0" smtClean="0"/>
              <a:t> </a:t>
            </a:r>
            <a:r>
              <a:rPr lang="lv-LV" sz="2900" dirty="0" err="1" smtClean="0"/>
              <a:t>technical</a:t>
            </a:r>
            <a:r>
              <a:rPr lang="lv-LV" sz="2900" dirty="0" smtClean="0"/>
              <a:t> </a:t>
            </a:r>
            <a:r>
              <a:rPr lang="lv-LV" sz="2900" dirty="0" err="1" smtClean="0"/>
              <a:t>documentation</a:t>
            </a:r>
            <a:r>
              <a:rPr lang="lv-LV" sz="2900" dirty="0" smtClean="0"/>
              <a:t> </a:t>
            </a:r>
            <a:r>
              <a:rPr lang="lv-LV" sz="2900" dirty="0" err="1" smtClean="0"/>
              <a:t>extended</a:t>
            </a:r>
            <a:r>
              <a:rPr lang="lv-LV" sz="2900" dirty="0" smtClean="0"/>
              <a:t> to period 4,</a:t>
            </a:r>
          </a:p>
          <a:p>
            <a:pPr marL="0" indent="0">
              <a:buNone/>
            </a:pPr>
            <a:r>
              <a:rPr lang="lv-LV" sz="2900" dirty="0" err="1" smtClean="0"/>
              <a:t>For</a:t>
            </a:r>
            <a:r>
              <a:rPr lang="lv-LV" sz="2900" dirty="0" smtClean="0"/>
              <a:t> Kurzeme </a:t>
            </a:r>
            <a:r>
              <a:rPr lang="lv-LV" sz="2900" dirty="0" err="1" smtClean="0"/>
              <a:t>Planning</a:t>
            </a:r>
            <a:r>
              <a:rPr lang="lv-LV" sz="2900" dirty="0" smtClean="0"/>
              <a:t> </a:t>
            </a:r>
            <a:r>
              <a:rPr lang="lv-LV" sz="2900" dirty="0" err="1" smtClean="0"/>
              <a:t>Region</a:t>
            </a:r>
            <a:r>
              <a:rPr lang="lv-LV" sz="2900" dirty="0" smtClean="0"/>
              <a:t> </a:t>
            </a:r>
            <a:r>
              <a:rPr lang="lv-LV" sz="2900" dirty="0" err="1" smtClean="0"/>
              <a:t>kinds</a:t>
            </a:r>
            <a:r>
              <a:rPr lang="lv-LV" sz="2900" dirty="0" smtClean="0"/>
              <a:t> </a:t>
            </a:r>
            <a:r>
              <a:rPr lang="lv-LV" sz="2900" dirty="0" err="1" smtClean="0"/>
              <a:t>and</a:t>
            </a:r>
            <a:r>
              <a:rPr lang="lv-LV" sz="2900" dirty="0" smtClean="0"/>
              <a:t> </a:t>
            </a:r>
            <a:r>
              <a:rPr lang="lv-LV" sz="2900" dirty="0" err="1" smtClean="0"/>
              <a:t>number</a:t>
            </a:r>
            <a:r>
              <a:rPr lang="lv-LV" sz="2900" dirty="0" smtClean="0"/>
              <a:t> </a:t>
            </a:r>
            <a:r>
              <a:rPr lang="lv-LV" sz="2900" dirty="0" err="1" smtClean="0"/>
              <a:t>of</a:t>
            </a:r>
            <a:r>
              <a:rPr lang="lv-LV" sz="2900" dirty="0" smtClean="0"/>
              <a:t> </a:t>
            </a:r>
            <a:r>
              <a:rPr lang="lv-LV" sz="2900" dirty="0" err="1" smtClean="0"/>
              <a:t>promotional</a:t>
            </a:r>
            <a:r>
              <a:rPr lang="lv-LV" sz="2900" dirty="0" smtClean="0"/>
              <a:t> </a:t>
            </a:r>
            <a:r>
              <a:rPr lang="lv-LV" sz="2900" dirty="0" err="1" smtClean="0"/>
              <a:t>materials</a:t>
            </a:r>
            <a:r>
              <a:rPr lang="lv-LV" sz="2900" dirty="0" smtClean="0"/>
              <a:t> </a:t>
            </a:r>
            <a:r>
              <a:rPr lang="lv-LV" sz="2900" dirty="0" err="1" smtClean="0"/>
              <a:t>was</a:t>
            </a:r>
            <a:r>
              <a:rPr lang="lv-LV" sz="2900" dirty="0" smtClean="0"/>
              <a:t> </a:t>
            </a:r>
            <a:r>
              <a:rPr lang="lv-LV" sz="2900" dirty="0" err="1" smtClean="0"/>
              <a:t>enlarged</a:t>
            </a:r>
            <a:r>
              <a:rPr lang="lv-LV" sz="2900" dirty="0" smtClean="0"/>
              <a:t> </a:t>
            </a:r>
            <a:r>
              <a:rPr lang="lv-LV" sz="2900" dirty="0" err="1" smtClean="0"/>
              <a:t>within</a:t>
            </a:r>
            <a:r>
              <a:rPr lang="lv-LV" sz="2900" dirty="0" smtClean="0"/>
              <a:t> </a:t>
            </a:r>
            <a:r>
              <a:rPr lang="lv-LV" sz="2900" dirty="0" err="1" smtClean="0"/>
              <a:t>the</a:t>
            </a:r>
            <a:r>
              <a:rPr lang="lv-LV" sz="2900" dirty="0" smtClean="0"/>
              <a:t> </a:t>
            </a:r>
            <a:r>
              <a:rPr lang="lv-LV" sz="2900" dirty="0" err="1" smtClean="0"/>
              <a:t>same</a:t>
            </a:r>
            <a:r>
              <a:rPr lang="lv-LV" sz="2900" dirty="0" smtClean="0"/>
              <a:t> </a:t>
            </a:r>
            <a:r>
              <a:rPr lang="lv-LV" sz="2900" dirty="0" err="1" smtClean="0"/>
              <a:t>budget</a:t>
            </a:r>
            <a:r>
              <a:rPr lang="lv-LV" sz="2900" dirty="0" smtClean="0"/>
              <a:t>.</a:t>
            </a:r>
          </a:p>
          <a:p>
            <a:pPr marL="0" indent="0">
              <a:buNone/>
            </a:pPr>
            <a:endParaRPr lang="lv-LV" sz="2900" dirty="0"/>
          </a:p>
          <a:p>
            <a:pPr marL="0" indent="0">
              <a:buNone/>
            </a:pPr>
            <a:r>
              <a:rPr lang="lv-LV" sz="2900" dirty="0" err="1" smtClean="0"/>
              <a:t>Regarding</a:t>
            </a:r>
            <a:r>
              <a:rPr lang="lv-LV" sz="2900" dirty="0" smtClean="0"/>
              <a:t> </a:t>
            </a:r>
            <a:r>
              <a:rPr lang="lv-LV" sz="2900" dirty="0" err="1" smtClean="0"/>
              <a:t>project</a:t>
            </a:r>
            <a:r>
              <a:rPr lang="lv-LV" sz="2900" dirty="0" smtClean="0"/>
              <a:t> </a:t>
            </a:r>
            <a:r>
              <a:rPr lang="lv-LV" sz="2900" dirty="0" err="1" smtClean="0"/>
              <a:t>changes</a:t>
            </a:r>
            <a:r>
              <a:rPr lang="lv-LV" sz="2900" dirty="0" smtClean="0"/>
              <a:t> </a:t>
            </a:r>
            <a:r>
              <a:rPr lang="lv-LV" sz="2900" dirty="0" err="1" smtClean="0"/>
              <a:t>and</a:t>
            </a:r>
            <a:r>
              <a:rPr lang="lv-LV" sz="2900" dirty="0" smtClean="0"/>
              <a:t> </a:t>
            </a:r>
            <a:r>
              <a:rPr lang="lv-LV" sz="2900" dirty="0" err="1" smtClean="0"/>
              <a:t>deviations</a:t>
            </a:r>
            <a:r>
              <a:rPr lang="lv-LV" sz="2900" dirty="0" smtClean="0"/>
              <a:t>, </a:t>
            </a:r>
            <a:r>
              <a:rPr lang="lv-LV" sz="2900" dirty="0" err="1" smtClean="0"/>
              <a:t>please</a:t>
            </a:r>
            <a:r>
              <a:rPr lang="lv-LV" sz="2900" dirty="0" smtClean="0"/>
              <a:t> </a:t>
            </a:r>
            <a:r>
              <a:rPr lang="lv-LV" sz="2900" dirty="0" err="1" smtClean="0"/>
              <a:t>follow</a:t>
            </a:r>
            <a:r>
              <a:rPr lang="lv-LV" sz="2900" dirty="0" smtClean="0"/>
              <a:t> «</a:t>
            </a:r>
            <a:r>
              <a:rPr lang="lv-LV" sz="2900" dirty="0" err="1" smtClean="0"/>
              <a:t>Programme</a:t>
            </a:r>
            <a:r>
              <a:rPr lang="lv-LV" sz="2900" dirty="0" smtClean="0"/>
              <a:t> </a:t>
            </a:r>
            <a:r>
              <a:rPr lang="lv-LV" sz="2900" dirty="0" err="1" smtClean="0"/>
              <a:t>Manual</a:t>
            </a:r>
            <a:r>
              <a:rPr lang="lv-LV" sz="2900" dirty="0" smtClean="0"/>
              <a:t>» </a:t>
            </a:r>
            <a:r>
              <a:rPr lang="lv-LV" sz="2900" dirty="0" err="1" smtClean="0"/>
              <a:t>and</a:t>
            </a:r>
            <a:r>
              <a:rPr lang="lv-LV" sz="2900" dirty="0" smtClean="0"/>
              <a:t> «</a:t>
            </a:r>
            <a:r>
              <a:rPr lang="lv-LV" sz="2900" dirty="0" err="1" smtClean="0"/>
              <a:t>Quidance</a:t>
            </a:r>
            <a:r>
              <a:rPr lang="lv-LV" sz="2900" dirty="0" smtClean="0"/>
              <a:t> </a:t>
            </a:r>
            <a:r>
              <a:rPr lang="lv-LV" sz="2900" dirty="0" err="1" smtClean="0"/>
              <a:t>how</a:t>
            </a:r>
            <a:r>
              <a:rPr lang="lv-LV" sz="2900" dirty="0" smtClean="0"/>
              <a:t> to </a:t>
            </a:r>
            <a:r>
              <a:rPr lang="lv-LV" sz="2900" dirty="0" err="1" smtClean="0"/>
              <a:t>implement</a:t>
            </a:r>
            <a:r>
              <a:rPr lang="lv-LV" sz="2900" dirty="0" smtClean="0"/>
              <a:t> </a:t>
            </a:r>
            <a:r>
              <a:rPr lang="lv-LV" sz="2900" dirty="0" err="1" smtClean="0"/>
              <a:t>the</a:t>
            </a:r>
            <a:r>
              <a:rPr lang="lv-LV" sz="2900" dirty="0" smtClean="0"/>
              <a:t> </a:t>
            </a:r>
            <a:r>
              <a:rPr lang="lv-LV" sz="2900" dirty="0" err="1" smtClean="0"/>
              <a:t>project</a:t>
            </a:r>
            <a:r>
              <a:rPr lang="lv-LV" sz="2900" dirty="0" smtClean="0"/>
              <a:t> </a:t>
            </a:r>
            <a:r>
              <a:rPr lang="lv-LV" sz="2900" dirty="0" err="1" smtClean="0"/>
              <a:t>via</a:t>
            </a:r>
            <a:r>
              <a:rPr lang="lv-LV" sz="2900" dirty="0" smtClean="0"/>
              <a:t> </a:t>
            </a:r>
            <a:r>
              <a:rPr lang="lv-LV" sz="2900" dirty="0" err="1" smtClean="0"/>
              <a:t>the</a:t>
            </a:r>
            <a:r>
              <a:rPr lang="lv-LV" sz="2900" dirty="0" smtClean="0"/>
              <a:t> </a:t>
            </a:r>
            <a:r>
              <a:rPr lang="lv-LV" sz="2900" dirty="0" err="1" smtClean="0"/>
              <a:t>electronic</a:t>
            </a:r>
            <a:r>
              <a:rPr lang="lv-LV" sz="2900" dirty="0" smtClean="0"/>
              <a:t> monitoring </a:t>
            </a:r>
            <a:r>
              <a:rPr lang="lv-LV" sz="2900" dirty="0" err="1" smtClean="0"/>
              <a:t>system</a:t>
            </a:r>
            <a:r>
              <a:rPr lang="lv-LV" sz="2900" dirty="0" smtClean="0"/>
              <a:t>»</a:t>
            </a:r>
          </a:p>
        </p:txBody>
      </p:sp>
    </p:spTree>
    <p:extLst>
      <p:ext uri="{BB962C8B-B14F-4D97-AF65-F5344CB8AC3E}">
        <p14:creationId xmlns:p14="http://schemas.microsoft.com/office/powerpoint/2010/main" xmlns="" val="1161093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Project </a:t>
            </a:r>
            <a:r>
              <a:rPr lang="lv-LV" dirty="0" err="1" smtClean="0"/>
              <a:t>reporting</a:t>
            </a:r>
            <a:r>
              <a:rPr lang="lv-LV" dirty="0" smtClean="0"/>
              <a:t>, </a:t>
            </a:r>
            <a:r>
              <a:rPr lang="lv-LV" dirty="0" err="1" smtClean="0"/>
              <a:t>project</a:t>
            </a:r>
            <a:r>
              <a:rPr lang="lv-LV" dirty="0" smtClean="0"/>
              <a:t> periods</a:t>
            </a:r>
            <a:endParaRPr lang="lv-LV" dirty="0"/>
          </a:p>
        </p:txBody>
      </p:sp>
      <p:graphicFrame>
        <p:nvGraphicFramePr>
          <p:cNvPr id="4" name="Satura vietturis 3"/>
          <p:cNvGraphicFramePr>
            <a:graphicFrameLocks noGrp="1"/>
          </p:cNvGraphicFramePr>
          <p:nvPr>
            <p:ph idx="1"/>
            <p:extLst>
              <p:ext uri="{D42A27DB-BD31-4B8C-83A1-F6EECF244321}">
                <p14:modId xmlns:p14="http://schemas.microsoft.com/office/powerpoint/2010/main" xmlns="" val="9397551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36660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dirty="0" smtClean="0"/>
              <a:t>Project </a:t>
            </a:r>
            <a:r>
              <a:rPr lang="lv-LV" dirty="0" err="1" smtClean="0"/>
              <a:t>reporting</a:t>
            </a:r>
            <a:endParaRPr lang="lv-LV" dirty="0"/>
          </a:p>
        </p:txBody>
      </p:sp>
      <p:graphicFrame>
        <p:nvGraphicFramePr>
          <p:cNvPr id="5" name="Satura vietturis 4"/>
          <p:cNvGraphicFramePr>
            <a:graphicFrameLocks noGrp="1"/>
          </p:cNvGraphicFramePr>
          <p:nvPr>
            <p:ph idx="1"/>
            <p:extLst>
              <p:ext uri="{D42A27DB-BD31-4B8C-83A1-F6EECF244321}">
                <p14:modId xmlns:p14="http://schemas.microsoft.com/office/powerpoint/2010/main" xmlns="" val="873297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396254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dirty="0" err="1" smtClean="0"/>
              <a:t>Communication</a:t>
            </a:r>
            <a:endParaRPr lang="lv-LV" dirty="0"/>
          </a:p>
        </p:txBody>
      </p:sp>
      <p:graphicFrame>
        <p:nvGraphicFramePr>
          <p:cNvPr id="4" name="Satura vietturis 3"/>
          <p:cNvGraphicFramePr>
            <a:graphicFrameLocks noGrp="1"/>
          </p:cNvGraphicFramePr>
          <p:nvPr>
            <p:ph idx="1"/>
            <p:extLst>
              <p:ext uri="{D42A27DB-BD31-4B8C-83A1-F6EECF244321}">
                <p14:modId xmlns:p14="http://schemas.microsoft.com/office/powerpoint/2010/main" xmlns="" val="7657578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2641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dirty="0" err="1" smtClean="0"/>
              <a:t>Closest</a:t>
            </a:r>
            <a:r>
              <a:rPr lang="lv-LV" dirty="0" smtClean="0"/>
              <a:t> </a:t>
            </a:r>
            <a:r>
              <a:rPr lang="lv-LV" dirty="0" err="1" smtClean="0"/>
              <a:t>events</a:t>
            </a:r>
            <a:endParaRPr lang="lv-LV" dirty="0"/>
          </a:p>
        </p:txBody>
      </p:sp>
      <p:sp>
        <p:nvSpPr>
          <p:cNvPr id="3" name="Satura vietturis 2"/>
          <p:cNvSpPr>
            <a:spLocks noGrp="1"/>
          </p:cNvSpPr>
          <p:nvPr>
            <p:ph idx="1"/>
          </p:nvPr>
        </p:nvSpPr>
        <p:spPr/>
        <p:txBody>
          <a:bodyPr>
            <a:normAutofit lnSpcReduction="10000"/>
          </a:bodyPr>
          <a:lstStyle/>
          <a:p>
            <a:r>
              <a:rPr lang="lv-LV" sz="2000" b="1" dirty="0" err="1" smtClean="0"/>
              <a:t>Seminar</a:t>
            </a:r>
            <a:r>
              <a:rPr lang="lv-LV" sz="2000" b="1" dirty="0" smtClean="0"/>
              <a:t> 3, </a:t>
            </a:r>
            <a:r>
              <a:rPr lang="lv-LV" sz="2000" b="1" dirty="0" err="1" smtClean="0"/>
              <a:t>April</a:t>
            </a:r>
            <a:r>
              <a:rPr lang="lv-LV" sz="2000" b="1" dirty="0" smtClean="0"/>
              <a:t> 24, </a:t>
            </a:r>
            <a:r>
              <a:rPr lang="lv-LV" sz="2000" b="1" dirty="0" err="1" smtClean="0"/>
              <a:t>Liepaja</a:t>
            </a:r>
            <a:r>
              <a:rPr lang="lv-LV" sz="2000" b="1" dirty="0" smtClean="0"/>
              <a:t>, </a:t>
            </a:r>
            <a:r>
              <a:rPr lang="lv-LV" sz="2000" b="1" dirty="0" err="1" smtClean="0"/>
              <a:t>hotel</a:t>
            </a:r>
            <a:r>
              <a:rPr lang="lv-LV" sz="2000" b="1" dirty="0" smtClean="0"/>
              <a:t> «</a:t>
            </a:r>
            <a:r>
              <a:rPr lang="lv-LV" sz="2000" b="1" dirty="0" err="1" smtClean="0"/>
              <a:t>Amrita</a:t>
            </a:r>
            <a:r>
              <a:rPr lang="lv-LV" sz="2000" b="1" dirty="0" smtClean="0"/>
              <a:t>»</a:t>
            </a:r>
          </a:p>
          <a:p>
            <a:pPr marL="0" indent="0">
              <a:buNone/>
            </a:pPr>
            <a:r>
              <a:rPr lang="lv-LV" sz="2000" dirty="0" smtClean="0"/>
              <a:t>ESPON – </a:t>
            </a:r>
            <a:r>
              <a:rPr lang="lv-LV" sz="2000" dirty="0" err="1" smtClean="0"/>
              <a:t>an</a:t>
            </a:r>
            <a:r>
              <a:rPr lang="lv-LV" sz="2000" dirty="0" smtClean="0"/>
              <a:t> </a:t>
            </a:r>
            <a:r>
              <a:rPr lang="lv-LV" sz="2000" dirty="0" err="1" smtClean="0"/>
              <a:t>European</a:t>
            </a:r>
            <a:r>
              <a:rPr lang="lv-LV" sz="2000" dirty="0" smtClean="0"/>
              <a:t> </a:t>
            </a:r>
            <a:r>
              <a:rPr lang="lv-LV" sz="2000" dirty="0" err="1" smtClean="0"/>
              <a:t>Grouping</a:t>
            </a:r>
            <a:r>
              <a:rPr lang="lv-LV" sz="2000" dirty="0" smtClean="0"/>
              <a:t> </a:t>
            </a:r>
            <a:r>
              <a:rPr lang="lv-LV" sz="2000" dirty="0" err="1" smtClean="0"/>
              <a:t>on</a:t>
            </a:r>
            <a:r>
              <a:rPr lang="lv-LV" sz="2000" dirty="0" smtClean="0"/>
              <a:t> </a:t>
            </a:r>
            <a:r>
              <a:rPr lang="lv-LV" sz="2000" dirty="0" err="1" smtClean="0"/>
              <a:t>Territorial</a:t>
            </a:r>
            <a:r>
              <a:rPr lang="lv-LV" sz="2000" dirty="0" smtClean="0"/>
              <a:t> </a:t>
            </a:r>
            <a:r>
              <a:rPr lang="lv-LV" sz="2000" dirty="0" err="1" smtClean="0"/>
              <a:t>Cooperation</a:t>
            </a:r>
            <a:r>
              <a:rPr lang="lv-LV" sz="2000" dirty="0" smtClean="0"/>
              <a:t>, www.espon.eu</a:t>
            </a:r>
          </a:p>
          <a:p>
            <a:pPr marL="0" indent="0">
              <a:buNone/>
            </a:pPr>
            <a:r>
              <a:rPr lang="lv-LV" sz="2000" dirty="0" err="1" smtClean="0"/>
              <a:t>Liepaja</a:t>
            </a:r>
            <a:r>
              <a:rPr lang="lv-LV" sz="2000" dirty="0" smtClean="0"/>
              <a:t> </a:t>
            </a:r>
            <a:r>
              <a:rPr lang="lv-LV" sz="2000" dirty="0" err="1" smtClean="0"/>
              <a:t>Free</a:t>
            </a:r>
            <a:r>
              <a:rPr lang="lv-LV" sz="2000" dirty="0" smtClean="0"/>
              <a:t> </a:t>
            </a:r>
            <a:r>
              <a:rPr lang="lv-LV" sz="2000" dirty="0" err="1"/>
              <a:t>E</a:t>
            </a:r>
            <a:r>
              <a:rPr lang="lv-LV" sz="2000" dirty="0" err="1" smtClean="0"/>
              <a:t>conomic</a:t>
            </a:r>
            <a:r>
              <a:rPr lang="lv-LV" sz="2000" dirty="0" smtClean="0"/>
              <a:t> </a:t>
            </a:r>
            <a:r>
              <a:rPr lang="lv-LV" sz="2000" dirty="0" err="1"/>
              <a:t>Z</a:t>
            </a:r>
            <a:r>
              <a:rPr lang="lv-LV" sz="2000" dirty="0" err="1" smtClean="0"/>
              <a:t>one</a:t>
            </a:r>
            <a:endParaRPr lang="lv-LV" sz="2000" dirty="0" smtClean="0"/>
          </a:p>
          <a:p>
            <a:pPr marL="0" indent="0">
              <a:buNone/>
            </a:pPr>
            <a:r>
              <a:rPr lang="lv-LV" sz="2000" dirty="0" err="1" smtClean="0"/>
              <a:t>Liepaja</a:t>
            </a:r>
            <a:r>
              <a:rPr lang="lv-LV" sz="2000" dirty="0" smtClean="0"/>
              <a:t> </a:t>
            </a:r>
            <a:r>
              <a:rPr lang="lv-LV" sz="2000" dirty="0" err="1" smtClean="0"/>
              <a:t>example</a:t>
            </a:r>
            <a:r>
              <a:rPr lang="lv-LV" sz="2000" dirty="0" smtClean="0"/>
              <a:t> </a:t>
            </a:r>
            <a:r>
              <a:rPr lang="lv-LV" sz="2000" dirty="0" err="1" smtClean="0"/>
              <a:t>how</a:t>
            </a:r>
            <a:r>
              <a:rPr lang="lv-LV" sz="2000" dirty="0" smtClean="0"/>
              <a:t> to </a:t>
            </a:r>
            <a:r>
              <a:rPr lang="lv-LV" sz="2000" dirty="0" err="1" smtClean="0"/>
              <a:t>urge</a:t>
            </a:r>
            <a:r>
              <a:rPr lang="lv-LV" sz="2000" dirty="0" smtClean="0"/>
              <a:t> </a:t>
            </a:r>
            <a:r>
              <a:rPr lang="lv-LV" sz="2000" dirty="0" err="1" smtClean="0"/>
              <a:t>owners</a:t>
            </a:r>
            <a:r>
              <a:rPr lang="lv-LV" sz="2000" dirty="0" smtClean="0"/>
              <a:t> </a:t>
            </a:r>
            <a:r>
              <a:rPr lang="lv-LV" sz="2000" dirty="0" err="1" smtClean="0"/>
              <a:t>of</a:t>
            </a:r>
            <a:r>
              <a:rPr lang="lv-LV" sz="2000" dirty="0" smtClean="0"/>
              <a:t> </a:t>
            </a:r>
            <a:r>
              <a:rPr lang="lv-LV" sz="2000" dirty="0" err="1" smtClean="0"/>
              <a:t>neglected</a:t>
            </a:r>
            <a:r>
              <a:rPr lang="lv-LV" sz="2000" dirty="0" smtClean="0"/>
              <a:t> </a:t>
            </a:r>
            <a:r>
              <a:rPr lang="lv-LV" sz="2000" dirty="0" err="1" smtClean="0"/>
              <a:t>properties</a:t>
            </a:r>
            <a:r>
              <a:rPr lang="lv-LV" sz="2000" dirty="0" smtClean="0"/>
              <a:t> </a:t>
            </a:r>
            <a:r>
              <a:rPr lang="lv-LV" sz="2000" dirty="0" err="1" smtClean="0"/>
              <a:t>and</a:t>
            </a:r>
            <a:r>
              <a:rPr lang="lv-LV" sz="2000" dirty="0" smtClean="0"/>
              <a:t> </a:t>
            </a:r>
            <a:r>
              <a:rPr lang="lv-LV" sz="2000" dirty="0" err="1" smtClean="0"/>
              <a:t>derelict</a:t>
            </a:r>
            <a:r>
              <a:rPr lang="lv-LV" sz="2000" dirty="0" smtClean="0"/>
              <a:t>  </a:t>
            </a:r>
            <a:r>
              <a:rPr lang="lv-LV" sz="2000" dirty="0" err="1" smtClean="0"/>
              <a:t>properties</a:t>
            </a:r>
            <a:r>
              <a:rPr lang="lv-LV" sz="2000" dirty="0" smtClean="0"/>
              <a:t> to put </a:t>
            </a:r>
            <a:r>
              <a:rPr lang="lv-LV" sz="2000" dirty="0" err="1" smtClean="0"/>
              <a:t>them</a:t>
            </a:r>
            <a:r>
              <a:rPr lang="lv-LV" sz="2000" dirty="0" smtClean="0"/>
              <a:t> </a:t>
            </a:r>
            <a:r>
              <a:rPr lang="lv-LV" sz="2000" dirty="0" err="1" smtClean="0"/>
              <a:t>in</a:t>
            </a:r>
            <a:r>
              <a:rPr lang="lv-LV" sz="2000" dirty="0" smtClean="0"/>
              <a:t> </a:t>
            </a:r>
            <a:r>
              <a:rPr lang="lv-LV" sz="2000" dirty="0" err="1" smtClean="0"/>
              <a:t>order</a:t>
            </a:r>
            <a:endParaRPr lang="lv-LV" sz="2000" dirty="0"/>
          </a:p>
          <a:p>
            <a:pPr marL="0" indent="0">
              <a:buNone/>
            </a:pPr>
            <a:endParaRPr lang="lv-LV" sz="2000" dirty="0" smtClean="0"/>
          </a:p>
          <a:p>
            <a:pPr marL="0" indent="0">
              <a:buNone/>
            </a:pPr>
            <a:r>
              <a:rPr lang="lv-LV" sz="2000" dirty="0" err="1" smtClean="0"/>
              <a:t>Seminar</a:t>
            </a:r>
            <a:r>
              <a:rPr lang="lv-LV" sz="2000" dirty="0" smtClean="0"/>
              <a:t> </a:t>
            </a:r>
            <a:r>
              <a:rPr lang="lv-LV" sz="2000" dirty="0" err="1" smtClean="0"/>
              <a:t>language</a:t>
            </a:r>
            <a:r>
              <a:rPr lang="lv-LV" sz="2000" dirty="0" smtClean="0"/>
              <a:t> – </a:t>
            </a:r>
            <a:r>
              <a:rPr lang="lv-LV" sz="2000" dirty="0" err="1" smtClean="0"/>
              <a:t>English</a:t>
            </a:r>
            <a:endParaRPr lang="lv-LV" sz="2000" dirty="0" smtClean="0"/>
          </a:p>
          <a:p>
            <a:pPr marL="0" indent="0">
              <a:buNone/>
            </a:pPr>
            <a:endParaRPr lang="lv-LV" sz="2000" dirty="0" smtClean="0"/>
          </a:p>
          <a:p>
            <a:r>
              <a:rPr lang="lv-LV" sz="2000" b="1" dirty="0" smtClean="0"/>
              <a:t>PMG </a:t>
            </a:r>
            <a:r>
              <a:rPr lang="lv-LV" sz="2000" b="1" dirty="0" err="1" smtClean="0"/>
              <a:t>meeting</a:t>
            </a:r>
            <a:r>
              <a:rPr lang="lv-LV" sz="2000" b="1" dirty="0" smtClean="0"/>
              <a:t> – </a:t>
            </a:r>
            <a:r>
              <a:rPr lang="lv-LV" sz="2000" b="1" dirty="0" err="1" smtClean="0"/>
              <a:t>September</a:t>
            </a:r>
            <a:r>
              <a:rPr lang="lv-LV" sz="2000" b="1" dirty="0" smtClean="0"/>
              <a:t>, 2019, Ventspils</a:t>
            </a:r>
          </a:p>
          <a:p>
            <a:r>
              <a:rPr lang="lv-LV" sz="2000" b="1" dirty="0" err="1" smtClean="0"/>
              <a:t>Thematic</a:t>
            </a:r>
            <a:r>
              <a:rPr lang="lv-LV" sz="2000" b="1" dirty="0" smtClean="0"/>
              <a:t> </a:t>
            </a:r>
            <a:r>
              <a:rPr lang="lv-LV" sz="2000" b="1" dirty="0" err="1" smtClean="0"/>
              <a:t>workshop</a:t>
            </a:r>
            <a:r>
              <a:rPr lang="lv-LV" sz="2000" b="1" dirty="0" smtClean="0"/>
              <a:t> – </a:t>
            </a:r>
            <a:r>
              <a:rPr lang="lv-LV" sz="2000" b="1" dirty="0" err="1" smtClean="0"/>
              <a:t>September</a:t>
            </a:r>
            <a:r>
              <a:rPr lang="lv-LV" sz="2000" b="1" dirty="0" smtClean="0"/>
              <a:t>, 2019, Ventspils</a:t>
            </a:r>
          </a:p>
          <a:p>
            <a:pPr marL="0" indent="0">
              <a:buNone/>
            </a:pPr>
            <a:endParaRPr lang="lv-LV" sz="2000" dirty="0"/>
          </a:p>
          <a:p>
            <a:r>
              <a:rPr lang="lv-LV" sz="2000" b="1" dirty="0" err="1" smtClean="0"/>
              <a:t>Study</a:t>
            </a:r>
            <a:r>
              <a:rPr lang="lv-LV" sz="2000" b="1" dirty="0" smtClean="0"/>
              <a:t> </a:t>
            </a:r>
            <a:r>
              <a:rPr lang="lv-LV" sz="2000" b="1" dirty="0" err="1" smtClean="0"/>
              <a:t>visits</a:t>
            </a:r>
            <a:r>
              <a:rPr lang="lv-LV" sz="2000" b="1" dirty="0" smtClean="0"/>
              <a:t> to Latvia </a:t>
            </a:r>
            <a:r>
              <a:rPr lang="lv-LV" sz="2000" b="1" dirty="0" err="1" smtClean="0"/>
              <a:t>and</a:t>
            </a:r>
            <a:r>
              <a:rPr lang="lv-LV" sz="2000" b="1" dirty="0" smtClean="0"/>
              <a:t> </a:t>
            </a:r>
            <a:r>
              <a:rPr lang="lv-LV" sz="2000" b="1" dirty="0" err="1" smtClean="0"/>
              <a:t>Lithuania</a:t>
            </a:r>
            <a:r>
              <a:rPr lang="lv-LV" sz="2000" dirty="0" smtClean="0"/>
              <a:t> – </a:t>
            </a:r>
            <a:r>
              <a:rPr lang="lv-LV" sz="2000" dirty="0" err="1" smtClean="0"/>
              <a:t>move</a:t>
            </a:r>
            <a:r>
              <a:rPr lang="lv-LV" sz="2000" dirty="0" smtClean="0"/>
              <a:t> to period 3, </a:t>
            </a:r>
            <a:r>
              <a:rPr lang="lv-LV" sz="2000" dirty="0" err="1" smtClean="0"/>
              <a:t>that</a:t>
            </a:r>
            <a:r>
              <a:rPr lang="lv-LV" sz="2000" dirty="0" smtClean="0"/>
              <a:t> </a:t>
            </a:r>
            <a:r>
              <a:rPr lang="lv-LV" sz="2000" dirty="0" err="1" smtClean="0"/>
              <a:t>is</a:t>
            </a:r>
            <a:r>
              <a:rPr lang="lv-LV" sz="2000" dirty="0" smtClean="0"/>
              <a:t>, to </a:t>
            </a:r>
            <a:r>
              <a:rPr lang="lv-LV" sz="2000" dirty="0" err="1" smtClean="0"/>
              <a:t>the</a:t>
            </a:r>
            <a:r>
              <a:rPr lang="lv-LV" sz="2000" dirty="0" smtClean="0"/>
              <a:t> </a:t>
            </a:r>
            <a:r>
              <a:rPr lang="lv-LV" sz="2000" dirty="0" err="1" smtClean="0"/>
              <a:t>end</a:t>
            </a:r>
            <a:r>
              <a:rPr lang="lv-LV" sz="2000" dirty="0" smtClean="0"/>
              <a:t> </a:t>
            </a:r>
            <a:r>
              <a:rPr lang="lv-LV" sz="2000" dirty="0" err="1" smtClean="0"/>
              <a:t>of</a:t>
            </a:r>
            <a:r>
              <a:rPr lang="lv-LV" sz="2000" dirty="0" smtClean="0"/>
              <a:t> </a:t>
            </a:r>
            <a:r>
              <a:rPr lang="lv-LV" sz="2000" dirty="0" err="1" smtClean="0"/>
              <a:t>September</a:t>
            </a:r>
            <a:r>
              <a:rPr lang="lv-LV" sz="2000" dirty="0" smtClean="0"/>
              <a:t>, </a:t>
            </a:r>
            <a:r>
              <a:rPr lang="lv-LV" sz="2000" dirty="0" err="1" smtClean="0"/>
              <a:t>beginning</a:t>
            </a:r>
            <a:r>
              <a:rPr lang="lv-LV" sz="2000" dirty="0" smtClean="0"/>
              <a:t> </a:t>
            </a:r>
            <a:r>
              <a:rPr lang="lv-LV" sz="2000" dirty="0" err="1" smtClean="0"/>
              <a:t>of</a:t>
            </a:r>
            <a:r>
              <a:rPr lang="lv-LV" sz="2000" dirty="0" smtClean="0"/>
              <a:t> </a:t>
            </a:r>
            <a:r>
              <a:rPr lang="lv-LV" sz="2000" dirty="0" err="1" smtClean="0"/>
              <a:t>October</a:t>
            </a:r>
            <a:r>
              <a:rPr lang="lv-LV" sz="2000" dirty="0" smtClean="0"/>
              <a:t>, 2019, </a:t>
            </a:r>
            <a:r>
              <a:rPr lang="lv-LV" sz="2000" dirty="0" err="1" smtClean="0"/>
              <a:t>instead</a:t>
            </a:r>
            <a:r>
              <a:rPr lang="lv-LV" sz="2000" dirty="0" smtClean="0"/>
              <a:t> </a:t>
            </a:r>
            <a:r>
              <a:rPr lang="lv-LV" sz="2000" dirty="0" err="1" smtClean="0"/>
              <a:t>of</a:t>
            </a:r>
            <a:r>
              <a:rPr lang="lv-LV" sz="2000" dirty="0" smtClean="0"/>
              <a:t> period 4 ?</a:t>
            </a:r>
          </a:p>
          <a:p>
            <a:pPr marL="0" indent="0">
              <a:buNone/>
            </a:pPr>
            <a:endParaRPr lang="lv-LV" dirty="0" smtClean="0"/>
          </a:p>
          <a:p>
            <a:pPr marL="0" indent="0">
              <a:buNone/>
            </a:pPr>
            <a:endParaRPr lang="lv-LV" dirty="0" smtClean="0"/>
          </a:p>
          <a:p>
            <a:endParaRPr lang="lv-LV" dirty="0" smtClean="0"/>
          </a:p>
          <a:p>
            <a:endParaRPr lang="lv-LV" dirty="0"/>
          </a:p>
          <a:p>
            <a:endParaRPr lang="lv-LV" dirty="0" smtClean="0"/>
          </a:p>
          <a:p>
            <a:endParaRPr lang="lv-LV" dirty="0"/>
          </a:p>
          <a:p>
            <a:endParaRPr lang="lv-LV" dirty="0"/>
          </a:p>
        </p:txBody>
      </p:sp>
    </p:spTree>
    <p:extLst>
      <p:ext uri="{BB962C8B-B14F-4D97-AF65-F5344CB8AC3E}">
        <p14:creationId xmlns:p14="http://schemas.microsoft.com/office/powerpoint/2010/main" xmlns="" val="3526640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7736</TotalTime>
  <Words>1083</Words>
  <Application>Microsoft Office PowerPoint</Application>
  <PresentationFormat>On-screen Show (4:3)</PresentationFormat>
  <Paragraphs>137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LLI – 303 «Life in Clean Environment – a Better Future !» (Clean Brownfields)</vt:lpstr>
      <vt:lpstr>Overview of the Project</vt:lpstr>
      <vt:lpstr>Project budget, actual performance vs planned</vt:lpstr>
      <vt:lpstr>Project time plan</vt:lpstr>
      <vt:lpstr>Project changes and deviations </vt:lpstr>
      <vt:lpstr>Project reporting, project periods</vt:lpstr>
      <vt:lpstr>Project reporting</vt:lpstr>
      <vt:lpstr>Communication</vt:lpstr>
      <vt:lpstr>Closest events</vt:lpstr>
      <vt:lpstr>Project changes, minor changes</vt:lpstr>
      <vt:lpstr>Project changes, major changes</vt:lpstr>
      <vt:lpstr>Durability and ownership  of project results</vt:lpstr>
      <vt:lpstr>Durability of the project results</vt:lpstr>
      <vt:lpstr>Project Revenue</vt:lpstr>
      <vt:lpstr>Next LV -  LT Programme Call</vt:lpstr>
      <vt:lpstr>Thank you!  Sarmīte Ozoliņa, Project Manager, Administration of Kurzeme Planning Region  phone +371  29453184,  e-mail: sarmite.ozolina@kurzemesregions.lv  www.kurzemesregions.lv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Evita</dc:creator>
  <cp:lastModifiedBy>Laura Homka</cp:lastModifiedBy>
  <cp:revision>180</cp:revision>
  <cp:lastPrinted>2016-07-25T11:16:31Z</cp:lastPrinted>
  <dcterms:created xsi:type="dcterms:W3CDTF">2016-03-01T12:26:11Z</dcterms:created>
  <dcterms:modified xsi:type="dcterms:W3CDTF">2019-03-14T10:18:39Z</dcterms:modified>
</cp:coreProperties>
</file>