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70" r:id="rId3"/>
    <p:sldId id="272" r:id="rId4"/>
    <p:sldId id="274" r:id="rId5"/>
    <p:sldId id="273" r:id="rId6"/>
    <p:sldId id="275" r:id="rId7"/>
    <p:sldId id="276" r:id="rId8"/>
    <p:sldId id="277" r:id="rId9"/>
    <p:sldId id="280" r:id="rId10"/>
    <p:sldId id="278" r:id="rId11"/>
    <p:sldId id="279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5080" autoAdjust="0"/>
  </p:normalViewPr>
  <p:slideViewPr>
    <p:cSldViewPr snapToGrid="0">
      <p:cViewPr>
        <p:scale>
          <a:sx n="100" d="100"/>
          <a:sy n="100" d="100"/>
        </p:scale>
        <p:origin x="-73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34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9C88-CC80-43B7-95D8-E81780D3BE4B}" type="datetimeFigureOut">
              <a:rPr lang="lv-LV" smtClean="0"/>
              <a:t>17.05.2019.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DA-E029-430B-A824-A783334F25E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5399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319D-5CEA-41A3-9414-FD533CCDD82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D01E-C255-43E9-9B0A-867554234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" y="69008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5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7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4" y="365125"/>
            <a:ext cx="97250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" y="69008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7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992" y="365125"/>
            <a:ext cx="98898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31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2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apeiron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5175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72D2-AE8D-4B11-8C9B-09C876A0099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ttp://centralbaltic.eu/sites/default/files/logo.png">
            <a:extLst>
              <a:ext uri="{FF2B5EF4-FFF2-40B4-BE49-F238E27FC236}">
                <a16:creationId xmlns=""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09" y="25057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centralbaltic.eu/sites/default/files/EU_flag_web.jpg">
            <a:extLst>
              <a:ext uri="{FF2B5EF4-FFF2-40B4-BE49-F238E27FC236}">
                <a16:creationId xmlns=""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238242" y="39701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mtClean="0">
              <a:solidFill>
                <a:srgbClr val="98C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3200" smtClean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CB786 Nature access to all </a:t>
            </a:r>
            <a:br>
              <a:rPr lang="lv-LV" sz="3200" smtClean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smtClean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3282" y="1809982"/>
            <a:ext cx="9144000" cy="33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rtlCol="0" anchor="t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14473"/>
              </p:ext>
            </p:extLst>
          </p:nvPr>
        </p:nvGraphicFramePr>
        <p:xfrm>
          <a:off x="73152" y="6145161"/>
          <a:ext cx="12033504" cy="66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2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project is co-financed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Baltic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ogramme</a:t>
                      </a:r>
                      <a:r>
                        <a:rPr lang="lv-LV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2014–2020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dirty="0"/>
                        <a:t>www.centralbaltic.eu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6" descr="http://centralbaltic.eu/sites/default/files/logo.png">
            <a:extLst>
              <a:ext uri="{FF2B5EF4-FFF2-40B4-BE49-F238E27FC236}">
                <a16:creationId xmlns="" xmlns:a16="http://schemas.microsoft.com/office/drawing/2014/main" id="{47CC441A-5F95-41A8-A4E6-DDDD1529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9" y="4317815"/>
            <a:ext cx="5312463" cy="11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centralbaltic.eu/sites/default/files/EU_flag_web.jpg">
            <a:extLst>
              <a:ext uri="{FF2B5EF4-FFF2-40B4-BE49-F238E27FC236}">
                <a16:creationId xmlns="" xmlns:a16="http://schemas.microsoft.com/office/drawing/2014/main" id="{68455E6E-6E46-475D-B33E-1FBBD889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33" y="4256183"/>
            <a:ext cx="1202130" cy="13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5338" y="2157413"/>
            <a:ext cx="57864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dirty="0" err="1"/>
              <a:t>An</a:t>
            </a:r>
            <a:r>
              <a:rPr lang="lv-LV" altLang="lv-LV" dirty="0"/>
              <a:t> </a:t>
            </a:r>
            <a:r>
              <a:rPr lang="lv-LV" altLang="lv-LV" dirty="0" err="1"/>
              <a:t>organisation</a:t>
            </a:r>
            <a:r>
              <a:rPr lang="lv-LV" altLang="lv-LV" dirty="0"/>
              <a:t> </a:t>
            </a:r>
            <a:r>
              <a:rPr lang="lv-LV" altLang="lv-LV" dirty="0" err="1"/>
              <a:t>of</a:t>
            </a:r>
            <a:r>
              <a:rPr lang="lv-LV" altLang="lv-LV" dirty="0"/>
              <a:t> </a:t>
            </a:r>
            <a:r>
              <a:rPr lang="lv-LV" altLang="lv-LV" dirty="0" err="1"/>
              <a:t>people</a:t>
            </a:r>
            <a:r>
              <a:rPr lang="lv-LV" altLang="lv-LV" dirty="0"/>
              <a:t> </a:t>
            </a:r>
            <a:r>
              <a:rPr lang="lv-LV" altLang="lv-LV" dirty="0" err="1"/>
              <a:t>with</a:t>
            </a:r>
            <a:r>
              <a:rPr lang="lv-LV" altLang="lv-LV" dirty="0"/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dirty="0" err="1"/>
              <a:t>disabilities</a:t>
            </a:r>
            <a:r>
              <a:rPr lang="lv-LV" altLang="lv-LV" dirty="0"/>
              <a:t> </a:t>
            </a:r>
            <a:r>
              <a:rPr lang="lv-LV" altLang="lv-LV" dirty="0" err="1"/>
              <a:t>and</a:t>
            </a:r>
            <a:r>
              <a:rPr lang="lv-LV" altLang="lv-LV" dirty="0"/>
              <a:t> </a:t>
            </a:r>
            <a:r>
              <a:rPr lang="lv-LV" altLang="lv-LV" dirty="0" err="1"/>
              <a:t>their</a:t>
            </a:r>
            <a:r>
              <a:rPr lang="lv-LV" altLang="lv-LV" dirty="0"/>
              <a:t> </a:t>
            </a:r>
            <a:r>
              <a:rPr lang="lv-LV" altLang="lv-LV" dirty="0" err="1"/>
              <a:t>friends</a:t>
            </a:r>
            <a:endParaRPr lang="lv-LV" altLang="lv-LV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dirty="0"/>
              <a:t>Apeirons</a:t>
            </a:r>
          </a:p>
        </p:txBody>
      </p:sp>
      <p:pic>
        <p:nvPicPr>
          <p:cNvPr id="9" name="Picture 5" descr="apeiron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66" y="2035046"/>
            <a:ext cx="1409224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More </a:t>
            </a:r>
            <a:r>
              <a:rPr lang="lv-LV" dirty="0" err="1" smtClean="0"/>
              <a:t>information</a:t>
            </a:r>
            <a:endParaRPr lang="lv-LV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447800"/>
            <a:ext cx="8334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700463"/>
            <a:ext cx="815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822950"/>
            <a:ext cx="8540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767263"/>
            <a:ext cx="8302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13038" y="1425575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3600">
                <a:latin typeface="Calibri" pitchFamily="34" charset="0"/>
              </a:rPr>
              <a:t>www.apeirons.lv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3513" y="3700463"/>
            <a:ext cx="691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3600">
                <a:latin typeface="Calibri" pitchFamily="34" charset="0"/>
              </a:rPr>
              <a:t>facebook.com/ApvienibaApeirons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01925" y="4857750"/>
            <a:ext cx="691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3600">
                <a:latin typeface="Calibri" pitchFamily="34" charset="0"/>
              </a:rPr>
              <a:t>twitter.com/Apeirons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5929313"/>
            <a:ext cx="6919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3600">
                <a:latin typeface="Calibri" pitchFamily="34" charset="0"/>
              </a:rPr>
              <a:t>youtube.com/ApeironsVideo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46338"/>
            <a:ext cx="8302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8588" y="2584450"/>
            <a:ext cx="4608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3600">
                <a:latin typeface="Calibri" pitchFamily="34" charset="0"/>
              </a:rPr>
              <a:t>www.mapeirons.lv</a:t>
            </a:r>
          </a:p>
        </p:txBody>
      </p:sp>
      <p:pic>
        <p:nvPicPr>
          <p:cNvPr id="14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93963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513013"/>
            <a:ext cx="10477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126288" y="2997200"/>
            <a:ext cx="168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800"/>
              <a:t>MAPEIRONS</a:t>
            </a:r>
          </a:p>
        </p:txBody>
      </p:sp>
      <p:sp>
        <p:nvSpPr>
          <p:cNvPr id="17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10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CONTACT INFORMATION:</a:t>
            </a:r>
            <a:endParaRPr lang="lv-LV" dirty="0" smtClean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lv-LV" dirty="0"/>
              <a:t>An </a:t>
            </a:r>
            <a:r>
              <a:rPr lang="en-US" altLang="lv-LV" dirty="0" err="1"/>
              <a:t>organisation</a:t>
            </a:r>
            <a:r>
              <a:rPr lang="en-US" altLang="lv-LV" dirty="0"/>
              <a:t> of people with </a:t>
            </a:r>
            <a:r>
              <a:rPr lang="lv-LV" altLang="lv-LV" dirty="0" smtClean="0"/>
              <a:t> </a:t>
            </a:r>
            <a:r>
              <a:rPr lang="en-US" altLang="lv-LV" dirty="0" smtClean="0"/>
              <a:t>disabilities </a:t>
            </a:r>
            <a:r>
              <a:rPr lang="en-US" altLang="lv-LV" dirty="0"/>
              <a:t>and their friends</a:t>
            </a:r>
          </a:p>
          <a:p>
            <a:pPr>
              <a:spcBef>
                <a:spcPct val="0"/>
              </a:spcBef>
              <a:buNone/>
            </a:pPr>
            <a:r>
              <a:rPr lang="en-US" altLang="lv-LV" dirty="0" smtClean="0"/>
              <a:t>Apeirons</a:t>
            </a:r>
            <a:r>
              <a:rPr lang="lv-LV" altLang="lv-LV" dirty="0" smtClean="0"/>
              <a:t> </a:t>
            </a:r>
            <a:endParaRPr lang="en-US" altLang="lv-LV" dirty="0"/>
          </a:p>
          <a:p>
            <a:pPr>
              <a:spcBef>
                <a:spcPct val="0"/>
              </a:spcBef>
              <a:buNone/>
            </a:pPr>
            <a:endParaRPr lang="lv-LV" altLang="lv-LV" dirty="0" smtClean="0"/>
          </a:p>
          <a:p>
            <a:pPr>
              <a:spcBef>
                <a:spcPct val="0"/>
              </a:spcBef>
              <a:buNone/>
            </a:pPr>
            <a:r>
              <a:rPr lang="lv-LV" altLang="lv-LV" dirty="0" err="1" smtClean="0"/>
              <a:t>info@apeirons.lv</a:t>
            </a:r>
            <a:endParaRPr lang="lv-LV" altLang="lv-LV" dirty="0"/>
          </a:p>
          <a:p>
            <a:pPr>
              <a:spcBef>
                <a:spcPct val="0"/>
              </a:spcBef>
              <a:buNone/>
            </a:pPr>
            <a:r>
              <a:rPr lang="lv-LV" altLang="lv-LV" dirty="0" err="1"/>
              <a:t>Phone</a:t>
            </a:r>
            <a:r>
              <a:rPr lang="lv-LV" altLang="lv-LV" dirty="0"/>
              <a:t>: +371 </a:t>
            </a:r>
            <a:r>
              <a:rPr lang="lv-LV" altLang="lv-LV" dirty="0" smtClean="0"/>
              <a:t>22 02 59 22</a:t>
            </a:r>
            <a:endParaRPr lang="lv-LV" altLang="lv-LV" dirty="0"/>
          </a:p>
          <a:p>
            <a:pPr>
              <a:spcBef>
                <a:spcPct val="0"/>
              </a:spcBef>
              <a:buNone/>
            </a:pPr>
            <a:r>
              <a:rPr lang="lv-LV" altLang="lv-LV" dirty="0" err="1" smtClean="0"/>
              <a:t>www.apeirons.lv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62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208" y="129396"/>
            <a:ext cx="8620066" cy="1042285"/>
          </a:xfrm>
        </p:spPr>
        <p:txBody>
          <a:bodyPr>
            <a:normAutofit/>
          </a:bodyPr>
          <a:lstStyle/>
          <a:p>
            <a:r>
              <a:rPr lang="en-US" altLang="lv-LV" smtClean="0"/>
              <a:t>Short overview</a:t>
            </a:r>
            <a:endParaRPr lang="en-US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F0787D7E-9114-4F7F-85E6-85C35976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lv-LV" smtClean="0"/>
              <a:t>APEIRONS: Philosophical term from ancient Greek which describes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lv-LV" smtClean="0"/>
              <a:t>unlimited substance where everything starts and it is everywhere.</a:t>
            </a:r>
          </a:p>
          <a:p>
            <a:pPr>
              <a:lnSpc>
                <a:spcPct val="260000"/>
              </a:lnSpc>
              <a:spcBef>
                <a:spcPct val="0"/>
              </a:spcBef>
              <a:buNone/>
            </a:pPr>
            <a:r>
              <a:rPr lang="en-US" altLang="lv-LV" smtClean="0"/>
              <a:t>Aim: integration of people with disabilities in the society </a:t>
            </a:r>
          </a:p>
          <a:p>
            <a:pPr>
              <a:lnSpc>
                <a:spcPct val="240000"/>
              </a:lnSpc>
              <a:spcBef>
                <a:spcPct val="0"/>
              </a:spcBef>
              <a:buNone/>
            </a:pPr>
            <a:r>
              <a:rPr lang="en-US" altLang="lv-LV" smtClean="0"/>
              <a:t>Founded: March 6, 1997 </a:t>
            </a:r>
          </a:p>
          <a:p>
            <a:pPr>
              <a:lnSpc>
                <a:spcPct val="240000"/>
              </a:lnSpc>
              <a:spcBef>
                <a:spcPct val="0"/>
              </a:spcBef>
              <a:buNone/>
            </a:pPr>
            <a:r>
              <a:rPr lang="en-US" altLang="lv-LV" smtClean="0"/>
              <a:t>Mission: to be together equal and independent </a:t>
            </a:r>
          </a:p>
          <a:p>
            <a:pPr>
              <a:lnSpc>
                <a:spcPct val="260000"/>
              </a:lnSpc>
              <a:spcBef>
                <a:spcPct val="0"/>
              </a:spcBef>
              <a:buNone/>
            </a:pPr>
            <a:r>
              <a:rPr lang="en-US" altLang="lv-LV" smtClean="0"/>
              <a:t>Has status of public benefit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2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27208" y="365125"/>
            <a:ext cx="9326592" cy="1325563"/>
          </a:xfrm>
        </p:spPr>
        <p:txBody>
          <a:bodyPr/>
          <a:lstStyle/>
          <a:p>
            <a:r>
              <a:rPr lang="lv-LV" dirty="0" err="1"/>
              <a:t>Working</a:t>
            </a:r>
            <a:r>
              <a:rPr lang="lv-LV" dirty="0"/>
              <a:t> </a:t>
            </a:r>
            <a:r>
              <a:rPr lang="lv-LV" dirty="0" err="1" smtClean="0"/>
              <a:t>directions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 Environment/Universal Design</a:t>
            </a:r>
          </a:p>
          <a:p>
            <a:r>
              <a:rPr lang="en-US" dirty="0"/>
              <a:t>Promotion of employment</a:t>
            </a:r>
          </a:p>
          <a:p>
            <a:r>
              <a:rPr lang="en-US" dirty="0"/>
              <a:t>Providing social services</a:t>
            </a:r>
          </a:p>
          <a:p>
            <a:r>
              <a:rPr lang="en-US" dirty="0"/>
              <a:t>Video studio </a:t>
            </a:r>
          </a:p>
          <a:p>
            <a:r>
              <a:rPr lang="en-US" dirty="0"/>
              <a:t>Volunteers</a:t>
            </a:r>
          </a:p>
          <a:p>
            <a:r>
              <a:rPr lang="en-US" dirty="0"/>
              <a:t>Social campaigns and </a:t>
            </a:r>
            <a:r>
              <a:rPr lang="en-US" dirty="0" smtClean="0"/>
              <a:t>events</a:t>
            </a:r>
            <a:endParaRPr lang="lv-LV" dirty="0" smtClean="0"/>
          </a:p>
          <a:p>
            <a:r>
              <a:rPr lang="lv-LV" dirty="0" err="1" smtClean="0"/>
              <a:t>Close</a:t>
            </a:r>
            <a:r>
              <a:rPr lang="lv-LV" dirty="0" smtClean="0"/>
              <a:t> </a:t>
            </a:r>
            <a:r>
              <a:rPr lang="lv-LV" dirty="0" err="1" smtClean="0"/>
              <a:t>coperation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/>
              <a:t> </a:t>
            </a:r>
            <a:r>
              <a:rPr lang="lv-LV" dirty="0" err="1" smtClean="0"/>
              <a:t>Municipality</a:t>
            </a:r>
            <a:r>
              <a:rPr lang="lv-LV" dirty="0" smtClean="0"/>
              <a:t> </a:t>
            </a:r>
            <a:r>
              <a:rPr lang="lv-LV" dirty="0" err="1"/>
              <a:t>building</a:t>
            </a:r>
            <a:r>
              <a:rPr lang="lv-LV" dirty="0"/>
              <a:t> </a:t>
            </a:r>
            <a:r>
              <a:rPr lang="lv-LV" dirty="0" err="1" smtClean="0"/>
              <a:t>inspections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3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14524" y="365125"/>
            <a:ext cx="9439275" cy="1325563"/>
          </a:xfrm>
        </p:spPr>
        <p:txBody>
          <a:bodyPr/>
          <a:lstStyle/>
          <a:p>
            <a:r>
              <a:rPr lang="lv-LV" dirty="0" err="1" smtClean="0"/>
              <a:t>Key</a:t>
            </a:r>
            <a:r>
              <a:rPr lang="lv-LV" dirty="0" smtClean="0"/>
              <a:t> </a:t>
            </a:r>
            <a:r>
              <a:rPr lang="lv-LV" dirty="0" err="1" smtClean="0"/>
              <a:t>definitions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/>
              <a:t>Environments – physical, social, and attitudinal – can either disable people with impairments or foster their participation and inclusion</a:t>
            </a:r>
          </a:p>
          <a:p>
            <a:r>
              <a:rPr lang="en-US" dirty="0"/>
              <a:t>Universal design – a process that increases usability, safety, health, and social participation, through design and operation of environments, products, and systems in response to the diversity of people and </a:t>
            </a:r>
            <a:r>
              <a:rPr lang="en-US" dirty="0" smtClean="0"/>
              <a:t>abilities.</a:t>
            </a:r>
            <a:endParaRPr lang="en-US" dirty="0"/>
          </a:p>
          <a:p>
            <a:r>
              <a:rPr lang="en-US" dirty="0"/>
              <a:t>Usability, though, is not the only goal of universal design, and “adaption and specialized design” are a part of providing customization and choice, which may be essential for addressing diversity. Other overlapping terms for the same general concept are “design for all” and “inclusive design”.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4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562099" y="365125"/>
            <a:ext cx="9382125" cy="1325563"/>
          </a:xfrm>
        </p:spPr>
        <p:txBody>
          <a:bodyPr>
            <a:normAutofit/>
          </a:bodyPr>
          <a:lstStyle/>
          <a:p>
            <a:r>
              <a:rPr lang="lv-LV" dirty="0" err="1"/>
              <a:t>Accessible</a:t>
            </a:r>
            <a:r>
              <a:rPr lang="lv-LV" dirty="0"/>
              <a:t> </a:t>
            </a:r>
            <a:r>
              <a:rPr lang="lv-LV" dirty="0" err="1"/>
              <a:t>environment</a:t>
            </a:r>
            <a:r>
              <a:rPr lang="lv-LV" dirty="0" smtClean="0"/>
              <a:t>/</a:t>
            </a:r>
            <a:br>
              <a:rPr lang="lv-LV" dirty="0" smtClean="0"/>
            </a:br>
            <a:r>
              <a:rPr lang="lv-LV" dirty="0" err="1" smtClean="0"/>
              <a:t>Universal</a:t>
            </a:r>
            <a:r>
              <a:rPr lang="lv-LV" dirty="0" smtClean="0"/>
              <a:t> </a:t>
            </a:r>
            <a:r>
              <a:rPr lang="lv-LV" dirty="0" err="1" smtClean="0"/>
              <a:t>Design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Consultation of accessible environment</a:t>
            </a:r>
          </a:p>
          <a:p>
            <a:r>
              <a:rPr lang="en-US" dirty="0"/>
              <a:t>Audit of environment</a:t>
            </a:r>
          </a:p>
          <a:p>
            <a:r>
              <a:rPr lang="en-US" dirty="0"/>
              <a:t>Active involvement in the building process</a:t>
            </a:r>
          </a:p>
          <a:p>
            <a:r>
              <a:rPr lang="en-US" dirty="0"/>
              <a:t>Starting new initiatives</a:t>
            </a:r>
          </a:p>
          <a:p>
            <a:r>
              <a:rPr lang="en-US" dirty="0"/>
              <a:t>Fighting failures by using existent legal ways</a:t>
            </a:r>
          </a:p>
          <a:p>
            <a:r>
              <a:rPr lang="en-US" dirty="0"/>
              <a:t>Contest GOLDEN </a:t>
            </a:r>
            <a:r>
              <a:rPr lang="en-US" dirty="0" smtClean="0"/>
              <a:t>CRUTCH</a:t>
            </a:r>
            <a:endParaRPr lang="lv-LV" dirty="0"/>
          </a:p>
          <a:p>
            <a:r>
              <a:rPr lang="lv-LV" dirty="0" err="1" smtClean="0"/>
              <a:t>Consulting</a:t>
            </a:r>
            <a:r>
              <a:rPr lang="lv-LV" dirty="0" smtClean="0"/>
              <a:t> LDZ, </a:t>
            </a:r>
            <a:r>
              <a:rPr lang="lv-LV" dirty="0" err="1" smtClean="0"/>
              <a:t>Riga</a:t>
            </a:r>
            <a:r>
              <a:rPr lang="lv-LV" dirty="0" smtClean="0"/>
              <a:t> </a:t>
            </a:r>
            <a:r>
              <a:rPr lang="lv-LV" dirty="0" err="1" smtClean="0"/>
              <a:t>airport</a:t>
            </a:r>
            <a:r>
              <a:rPr lang="lv-LV" dirty="0" smtClean="0"/>
              <a:t>, </a:t>
            </a:r>
            <a:r>
              <a:rPr lang="lv-LV" dirty="0" err="1" smtClean="0"/>
              <a:t>Riga</a:t>
            </a:r>
            <a:r>
              <a:rPr lang="lv-LV" dirty="0" smtClean="0"/>
              <a:t> </a:t>
            </a:r>
            <a:r>
              <a:rPr lang="lv-LV" dirty="0" err="1" smtClean="0"/>
              <a:t>Bourse</a:t>
            </a:r>
            <a:r>
              <a:rPr lang="lv-LV" dirty="0" smtClean="0"/>
              <a:t>, </a:t>
            </a:r>
            <a:br>
              <a:rPr lang="lv-LV" dirty="0" smtClean="0"/>
            </a:br>
            <a:r>
              <a:rPr lang="lv-LV" dirty="0" smtClean="0"/>
              <a:t>Sigulda </a:t>
            </a:r>
            <a:r>
              <a:rPr lang="lv-LV" dirty="0" err="1" smtClean="0"/>
              <a:t>city</a:t>
            </a:r>
            <a:endParaRPr lang="lv-LV" dirty="0"/>
          </a:p>
          <a:p>
            <a:r>
              <a:rPr lang="lv-LV" dirty="0" smtClean="0"/>
              <a:t>..... </a:t>
            </a:r>
            <a:r>
              <a:rPr lang="lv-LV" dirty="0" err="1"/>
              <a:t>a</a:t>
            </a:r>
            <a:r>
              <a:rPr lang="lv-LV" dirty="0" err="1" smtClean="0"/>
              <a:t>ll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/>
          </a:p>
        </p:txBody>
      </p:sp>
      <p:pic>
        <p:nvPicPr>
          <p:cNvPr id="4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1552575"/>
            <a:ext cx="22526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4651375"/>
            <a:ext cx="3171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MOBILE </a:t>
            </a:r>
            <a:r>
              <a:rPr lang="lv-LV" dirty="0" smtClean="0"/>
              <a:t>APP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5754688"/>
            <a:ext cx="10515600" cy="488950"/>
          </a:xfrm>
        </p:spPr>
        <p:txBody>
          <a:bodyPr>
            <a:noAutofit/>
          </a:bodyPr>
          <a:lstStyle/>
          <a:p>
            <a:r>
              <a:rPr lang="en-US" sz="3200" dirty="0"/>
              <a:t>2252 fully or partly accessible </a:t>
            </a:r>
            <a:r>
              <a:rPr lang="lv-LV" sz="3200" dirty="0" err="1" smtClean="0"/>
              <a:t>places</a:t>
            </a:r>
            <a:endParaRPr lang="lv-LV" sz="3200" dirty="0"/>
          </a:p>
        </p:txBody>
      </p:sp>
      <p:pic>
        <p:nvPicPr>
          <p:cNvPr id="7" name="Picture 11" descr="Mapreions logo 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87350"/>
            <a:ext cx="3841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798638"/>
            <a:ext cx="21732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98638"/>
            <a:ext cx="21717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817688"/>
            <a:ext cx="21732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LOGO bez uzraxt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673725"/>
            <a:ext cx="6508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6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www.videspieejamiba.lv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8" y="1562100"/>
            <a:ext cx="4932030" cy="51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507494"/>
            <a:ext cx="5505449" cy="51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7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Promotion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 smtClean="0"/>
              <a:t>employment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73263" y="88582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lv-LV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013" y="1966913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/>
              <a:t>Social services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800" y="1966913"/>
            <a:ext cx="15113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 dirty="0"/>
              <a:t>Employment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 dirty="0"/>
              <a:t>agency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16463" y="196691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/>
              <a:t>Employers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25" y="196691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/>
              <a:t>People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600"/>
              <a:t>disabilities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76600" y="3551238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Apeirons Employment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promotion centers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356100" y="2543175"/>
            <a:ext cx="27368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356100" y="2543175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563938" y="2614613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763713" y="2614613"/>
            <a:ext cx="25923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916238" y="6142038"/>
            <a:ext cx="35925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400"/>
              <a:t>Employed, happy person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706813" y="4846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25950" y="4846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146675" y="4846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867400" y="4846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673850" y="3282950"/>
            <a:ext cx="24542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Individual approach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Personal experience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Time for person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Addressing personally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Help to prepare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 dirty="0"/>
              <a:t>Feedback</a:t>
            </a:r>
          </a:p>
        </p:txBody>
      </p:sp>
      <p:pic>
        <p:nvPicPr>
          <p:cNvPr id="20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21100"/>
            <a:ext cx="32273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8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dirty="0" err="1" smtClean="0"/>
              <a:t>asistenti.lv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442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 smtClean="0"/>
              <a:t>To </a:t>
            </a:r>
            <a:r>
              <a:rPr lang="lv-LV" dirty="0" err="1" smtClean="0"/>
              <a:t>suport</a:t>
            </a:r>
            <a:r>
              <a:rPr lang="lv-LV" dirty="0" smtClean="0"/>
              <a:t> </a:t>
            </a:r>
            <a:r>
              <a:rPr lang="lv-LV" dirty="0" err="1" smtClean="0"/>
              <a:t>people</a:t>
            </a:r>
            <a:r>
              <a:rPr lang="lv-LV" dirty="0" smtClean="0"/>
              <a:t>, </a:t>
            </a:r>
            <a:r>
              <a:rPr lang="lv-LV" dirty="0" err="1" smtClean="0"/>
              <a:t>who</a:t>
            </a:r>
            <a:r>
              <a:rPr lang="lv-LV" dirty="0" smtClean="0"/>
              <a:t> </a:t>
            </a:r>
            <a:r>
              <a:rPr lang="lv-LV" dirty="0" err="1" smtClean="0"/>
              <a:t>recently</a:t>
            </a:r>
            <a:r>
              <a:rPr lang="lv-LV" dirty="0" smtClean="0"/>
              <a:t> </a:t>
            </a:r>
            <a:r>
              <a:rPr lang="lv-LV" dirty="0" err="1" smtClean="0"/>
              <a:t>gained</a:t>
            </a:r>
            <a:r>
              <a:rPr lang="lv-LV" dirty="0" smtClean="0"/>
              <a:t>  </a:t>
            </a:r>
            <a:r>
              <a:rPr lang="lv-LV" dirty="0" err="1" smtClean="0"/>
              <a:t>disability</a:t>
            </a:r>
            <a:r>
              <a:rPr lang="lv-LV" dirty="0" smtClean="0"/>
              <a:t>,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create</a:t>
            </a:r>
            <a:r>
              <a:rPr lang="lv-LV" dirty="0" smtClean="0"/>
              <a:t> </a:t>
            </a:r>
            <a:r>
              <a:rPr lang="lv-LV" dirty="0" err="1" smtClean="0"/>
              <a:t>service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coperation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en-US" dirty="0" smtClean="0"/>
              <a:t>Ministry </a:t>
            </a:r>
            <a:r>
              <a:rPr lang="en-US" dirty="0"/>
              <a:t>of </a:t>
            </a:r>
            <a:r>
              <a:rPr lang="en-US" dirty="0" smtClean="0"/>
              <a:t>Welfare</a:t>
            </a:r>
            <a:r>
              <a:rPr lang="lv-LV" dirty="0" smtClean="0"/>
              <a:t> </a:t>
            </a:r>
            <a:r>
              <a:rPr lang="lv-LV" dirty="0" err="1" smtClean="0"/>
              <a:t>where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/>
              <a:t> </a:t>
            </a:r>
            <a:r>
              <a:rPr lang="lv-LV" dirty="0" err="1" smtClean="0"/>
              <a:t>find</a:t>
            </a:r>
            <a:r>
              <a:rPr lang="lv-LV" dirty="0" smtClean="0"/>
              <a:t> </a:t>
            </a:r>
            <a:r>
              <a:rPr lang="lv-LV" dirty="0" err="1" smtClean="0"/>
              <a:t>social</a:t>
            </a:r>
            <a:r>
              <a:rPr lang="lv-LV" dirty="0" smtClean="0"/>
              <a:t> </a:t>
            </a:r>
            <a:r>
              <a:rPr lang="lv-LV" dirty="0" err="1" smtClean="0"/>
              <a:t>mentor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94" y="1492250"/>
            <a:ext cx="5334705" cy="52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1DCE9B-E581-47BE-89D0-DC08D9672CAE}" type="slidenum">
              <a:rPr lang="en-US" sz="5400" b="1" smtClean="0">
                <a:solidFill>
                  <a:schemeClr val="tx1"/>
                </a:solidFill>
              </a:rPr>
              <a:t>9</a:t>
            </a:fld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362</Words>
  <Application>Microsoft Office PowerPoint</Application>
  <PresentationFormat>Pielāgots</PresentationFormat>
  <Paragraphs>80</Paragraphs>
  <Slides>11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Theme</vt:lpstr>
      <vt:lpstr>PowerPoint prezentācija</vt:lpstr>
      <vt:lpstr>Short overview</vt:lpstr>
      <vt:lpstr>Working directions</vt:lpstr>
      <vt:lpstr>Key definitions</vt:lpstr>
      <vt:lpstr>Accessible environment/ Universal Design</vt:lpstr>
      <vt:lpstr>MOBILE APP</vt:lpstr>
      <vt:lpstr>www.videspieejamiba.lv</vt:lpstr>
      <vt:lpstr>Promotion of employment</vt:lpstr>
      <vt:lpstr> asistenti.lv</vt:lpstr>
      <vt:lpstr>More information</vt:lpstr>
      <vt:lpstr>CONTACT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Raitis Briedis</dc:creator>
  <cp:keywords>Apeirons</cp:keywords>
  <cp:lastModifiedBy>Raitis</cp:lastModifiedBy>
  <cp:revision>410</cp:revision>
  <cp:lastPrinted>2019-05-17T13:17:02Z</cp:lastPrinted>
  <dcterms:created xsi:type="dcterms:W3CDTF">2017-05-24T08:53:03Z</dcterms:created>
  <dcterms:modified xsi:type="dcterms:W3CDTF">2019-05-17T13:26:32Z</dcterms:modified>
</cp:coreProperties>
</file>