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1" r:id="rId2"/>
    <p:sldId id="270" r:id="rId3"/>
    <p:sldId id="257" r:id="rId4"/>
    <p:sldId id="289" r:id="rId5"/>
    <p:sldId id="279" r:id="rId6"/>
    <p:sldId id="280" r:id="rId7"/>
    <p:sldId id="288" r:id="rId8"/>
    <p:sldId id="293" r:id="rId9"/>
    <p:sldId id="282" r:id="rId10"/>
    <p:sldId id="303" r:id="rId11"/>
    <p:sldId id="304" r:id="rId12"/>
    <p:sldId id="305" r:id="rId13"/>
    <p:sldId id="306" r:id="rId14"/>
    <p:sldId id="308" r:id="rId15"/>
    <p:sldId id="307" r:id="rId16"/>
    <p:sldId id="309" r:id="rId17"/>
    <p:sldId id="272" r:id="rId18"/>
    <p:sldId id="290" r:id="rId19"/>
    <p:sldId id="292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9" autoAdjust="0"/>
    <p:restoredTop sz="88561" autoAdjust="0"/>
  </p:normalViewPr>
  <p:slideViewPr>
    <p:cSldViewPr snapToGrid="0">
      <p:cViewPr varScale="1">
        <p:scale>
          <a:sx n="77" d="100"/>
          <a:sy n="77" d="100"/>
        </p:scale>
        <p:origin x="68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F7F25D-D38C-4B5B-A61D-5BCE656FF963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8A9A63-68F6-4BD2-9F01-DF3C74627CDE}">
      <dgm:prSet phldrT="[Text]"/>
      <dgm:spPr/>
      <dgm:t>
        <a:bodyPr/>
        <a:lstStyle/>
        <a:p>
          <a:r>
            <a:rPr lang="lv-LV" dirty="0"/>
            <a:t>Partners</a:t>
          </a:r>
          <a:endParaRPr lang="en-US" dirty="0"/>
        </a:p>
      </dgm:t>
    </dgm:pt>
    <dgm:pt modelId="{F01F6A6A-31BB-47CE-9566-39405B280252}" type="parTrans" cxnId="{DDA95085-7620-479A-8785-D9BB3B832FFF}">
      <dgm:prSet/>
      <dgm:spPr/>
      <dgm:t>
        <a:bodyPr/>
        <a:lstStyle/>
        <a:p>
          <a:endParaRPr lang="en-US"/>
        </a:p>
      </dgm:t>
    </dgm:pt>
    <dgm:pt modelId="{3940AB71-B811-4168-919D-2A584FCACA30}" type="sibTrans" cxnId="{DDA95085-7620-479A-8785-D9BB3B832FFF}">
      <dgm:prSet/>
      <dgm:spPr/>
      <dgm:t>
        <a:bodyPr/>
        <a:lstStyle/>
        <a:p>
          <a:endParaRPr lang="en-US"/>
        </a:p>
      </dgm:t>
    </dgm:pt>
    <dgm:pt modelId="{FB2B23A6-39A9-49FF-BEE0-7C22665C01ED}">
      <dgm:prSet phldrT="[Text]"/>
      <dgm:spPr/>
      <dgm:t>
        <a:bodyPr/>
        <a:lstStyle/>
        <a:p>
          <a:r>
            <a:rPr lang="lv-LV" dirty="0"/>
            <a:t>P2 – NGO </a:t>
          </a:r>
          <a:r>
            <a:rPr lang="lv-LV" dirty="0" err="1"/>
            <a:t>West-Estonia</a:t>
          </a:r>
          <a:r>
            <a:rPr lang="lv-LV" dirty="0"/>
            <a:t> </a:t>
          </a:r>
          <a:r>
            <a:rPr lang="lv-LV" dirty="0" err="1"/>
            <a:t>Tourism</a:t>
          </a:r>
          <a:r>
            <a:rPr lang="lv-LV" dirty="0"/>
            <a:t>: </a:t>
          </a:r>
          <a:r>
            <a:rPr lang="lv-LV" dirty="0" err="1">
              <a:solidFill>
                <a:srgbClr val="FFFF00"/>
              </a:solidFill>
            </a:rPr>
            <a:t>Sille</a:t>
          </a:r>
          <a:r>
            <a:rPr lang="lv-LV" dirty="0">
              <a:solidFill>
                <a:srgbClr val="FFFF00"/>
              </a:solidFill>
            </a:rPr>
            <a:t> </a:t>
          </a:r>
          <a:r>
            <a:rPr lang="lv-LV" dirty="0" err="1">
              <a:solidFill>
                <a:srgbClr val="FFFF00"/>
              </a:solidFill>
            </a:rPr>
            <a:t>Roomets</a:t>
          </a:r>
          <a:endParaRPr lang="en-US" dirty="0">
            <a:solidFill>
              <a:srgbClr val="FFFF00"/>
            </a:solidFill>
          </a:endParaRPr>
        </a:p>
      </dgm:t>
    </dgm:pt>
    <dgm:pt modelId="{AEAF1CCD-5A70-4322-A21C-FFCBDD6BB420}" type="parTrans" cxnId="{81CCCF45-7374-40FB-A2DC-1F9DEE92AD52}">
      <dgm:prSet/>
      <dgm:spPr/>
      <dgm:t>
        <a:bodyPr/>
        <a:lstStyle/>
        <a:p>
          <a:endParaRPr lang="en-US"/>
        </a:p>
      </dgm:t>
    </dgm:pt>
    <dgm:pt modelId="{21BC83A2-E9E5-4A1A-9E9D-B76C1C243083}" type="sibTrans" cxnId="{81CCCF45-7374-40FB-A2DC-1F9DEE92AD52}">
      <dgm:prSet/>
      <dgm:spPr/>
      <dgm:t>
        <a:bodyPr/>
        <a:lstStyle/>
        <a:p>
          <a:endParaRPr lang="en-US"/>
        </a:p>
      </dgm:t>
    </dgm:pt>
    <dgm:pt modelId="{F244D144-ED35-4487-B0B6-CACAA186D8D1}">
      <dgm:prSet phldrT="[Text]"/>
      <dgm:spPr/>
      <dgm:t>
        <a:bodyPr/>
        <a:lstStyle/>
        <a:p>
          <a:r>
            <a:rPr lang="lv-LV" dirty="0"/>
            <a:t>Lead Partner</a:t>
          </a:r>
          <a:endParaRPr lang="en-US" dirty="0"/>
        </a:p>
      </dgm:t>
    </dgm:pt>
    <dgm:pt modelId="{44D17CEE-B176-4AA5-B843-673B693EF32C}" type="parTrans" cxnId="{C22B81EE-045C-48EA-881F-B3E75B595EB1}">
      <dgm:prSet/>
      <dgm:spPr/>
      <dgm:t>
        <a:bodyPr/>
        <a:lstStyle/>
        <a:p>
          <a:endParaRPr lang="en-US"/>
        </a:p>
      </dgm:t>
    </dgm:pt>
    <dgm:pt modelId="{E0975A3C-5DA6-4282-91DC-F3B7A84E9118}" type="sibTrans" cxnId="{C22B81EE-045C-48EA-881F-B3E75B595EB1}">
      <dgm:prSet/>
      <dgm:spPr/>
      <dgm:t>
        <a:bodyPr/>
        <a:lstStyle/>
        <a:p>
          <a:endParaRPr lang="en-US"/>
        </a:p>
      </dgm:t>
    </dgm:pt>
    <dgm:pt modelId="{7E1C9FAB-BA48-4104-86D4-5288C9DEC5AC}">
      <dgm:prSet phldrT="[Text]"/>
      <dgm:spPr/>
      <dgm:t>
        <a:bodyPr/>
        <a:lstStyle/>
        <a:p>
          <a:r>
            <a:rPr lang="lv-LV" dirty="0"/>
            <a:t>Kurzeme Planning Region – </a:t>
          </a:r>
          <a:r>
            <a:rPr lang="lv-LV" dirty="0">
              <a:solidFill>
                <a:srgbClr val="FFFF00"/>
              </a:solidFill>
            </a:rPr>
            <a:t>Alise Lūse</a:t>
          </a:r>
          <a:endParaRPr lang="en-US" dirty="0">
            <a:solidFill>
              <a:srgbClr val="FFFF00"/>
            </a:solidFill>
          </a:endParaRPr>
        </a:p>
      </dgm:t>
    </dgm:pt>
    <dgm:pt modelId="{2C5B7128-015C-41CB-8B00-C3A2069B48C0}" type="parTrans" cxnId="{62F21750-3C87-42E7-BF65-8F947BEB4DD8}">
      <dgm:prSet/>
      <dgm:spPr/>
      <dgm:t>
        <a:bodyPr/>
        <a:lstStyle/>
        <a:p>
          <a:endParaRPr lang="en-US"/>
        </a:p>
      </dgm:t>
    </dgm:pt>
    <dgm:pt modelId="{0791486E-D55C-4D64-8E08-4681A49C6B14}" type="sibTrans" cxnId="{62F21750-3C87-42E7-BF65-8F947BEB4DD8}">
      <dgm:prSet/>
      <dgm:spPr/>
      <dgm:t>
        <a:bodyPr/>
        <a:lstStyle/>
        <a:p>
          <a:endParaRPr lang="en-US"/>
        </a:p>
      </dgm:t>
    </dgm:pt>
    <dgm:pt modelId="{34D5DCE0-9CBB-4197-907A-767E9B5A7B12}">
      <dgm:prSet phldrT="[Text]"/>
      <dgm:spPr/>
      <dgm:t>
        <a:bodyPr/>
        <a:lstStyle/>
        <a:p>
          <a:r>
            <a:rPr lang="lv-LV" dirty="0"/>
            <a:t>P3 – </a:t>
          </a:r>
          <a:r>
            <a:rPr lang="lv-LV" dirty="0" err="1"/>
            <a:t>Mets</a:t>
          </a:r>
          <a:r>
            <a:rPr lang="lv-LV" dirty="0" err="1">
              <a:latin typeface="Times New Roman" panose="02020603050405020304" pitchFamily="18" charset="0"/>
              <a:cs typeface="Times New Roman" panose="02020603050405020304" pitchFamily="18" charset="0"/>
            </a:rPr>
            <a:t>ä</a:t>
          </a:r>
          <a:r>
            <a:rPr lang="lv-LV" dirty="0" err="1"/>
            <a:t>hallitus</a:t>
          </a:r>
          <a:r>
            <a:rPr lang="lv-LV" dirty="0"/>
            <a:t>: </a:t>
          </a:r>
          <a:r>
            <a:rPr lang="lv-LV" dirty="0">
              <a:solidFill>
                <a:srgbClr val="FFFF00"/>
              </a:solidFill>
            </a:rPr>
            <a:t>Laura </a:t>
          </a:r>
          <a:r>
            <a:rPr lang="lv-LV" dirty="0" err="1">
              <a:solidFill>
                <a:srgbClr val="FFFF00"/>
              </a:solidFill>
            </a:rPr>
            <a:t>Lehtonen</a:t>
          </a:r>
          <a:r>
            <a:rPr lang="lt-LT" dirty="0">
              <a:solidFill>
                <a:srgbClr val="FFFF00"/>
              </a:solidFill>
            </a:rPr>
            <a:t> </a:t>
          </a:r>
          <a:endParaRPr lang="en-US" dirty="0">
            <a:solidFill>
              <a:srgbClr val="FFFF00"/>
            </a:solidFill>
          </a:endParaRPr>
        </a:p>
      </dgm:t>
    </dgm:pt>
    <dgm:pt modelId="{053EF47E-863C-4774-9332-50601D112D33}" type="parTrans" cxnId="{3D212FCA-3DE6-4BF9-BDE8-7BAF0AB160D0}">
      <dgm:prSet/>
      <dgm:spPr/>
      <dgm:t>
        <a:bodyPr/>
        <a:lstStyle/>
        <a:p>
          <a:endParaRPr lang="en-US"/>
        </a:p>
      </dgm:t>
    </dgm:pt>
    <dgm:pt modelId="{3C4977CF-E584-49A5-AE4E-A51D77BBBB7B}" type="sibTrans" cxnId="{3D212FCA-3DE6-4BF9-BDE8-7BAF0AB160D0}">
      <dgm:prSet/>
      <dgm:spPr/>
      <dgm:t>
        <a:bodyPr/>
        <a:lstStyle/>
        <a:p>
          <a:endParaRPr lang="en-US"/>
        </a:p>
      </dgm:t>
    </dgm:pt>
    <dgm:pt modelId="{04C8953C-9399-4F9E-B81A-80D5E0EABA66}">
      <dgm:prSet phldrT="[Text]"/>
      <dgm:spPr/>
      <dgm:t>
        <a:bodyPr/>
        <a:lstStyle/>
        <a:p>
          <a:r>
            <a:rPr lang="lv-LV" dirty="0"/>
            <a:t>P4 – </a:t>
          </a:r>
          <a:r>
            <a:rPr lang="lv-LV" dirty="0" err="1"/>
            <a:t>Keskkonnaamet</a:t>
          </a:r>
          <a:r>
            <a:rPr lang="lv-LV" dirty="0"/>
            <a:t>: </a:t>
          </a:r>
          <a:r>
            <a:rPr lang="lv-LV" dirty="0" err="1">
              <a:solidFill>
                <a:srgbClr val="FFFF00"/>
              </a:solidFill>
            </a:rPr>
            <a:t>Margit</a:t>
          </a:r>
          <a:r>
            <a:rPr lang="lv-LV" dirty="0">
              <a:solidFill>
                <a:srgbClr val="FFFF00"/>
              </a:solidFill>
            </a:rPr>
            <a:t> </a:t>
          </a:r>
          <a:r>
            <a:rPr lang="lv-LV" dirty="0" err="1">
              <a:solidFill>
                <a:srgbClr val="FFFF00"/>
              </a:solidFill>
            </a:rPr>
            <a:t>Turb</a:t>
          </a:r>
          <a:endParaRPr lang="en-US" dirty="0">
            <a:solidFill>
              <a:srgbClr val="FFFF00"/>
            </a:solidFill>
          </a:endParaRPr>
        </a:p>
      </dgm:t>
    </dgm:pt>
    <dgm:pt modelId="{9FAF17D5-9D93-41BA-AF10-F07178CCC308}" type="parTrans" cxnId="{7912ADF7-2448-4E99-B9FB-CA9202B5E14F}">
      <dgm:prSet/>
      <dgm:spPr/>
      <dgm:t>
        <a:bodyPr/>
        <a:lstStyle/>
        <a:p>
          <a:endParaRPr lang="en-US"/>
        </a:p>
      </dgm:t>
    </dgm:pt>
    <dgm:pt modelId="{ECF2B0FF-E601-401D-949C-676ED1F29796}" type="sibTrans" cxnId="{7912ADF7-2448-4E99-B9FB-CA9202B5E14F}">
      <dgm:prSet/>
      <dgm:spPr/>
      <dgm:t>
        <a:bodyPr/>
        <a:lstStyle/>
        <a:p>
          <a:endParaRPr lang="en-US"/>
        </a:p>
      </dgm:t>
    </dgm:pt>
    <dgm:pt modelId="{6F21F6A0-0978-47EC-8889-8E218BAD7E63}" type="pres">
      <dgm:prSet presAssocID="{81F7F25D-D38C-4B5B-A61D-5BCE656FF963}" presName="Name0" presStyleCnt="0">
        <dgm:presLayoutVars>
          <dgm:dir/>
          <dgm:animLvl val="lvl"/>
          <dgm:resizeHandles val="exact"/>
        </dgm:presLayoutVars>
      </dgm:prSet>
      <dgm:spPr/>
    </dgm:pt>
    <dgm:pt modelId="{C0C64043-E44F-4C2B-B30D-8BE1D95EE942}" type="pres">
      <dgm:prSet presAssocID="{318A9A63-68F6-4BD2-9F01-DF3C74627CDE}" presName="linNode" presStyleCnt="0"/>
      <dgm:spPr/>
    </dgm:pt>
    <dgm:pt modelId="{94E8BCC4-4667-4EEF-8DC1-1A5E5FF6C974}" type="pres">
      <dgm:prSet presAssocID="{318A9A63-68F6-4BD2-9F01-DF3C74627CDE}" presName="parTx" presStyleLbl="revTx" presStyleIdx="0" presStyleCnt="2">
        <dgm:presLayoutVars>
          <dgm:chMax val="1"/>
          <dgm:bulletEnabled val="1"/>
        </dgm:presLayoutVars>
      </dgm:prSet>
      <dgm:spPr/>
    </dgm:pt>
    <dgm:pt modelId="{65CC63FD-CCD9-4A8C-A78C-D86635A64153}" type="pres">
      <dgm:prSet presAssocID="{318A9A63-68F6-4BD2-9F01-DF3C74627CDE}" presName="bracket" presStyleLbl="parChTrans1D1" presStyleIdx="0" presStyleCnt="2"/>
      <dgm:spPr/>
    </dgm:pt>
    <dgm:pt modelId="{673EBB87-6D30-4C3B-9495-3E1B0A64DDC3}" type="pres">
      <dgm:prSet presAssocID="{318A9A63-68F6-4BD2-9F01-DF3C74627CDE}" presName="spH" presStyleCnt="0"/>
      <dgm:spPr/>
    </dgm:pt>
    <dgm:pt modelId="{0D83E50D-3F4C-4498-9094-84BE973B14AA}" type="pres">
      <dgm:prSet presAssocID="{318A9A63-68F6-4BD2-9F01-DF3C74627CDE}" presName="desTx" presStyleLbl="node1" presStyleIdx="0" presStyleCnt="2" custScaleX="120211">
        <dgm:presLayoutVars>
          <dgm:bulletEnabled val="1"/>
        </dgm:presLayoutVars>
      </dgm:prSet>
      <dgm:spPr/>
    </dgm:pt>
    <dgm:pt modelId="{DB8EBADB-21E6-44A8-8E49-1753E08282F4}" type="pres">
      <dgm:prSet presAssocID="{3940AB71-B811-4168-919D-2A584FCACA30}" presName="spV" presStyleCnt="0"/>
      <dgm:spPr/>
    </dgm:pt>
    <dgm:pt modelId="{0552FAB9-EA77-4481-92D3-7F0740B4CA55}" type="pres">
      <dgm:prSet presAssocID="{F244D144-ED35-4487-B0B6-CACAA186D8D1}" presName="linNode" presStyleCnt="0"/>
      <dgm:spPr/>
    </dgm:pt>
    <dgm:pt modelId="{C96636DD-441D-4FCC-A908-9C2844A3B0F6}" type="pres">
      <dgm:prSet presAssocID="{F244D144-ED35-4487-B0B6-CACAA186D8D1}" presName="parTx" presStyleLbl="revTx" presStyleIdx="1" presStyleCnt="2">
        <dgm:presLayoutVars>
          <dgm:chMax val="1"/>
          <dgm:bulletEnabled val="1"/>
        </dgm:presLayoutVars>
      </dgm:prSet>
      <dgm:spPr/>
    </dgm:pt>
    <dgm:pt modelId="{ED135FB5-5818-4BDF-8437-E9C2CE3722F5}" type="pres">
      <dgm:prSet presAssocID="{F244D144-ED35-4487-B0B6-CACAA186D8D1}" presName="bracket" presStyleLbl="parChTrans1D1" presStyleIdx="1" presStyleCnt="2"/>
      <dgm:spPr/>
    </dgm:pt>
    <dgm:pt modelId="{DE3BFD00-01EC-4875-90FB-9890D6F3CEBF}" type="pres">
      <dgm:prSet presAssocID="{F244D144-ED35-4487-B0B6-CACAA186D8D1}" presName="spH" presStyleCnt="0"/>
      <dgm:spPr/>
    </dgm:pt>
    <dgm:pt modelId="{328E33F8-F8B3-486A-83AD-041EF2FC5627}" type="pres">
      <dgm:prSet presAssocID="{F244D144-ED35-4487-B0B6-CACAA186D8D1}" presName="desTx" presStyleLbl="node1" presStyleIdx="1" presStyleCnt="2" custScaleX="116597">
        <dgm:presLayoutVars>
          <dgm:bulletEnabled val="1"/>
        </dgm:presLayoutVars>
      </dgm:prSet>
      <dgm:spPr/>
    </dgm:pt>
  </dgm:ptLst>
  <dgm:cxnLst>
    <dgm:cxn modelId="{2A10E715-3B4F-4F87-BEAC-4F0140EAB8AB}" type="presOf" srcId="{04C8953C-9399-4F9E-B81A-80D5E0EABA66}" destId="{0D83E50D-3F4C-4498-9094-84BE973B14AA}" srcOrd="0" destOrd="2" presId="urn:diagrams.loki3.com/BracketList"/>
    <dgm:cxn modelId="{E0532736-9649-4CA4-B79C-13ACE4F1AB96}" type="presOf" srcId="{7E1C9FAB-BA48-4104-86D4-5288C9DEC5AC}" destId="{328E33F8-F8B3-486A-83AD-041EF2FC5627}" srcOrd="0" destOrd="0" presId="urn:diagrams.loki3.com/BracketList"/>
    <dgm:cxn modelId="{81CCCF45-7374-40FB-A2DC-1F9DEE92AD52}" srcId="{318A9A63-68F6-4BD2-9F01-DF3C74627CDE}" destId="{FB2B23A6-39A9-49FF-BEE0-7C22665C01ED}" srcOrd="0" destOrd="0" parTransId="{AEAF1CCD-5A70-4322-A21C-FFCBDD6BB420}" sibTransId="{21BC83A2-E9E5-4A1A-9E9D-B76C1C243083}"/>
    <dgm:cxn modelId="{62F21750-3C87-42E7-BF65-8F947BEB4DD8}" srcId="{F244D144-ED35-4487-B0B6-CACAA186D8D1}" destId="{7E1C9FAB-BA48-4104-86D4-5288C9DEC5AC}" srcOrd="0" destOrd="0" parTransId="{2C5B7128-015C-41CB-8B00-C3A2069B48C0}" sibTransId="{0791486E-D55C-4D64-8E08-4681A49C6B14}"/>
    <dgm:cxn modelId="{1349917F-354B-4BC7-AAEB-9DC33CD29E95}" type="presOf" srcId="{FB2B23A6-39A9-49FF-BEE0-7C22665C01ED}" destId="{0D83E50D-3F4C-4498-9094-84BE973B14AA}" srcOrd="0" destOrd="0" presId="urn:diagrams.loki3.com/BracketList"/>
    <dgm:cxn modelId="{DDA95085-7620-479A-8785-D9BB3B832FFF}" srcId="{81F7F25D-D38C-4B5B-A61D-5BCE656FF963}" destId="{318A9A63-68F6-4BD2-9F01-DF3C74627CDE}" srcOrd="0" destOrd="0" parTransId="{F01F6A6A-31BB-47CE-9566-39405B280252}" sibTransId="{3940AB71-B811-4168-919D-2A584FCACA30}"/>
    <dgm:cxn modelId="{D688D5AB-8D63-44FA-ACD2-FD944D75D87A}" type="presOf" srcId="{34D5DCE0-9CBB-4197-907A-767E9B5A7B12}" destId="{0D83E50D-3F4C-4498-9094-84BE973B14AA}" srcOrd="0" destOrd="1" presId="urn:diagrams.loki3.com/BracketList"/>
    <dgm:cxn modelId="{123E65C8-B4B0-4B3E-94C6-C2D886CD1B5C}" type="presOf" srcId="{F244D144-ED35-4487-B0B6-CACAA186D8D1}" destId="{C96636DD-441D-4FCC-A908-9C2844A3B0F6}" srcOrd="0" destOrd="0" presId="urn:diagrams.loki3.com/BracketList"/>
    <dgm:cxn modelId="{3D212FCA-3DE6-4BF9-BDE8-7BAF0AB160D0}" srcId="{318A9A63-68F6-4BD2-9F01-DF3C74627CDE}" destId="{34D5DCE0-9CBB-4197-907A-767E9B5A7B12}" srcOrd="1" destOrd="0" parTransId="{053EF47E-863C-4774-9332-50601D112D33}" sibTransId="{3C4977CF-E584-49A5-AE4E-A51D77BBBB7B}"/>
    <dgm:cxn modelId="{3FA177D1-CB15-437C-B86B-69DA89BB93CB}" type="presOf" srcId="{318A9A63-68F6-4BD2-9F01-DF3C74627CDE}" destId="{94E8BCC4-4667-4EEF-8DC1-1A5E5FF6C974}" srcOrd="0" destOrd="0" presId="urn:diagrams.loki3.com/BracketList"/>
    <dgm:cxn modelId="{C22B81EE-045C-48EA-881F-B3E75B595EB1}" srcId="{81F7F25D-D38C-4B5B-A61D-5BCE656FF963}" destId="{F244D144-ED35-4487-B0B6-CACAA186D8D1}" srcOrd="1" destOrd="0" parTransId="{44D17CEE-B176-4AA5-B843-673B693EF32C}" sibTransId="{E0975A3C-5DA6-4282-91DC-F3B7A84E9118}"/>
    <dgm:cxn modelId="{CDBDBDF3-2E48-4032-A85E-93DEF26C638E}" type="presOf" srcId="{81F7F25D-D38C-4B5B-A61D-5BCE656FF963}" destId="{6F21F6A0-0978-47EC-8889-8E218BAD7E63}" srcOrd="0" destOrd="0" presId="urn:diagrams.loki3.com/BracketList"/>
    <dgm:cxn modelId="{7912ADF7-2448-4E99-B9FB-CA9202B5E14F}" srcId="{318A9A63-68F6-4BD2-9F01-DF3C74627CDE}" destId="{04C8953C-9399-4F9E-B81A-80D5E0EABA66}" srcOrd="2" destOrd="0" parTransId="{9FAF17D5-9D93-41BA-AF10-F07178CCC308}" sibTransId="{ECF2B0FF-E601-401D-949C-676ED1F29796}"/>
    <dgm:cxn modelId="{DAE8938B-6EA4-4ECB-9F1D-33CAEAEDFEA4}" type="presParOf" srcId="{6F21F6A0-0978-47EC-8889-8E218BAD7E63}" destId="{C0C64043-E44F-4C2B-B30D-8BE1D95EE942}" srcOrd="0" destOrd="0" presId="urn:diagrams.loki3.com/BracketList"/>
    <dgm:cxn modelId="{4CCF0CE0-B624-439B-BB61-326BE4247F38}" type="presParOf" srcId="{C0C64043-E44F-4C2B-B30D-8BE1D95EE942}" destId="{94E8BCC4-4667-4EEF-8DC1-1A5E5FF6C974}" srcOrd="0" destOrd="0" presId="urn:diagrams.loki3.com/BracketList"/>
    <dgm:cxn modelId="{4ADEF998-4FAF-4774-90EC-CDCF0FFF9BA1}" type="presParOf" srcId="{C0C64043-E44F-4C2B-B30D-8BE1D95EE942}" destId="{65CC63FD-CCD9-4A8C-A78C-D86635A64153}" srcOrd="1" destOrd="0" presId="urn:diagrams.loki3.com/BracketList"/>
    <dgm:cxn modelId="{0CAB1ECE-91F7-490D-A64E-BF8C63C59C96}" type="presParOf" srcId="{C0C64043-E44F-4C2B-B30D-8BE1D95EE942}" destId="{673EBB87-6D30-4C3B-9495-3E1B0A64DDC3}" srcOrd="2" destOrd="0" presId="urn:diagrams.loki3.com/BracketList"/>
    <dgm:cxn modelId="{641DBD9D-51AA-4552-B326-766E0F242837}" type="presParOf" srcId="{C0C64043-E44F-4C2B-B30D-8BE1D95EE942}" destId="{0D83E50D-3F4C-4498-9094-84BE973B14AA}" srcOrd="3" destOrd="0" presId="urn:diagrams.loki3.com/BracketList"/>
    <dgm:cxn modelId="{F46F68D5-CCA2-4FE6-96C6-849D940BC69B}" type="presParOf" srcId="{6F21F6A0-0978-47EC-8889-8E218BAD7E63}" destId="{DB8EBADB-21E6-44A8-8E49-1753E08282F4}" srcOrd="1" destOrd="0" presId="urn:diagrams.loki3.com/BracketList"/>
    <dgm:cxn modelId="{BC509F0F-F4DD-4F20-BEDA-4596F04C0951}" type="presParOf" srcId="{6F21F6A0-0978-47EC-8889-8E218BAD7E63}" destId="{0552FAB9-EA77-4481-92D3-7F0740B4CA55}" srcOrd="2" destOrd="0" presId="urn:diagrams.loki3.com/BracketList"/>
    <dgm:cxn modelId="{DEF9C32A-4945-45A3-BB02-38068D101419}" type="presParOf" srcId="{0552FAB9-EA77-4481-92D3-7F0740B4CA55}" destId="{C96636DD-441D-4FCC-A908-9C2844A3B0F6}" srcOrd="0" destOrd="0" presId="urn:diagrams.loki3.com/BracketList"/>
    <dgm:cxn modelId="{D2B7E4B9-52D5-480E-A691-DBB149FFDB65}" type="presParOf" srcId="{0552FAB9-EA77-4481-92D3-7F0740B4CA55}" destId="{ED135FB5-5818-4BDF-8437-E9C2CE3722F5}" srcOrd="1" destOrd="0" presId="urn:diagrams.loki3.com/BracketList"/>
    <dgm:cxn modelId="{D4277FC3-A300-4B4B-AE22-B29D1BC42227}" type="presParOf" srcId="{0552FAB9-EA77-4481-92D3-7F0740B4CA55}" destId="{DE3BFD00-01EC-4875-90FB-9890D6F3CEBF}" srcOrd="2" destOrd="0" presId="urn:diagrams.loki3.com/BracketList"/>
    <dgm:cxn modelId="{D801BE57-B4B8-4821-9F87-7F00598610D7}" type="presParOf" srcId="{0552FAB9-EA77-4481-92D3-7F0740B4CA55}" destId="{328E33F8-F8B3-486A-83AD-041EF2FC5627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F7F25D-D38C-4B5B-A61D-5BCE656FF963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8A9A63-68F6-4BD2-9F01-DF3C74627CDE}">
      <dgm:prSet phldrT="[Text]"/>
      <dgm:spPr/>
      <dgm:t>
        <a:bodyPr/>
        <a:lstStyle/>
        <a:p>
          <a:r>
            <a:rPr lang="lv-LV" dirty="0" err="1"/>
            <a:t>Partners</a:t>
          </a:r>
          <a:r>
            <a:rPr lang="lv-LV" dirty="0"/>
            <a:t> </a:t>
          </a:r>
          <a:r>
            <a:rPr lang="lv-LV" dirty="0" err="1"/>
            <a:t>and</a:t>
          </a:r>
          <a:r>
            <a:rPr lang="lv-LV" dirty="0"/>
            <a:t> </a:t>
          </a:r>
          <a:r>
            <a:rPr lang="lv-LV" dirty="0" err="1"/>
            <a:t>NGOs</a:t>
          </a:r>
          <a:endParaRPr lang="en-US" dirty="0"/>
        </a:p>
      </dgm:t>
    </dgm:pt>
    <dgm:pt modelId="{F01F6A6A-31BB-47CE-9566-39405B280252}" type="parTrans" cxnId="{DDA95085-7620-479A-8785-D9BB3B832FFF}">
      <dgm:prSet/>
      <dgm:spPr/>
      <dgm:t>
        <a:bodyPr/>
        <a:lstStyle/>
        <a:p>
          <a:endParaRPr lang="en-US"/>
        </a:p>
      </dgm:t>
    </dgm:pt>
    <dgm:pt modelId="{3940AB71-B811-4168-919D-2A584FCACA30}" type="sibTrans" cxnId="{DDA95085-7620-479A-8785-D9BB3B832FFF}">
      <dgm:prSet/>
      <dgm:spPr/>
      <dgm:t>
        <a:bodyPr/>
        <a:lstStyle/>
        <a:p>
          <a:endParaRPr lang="en-US"/>
        </a:p>
      </dgm:t>
    </dgm:pt>
    <dgm:pt modelId="{FB2B23A6-39A9-49FF-BEE0-7C22665C01ED}">
      <dgm:prSet phldrT="[Text]"/>
      <dgm:spPr/>
      <dgm:t>
        <a:bodyPr/>
        <a:lstStyle/>
        <a:p>
          <a:r>
            <a:rPr lang="lv-LV" dirty="0"/>
            <a:t>P2 - NGO </a:t>
          </a:r>
          <a:r>
            <a:rPr lang="lv-LV" dirty="0" err="1"/>
            <a:t>West-Estonia</a:t>
          </a:r>
          <a:r>
            <a:rPr lang="lv-LV" dirty="0"/>
            <a:t> </a:t>
          </a:r>
          <a:r>
            <a:rPr lang="lv-LV" dirty="0" err="1"/>
            <a:t>Tourism</a:t>
          </a:r>
          <a:r>
            <a:rPr lang="lv-LV" dirty="0"/>
            <a:t>: </a:t>
          </a:r>
          <a:r>
            <a:rPr lang="lv-LV" dirty="0" err="1">
              <a:solidFill>
                <a:srgbClr val="FF0000"/>
              </a:solidFill>
            </a:rPr>
            <a:t>tbc</a:t>
          </a:r>
          <a:endParaRPr lang="en-US" dirty="0">
            <a:solidFill>
              <a:srgbClr val="FF0000"/>
            </a:solidFill>
          </a:endParaRPr>
        </a:p>
      </dgm:t>
    </dgm:pt>
    <dgm:pt modelId="{AEAF1CCD-5A70-4322-A21C-FFCBDD6BB420}" type="parTrans" cxnId="{81CCCF45-7374-40FB-A2DC-1F9DEE92AD52}">
      <dgm:prSet/>
      <dgm:spPr/>
      <dgm:t>
        <a:bodyPr/>
        <a:lstStyle/>
        <a:p>
          <a:endParaRPr lang="en-US"/>
        </a:p>
      </dgm:t>
    </dgm:pt>
    <dgm:pt modelId="{21BC83A2-E9E5-4A1A-9E9D-B76C1C243083}" type="sibTrans" cxnId="{81CCCF45-7374-40FB-A2DC-1F9DEE92AD52}">
      <dgm:prSet/>
      <dgm:spPr/>
      <dgm:t>
        <a:bodyPr/>
        <a:lstStyle/>
        <a:p>
          <a:endParaRPr lang="en-US"/>
        </a:p>
      </dgm:t>
    </dgm:pt>
    <dgm:pt modelId="{F244D144-ED35-4487-B0B6-CACAA186D8D1}">
      <dgm:prSet phldrT="[Text]"/>
      <dgm:spPr/>
      <dgm:t>
        <a:bodyPr/>
        <a:lstStyle/>
        <a:p>
          <a:r>
            <a:rPr lang="lv-LV" dirty="0"/>
            <a:t>Lead Partner</a:t>
          </a:r>
          <a:endParaRPr lang="en-US" dirty="0"/>
        </a:p>
      </dgm:t>
    </dgm:pt>
    <dgm:pt modelId="{44D17CEE-B176-4AA5-B843-673B693EF32C}" type="parTrans" cxnId="{C22B81EE-045C-48EA-881F-B3E75B595EB1}">
      <dgm:prSet/>
      <dgm:spPr/>
      <dgm:t>
        <a:bodyPr/>
        <a:lstStyle/>
        <a:p>
          <a:endParaRPr lang="en-US"/>
        </a:p>
      </dgm:t>
    </dgm:pt>
    <dgm:pt modelId="{E0975A3C-5DA6-4282-91DC-F3B7A84E9118}" type="sibTrans" cxnId="{C22B81EE-045C-48EA-881F-B3E75B595EB1}">
      <dgm:prSet/>
      <dgm:spPr/>
      <dgm:t>
        <a:bodyPr/>
        <a:lstStyle/>
        <a:p>
          <a:endParaRPr lang="en-US"/>
        </a:p>
      </dgm:t>
    </dgm:pt>
    <dgm:pt modelId="{7E1C9FAB-BA48-4104-86D4-5288C9DEC5AC}">
      <dgm:prSet phldrT="[Text]"/>
      <dgm:spPr/>
      <dgm:t>
        <a:bodyPr/>
        <a:lstStyle/>
        <a:p>
          <a:r>
            <a:rPr lang="lv-LV" dirty="0"/>
            <a:t>Kurzeme </a:t>
          </a:r>
          <a:r>
            <a:rPr lang="lv-LV" dirty="0" err="1"/>
            <a:t>Planning</a:t>
          </a:r>
          <a:r>
            <a:rPr lang="lv-LV" dirty="0"/>
            <a:t> </a:t>
          </a:r>
          <a:r>
            <a:rPr lang="lv-LV" dirty="0" err="1"/>
            <a:t>Region</a:t>
          </a:r>
          <a:r>
            <a:rPr lang="lv-LV" dirty="0"/>
            <a:t>: </a:t>
          </a:r>
          <a:r>
            <a:rPr lang="lv-LV" dirty="0">
              <a:solidFill>
                <a:srgbClr val="FFFF00"/>
              </a:solidFill>
            </a:rPr>
            <a:t>Aiga Petkēvica, Head of Project Division</a:t>
          </a:r>
          <a:endParaRPr lang="en-US" dirty="0">
            <a:solidFill>
              <a:srgbClr val="FFFF00"/>
            </a:solidFill>
          </a:endParaRPr>
        </a:p>
      </dgm:t>
    </dgm:pt>
    <dgm:pt modelId="{2C5B7128-015C-41CB-8B00-C3A2069B48C0}" type="parTrans" cxnId="{62F21750-3C87-42E7-BF65-8F947BEB4DD8}">
      <dgm:prSet/>
      <dgm:spPr/>
      <dgm:t>
        <a:bodyPr/>
        <a:lstStyle/>
        <a:p>
          <a:endParaRPr lang="en-US"/>
        </a:p>
      </dgm:t>
    </dgm:pt>
    <dgm:pt modelId="{0791486E-D55C-4D64-8E08-4681A49C6B14}" type="sibTrans" cxnId="{62F21750-3C87-42E7-BF65-8F947BEB4DD8}">
      <dgm:prSet/>
      <dgm:spPr/>
      <dgm:t>
        <a:bodyPr/>
        <a:lstStyle/>
        <a:p>
          <a:endParaRPr lang="en-US"/>
        </a:p>
      </dgm:t>
    </dgm:pt>
    <dgm:pt modelId="{C9D94104-330A-4335-BEEA-6CB52D0A9BE6}">
      <dgm:prSet phldrT="[Text]"/>
      <dgm:spPr/>
      <dgm:t>
        <a:bodyPr/>
        <a:lstStyle/>
        <a:p>
          <a:r>
            <a:rPr lang="lv-LV" dirty="0"/>
            <a:t>P4 – </a:t>
          </a:r>
          <a:r>
            <a:rPr lang="lv-LV" dirty="0" err="1"/>
            <a:t>Keskkonnaamet</a:t>
          </a:r>
          <a:r>
            <a:rPr lang="lv-LV" dirty="0"/>
            <a:t>: </a:t>
          </a:r>
          <a:r>
            <a:rPr lang="lv-LV" dirty="0">
              <a:solidFill>
                <a:srgbClr val="FFFF00"/>
              </a:solidFill>
            </a:rPr>
            <a:t>Maris </a:t>
          </a:r>
          <a:r>
            <a:rPr lang="lv-LV" dirty="0" err="1">
              <a:solidFill>
                <a:srgbClr val="FFFF00"/>
              </a:solidFill>
            </a:rPr>
            <a:t>Kivistik</a:t>
          </a:r>
          <a:endParaRPr lang="en-US" dirty="0">
            <a:solidFill>
              <a:srgbClr val="FFFF00"/>
            </a:solidFill>
          </a:endParaRPr>
        </a:p>
      </dgm:t>
    </dgm:pt>
    <dgm:pt modelId="{0EDB3716-9D5D-4041-823C-803278C8D917}" type="parTrans" cxnId="{A89ED7CD-28CD-4F15-9E8D-E985626D6763}">
      <dgm:prSet/>
      <dgm:spPr/>
      <dgm:t>
        <a:bodyPr/>
        <a:lstStyle/>
        <a:p>
          <a:endParaRPr lang="en-US"/>
        </a:p>
      </dgm:t>
    </dgm:pt>
    <dgm:pt modelId="{07847487-CF87-4F9F-A2AD-79B141B9549C}" type="sibTrans" cxnId="{A89ED7CD-28CD-4F15-9E8D-E985626D6763}">
      <dgm:prSet/>
      <dgm:spPr/>
      <dgm:t>
        <a:bodyPr/>
        <a:lstStyle/>
        <a:p>
          <a:endParaRPr lang="en-US"/>
        </a:p>
      </dgm:t>
    </dgm:pt>
    <dgm:pt modelId="{D4C55F45-EA0F-4AB4-A4AD-9B6DF6FBEFA3}">
      <dgm:prSet phldrT="[Text]"/>
      <dgm:spPr/>
      <dgm:t>
        <a:bodyPr/>
        <a:lstStyle/>
        <a:p>
          <a:r>
            <a:rPr lang="lv-LV" dirty="0"/>
            <a:t>NGO Latvia: </a:t>
          </a:r>
          <a:r>
            <a:rPr lang="lv-LV" dirty="0">
              <a:solidFill>
                <a:srgbClr val="FFFF00"/>
              </a:solidFill>
            </a:rPr>
            <a:t>Apeirons, Raitis Briedis</a:t>
          </a:r>
          <a:endParaRPr lang="en-US" dirty="0">
            <a:solidFill>
              <a:srgbClr val="FFFF00"/>
            </a:solidFill>
          </a:endParaRPr>
        </a:p>
      </dgm:t>
    </dgm:pt>
    <dgm:pt modelId="{2796FA85-A115-4794-B244-48BBE4DF29DC}" type="parTrans" cxnId="{5D668762-8BC0-42FE-84B6-B1981B6C56D1}">
      <dgm:prSet/>
      <dgm:spPr/>
      <dgm:t>
        <a:bodyPr/>
        <a:lstStyle/>
        <a:p>
          <a:endParaRPr lang="en-US"/>
        </a:p>
      </dgm:t>
    </dgm:pt>
    <dgm:pt modelId="{486FD901-F64A-4E28-ABB4-27E2CD9E0BDE}" type="sibTrans" cxnId="{5D668762-8BC0-42FE-84B6-B1981B6C56D1}">
      <dgm:prSet/>
      <dgm:spPr/>
      <dgm:t>
        <a:bodyPr/>
        <a:lstStyle/>
        <a:p>
          <a:endParaRPr lang="en-US"/>
        </a:p>
      </dgm:t>
    </dgm:pt>
    <dgm:pt modelId="{C16606A0-4ACA-41F2-A57D-F8317128443C}">
      <dgm:prSet phldrT="[Text]"/>
      <dgm:spPr/>
      <dgm:t>
        <a:bodyPr/>
        <a:lstStyle/>
        <a:p>
          <a:r>
            <a:rPr lang="lv-LV" dirty="0"/>
            <a:t>NGO </a:t>
          </a:r>
          <a:r>
            <a:rPr lang="lv-LV" dirty="0" err="1"/>
            <a:t>Estonia</a:t>
          </a:r>
          <a:r>
            <a:rPr lang="lv-LV" dirty="0"/>
            <a:t>: </a:t>
          </a:r>
          <a:r>
            <a:rPr lang="lv-LV" dirty="0">
              <a:solidFill>
                <a:srgbClr val="FFFF00"/>
              </a:solidFill>
            </a:rPr>
            <a:t>Estonian </a:t>
          </a:r>
          <a:r>
            <a:rPr lang="lv-LV" dirty="0" err="1">
              <a:solidFill>
                <a:srgbClr val="FFFF00"/>
              </a:solidFill>
            </a:rPr>
            <a:t>Chamber</a:t>
          </a:r>
          <a:r>
            <a:rPr lang="lv-LV" dirty="0">
              <a:solidFill>
                <a:srgbClr val="FFFF00"/>
              </a:solidFill>
            </a:rPr>
            <a:t> </a:t>
          </a:r>
          <a:r>
            <a:rPr lang="lv-LV" dirty="0" err="1">
              <a:solidFill>
                <a:srgbClr val="FFFF00"/>
              </a:solidFill>
            </a:rPr>
            <a:t>of</a:t>
          </a:r>
          <a:r>
            <a:rPr lang="lv-LV" dirty="0">
              <a:solidFill>
                <a:srgbClr val="FFFF00"/>
              </a:solidFill>
            </a:rPr>
            <a:t> </a:t>
          </a:r>
          <a:r>
            <a:rPr lang="lv-LV" dirty="0" err="1">
              <a:solidFill>
                <a:srgbClr val="FFFF00"/>
              </a:solidFill>
            </a:rPr>
            <a:t>Disabled</a:t>
          </a:r>
          <a:r>
            <a:rPr lang="lv-LV" dirty="0">
              <a:solidFill>
                <a:srgbClr val="FFFF00"/>
              </a:solidFill>
            </a:rPr>
            <a:t> </a:t>
          </a:r>
          <a:r>
            <a:rPr lang="lv-LV" dirty="0" err="1">
              <a:solidFill>
                <a:srgbClr val="FFFF00"/>
              </a:solidFill>
            </a:rPr>
            <a:t>People</a:t>
          </a:r>
          <a:r>
            <a:rPr lang="lv-LV" dirty="0">
              <a:solidFill>
                <a:srgbClr val="FFFF00"/>
              </a:solidFill>
            </a:rPr>
            <a:t>, </a:t>
          </a:r>
          <a:r>
            <a:rPr lang="lv-LV" dirty="0" err="1">
              <a:solidFill>
                <a:srgbClr val="FFFF00"/>
              </a:solidFill>
            </a:rPr>
            <a:t>Meelis</a:t>
          </a:r>
          <a:r>
            <a:rPr lang="lv-LV" dirty="0">
              <a:solidFill>
                <a:srgbClr val="FFFF00"/>
              </a:solidFill>
            </a:rPr>
            <a:t> </a:t>
          </a:r>
          <a:r>
            <a:rPr lang="lv-LV" dirty="0" err="1">
              <a:solidFill>
                <a:srgbClr val="FFFF00"/>
              </a:solidFill>
            </a:rPr>
            <a:t>Joost</a:t>
          </a:r>
          <a:endParaRPr lang="en-US" dirty="0">
            <a:solidFill>
              <a:srgbClr val="FFFF00"/>
            </a:solidFill>
          </a:endParaRPr>
        </a:p>
      </dgm:t>
    </dgm:pt>
    <dgm:pt modelId="{F5ABD7B9-48C9-451F-9BE2-03D1F4C700BF}" type="parTrans" cxnId="{DBF12A0D-4E71-436B-97CA-256E484173AF}">
      <dgm:prSet/>
      <dgm:spPr/>
      <dgm:t>
        <a:bodyPr/>
        <a:lstStyle/>
        <a:p>
          <a:endParaRPr lang="en-US"/>
        </a:p>
      </dgm:t>
    </dgm:pt>
    <dgm:pt modelId="{246F2DEE-622A-4E8E-BD2D-6F94A986AD69}" type="sibTrans" cxnId="{DBF12A0D-4E71-436B-97CA-256E484173AF}">
      <dgm:prSet/>
      <dgm:spPr/>
      <dgm:t>
        <a:bodyPr/>
        <a:lstStyle/>
        <a:p>
          <a:endParaRPr lang="en-US"/>
        </a:p>
      </dgm:t>
    </dgm:pt>
    <dgm:pt modelId="{85854C98-7784-442C-A654-E5017FA691C5}">
      <dgm:prSet phldrT="[Text]"/>
      <dgm:spPr/>
      <dgm:t>
        <a:bodyPr/>
        <a:lstStyle/>
        <a:p>
          <a:r>
            <a:rPr lang="lv-LV" dirty="0"/>
            <a:t>P3 - </a:t>
          </a:r>
          <a:r>
            <a:rPr lang="lv-LV" dirty="0" err="1"/>
            <a:t>Mets</a:t>
          </a:r>
          <a:r>
            <a:rPr lang="lv-LV" dirty="0" err="1">
              <a:latin typeface="Times New Roman" panose="02020603050405020304" pitchFamily="18" charset="0"/>
              <a:cs typeface="Times New Roman" panose="02020603050405020304" pitchFamily="18" charset="0"/>
            </a:rPr>
            <a:t>ä</a:t>
          </a:r>
          <a:r>
            <a:rPr lang="lv-LV" dirty="0" err="1"/>
            <a:t>hallitus</a:t>
          </a:r>
          <a:r>
            <a:rPr lang="lv-LV" dirty="0"/>
            <a:t>: </a:t>
          </a:r>
          <a:r>
            <a:rPr lang="lv-LV" dirty="0">
              <a:solidFill>
                <a:srgbClr val="FFFF00"/>
              </a:solidFill>
            </a:rPr>
            <a:t>Hanna </a:t>
          </a:r>
          <a:r>
            <a:rPr lang="lv-LV" dirty="0" err="1">
              <a:solidFill>
                <a:srgbClr val="FFFF00"/>
              </a:solidFill>
            </a:rPr>
            <a:t>Ylitalo</a:t>
          </a:r>
          <a:endParaRPr lang="en-US" dirty="0">
            <a:solidFill>
              <a:srgbClr val="FFFF00"/>
            </a:solidFill>
          </a:endParaRPr>
        </a:p>
      </dgm:t>
    </dgm:pt>
    <dgm:pt modelId="{3679A046-C684-455C-A401-121314C43366}" type="parTrans" cxnId="{869C9CDE-60AB-449B-A2CD-F41464047C29}">
      <dgm:prSet/>
      <dgm:spPr/>
      <dgm:t>
        <a:bodyPr/>
        <a:lstStyle/>
        <a:p>
          <a:endParaRPr lang="lv-LV"/>
        </a:p>
      </dgm:t>
    </dgm:pt>
    <dgm:pt modelId="{36FFE65F-963D-4442-8057-505F3D904EAF}" type="sibTrans" cxnId="{869C9CDE-60AB-449B-A2CD-F41464047C29}">
      <dgm:prSet/>
      <dgm:spPr/>
      <dgm:t>
        <a:bodyPr/>
        <a:lstStyle/>
        <a:p>
          <a:endParaRPr lang="lv-LV"/>
        </a:p>
      </dgm:t>
    </dgm:pt>
    <dgm:pt modelId="{4B03E6C4-C6D4-457E-B805-CDCEAF84EB88}">
      <dgm:prSet phldrT="[Text]"/>
      <dgm:spPr/>
      <dgm:t>
        <a:bodyPr/>
        <a:lstStyle/>
        <a:p>
          <a:r>
            <a:rPr lang="lv-LV" dirty="0"/>
            <a:t>NGO </a:t>
          </a:r>
          <a:r>
            <a:rPr lang="lv-LV" dirty="0" err="1"/>
            <a:t>Finland</a:t>
          </a:r>
          <a:r>
            <a:rPr lang="lv-LV" dirty="0"/>
            <a:t>: </a:t>
          </a:r>
          <a:r>
            <a:rPr lang="lv-LV" dirty="0" err="1">
              <a:solidFill>
                <a:srgbClr val="FF0000"/>
              </a:solidFill>
            </a:rPr>
            <a:t>tbc</a:t>
          </a:r>
          <a:endParaRPr lang="en-US" dirty="0">
            <a:solidFill>
              <a:srgbClr val="FF0000"/>
            </a:solidFill>
          </a:endParaRPr>
        </a:p>
      </dgm:t>
    </dgm:pt>
    <dgm:pt modelId="{8C856408-1034-4B73-A551-E6CD3BB37B8A}" type="parTrans" cxnId="{B7C89DF2-FAE3-40E4-8B5B-B4311E67613E}">
      <dgm:prSet/>
      <dgm:spPr/>
      <dgm:t>
        <a:bodyPr/>
        <a:lstStyle/>
        <a:p>
          <a:endParaRPr lang="lv-LV"/>
        </a:p>
      </dgm:t>
    </dgm:pt>
    <dgm:pt modelId="{098B058B-74D5-455E-8DF3-5C1D1E737910}" type="sibTrans" cxnId="{B7C89DF2-FAE3-40E4-8B5B-B4311E67613E}">
      <dgm:prSet/>
      <dgm:spPr/>
      <dgm:t>
        <a:bodyPr/>
        <a:lstStyle/>
        <a:p>
          <a:endParaRPr lang="lv-LV"/>
        </a:p>
      </dgm:t>
    </dgm:pt>
    <dgm:pt modelId="{6F21F6A0-0978-47EC-8889-8E218BAD7E63}" type="pres">
      <dgm:prSet presAssocID="{81F7F25D-D38C-4B5B-A61D-5BCE656FF963}" presName="Name0" presStyleCnt="0">
        <dgm:presLayoutVars>
          <dgm:dir/>
          <dgm:animLvl val="lvl"/>
          <dgm:resizeHandles val="exact"/>
        </dgm:presLayoutVars>
      </dgm:prSet>
      <dgm:spPr/>
    </dgm:pt>
    <dgm:pt modelId="{C0C64043-E44F-4C2B-B30D-8BE1D95EE942}" type="pres">
      <dgm:prSet presAssocID="{318A9A63-68F6-4BD2-9F01-DF3C74627CDE}" presName="linNode" presStyleCnt="0"/>
      <dgm:spPr/>
    </dgm:pt>
    <dgm:pt modelId="{94E8BCC4-4667-4EEF-8DC1-1A5E5FF6C974}" type="pres">
      <dgm:prSet presAssocID="{318A9A63-68F6-4BD2-9F01-DF3C74627CDE}" presName="parTx" presStyleLbl="revTx" presStyleIdx="0" presStyleCnt="2">
        <dgm:presLayoutVars>
          <dgm:chMax val="1"/>
          <dgm:bulletEnabled val="1"/>
        </dgm:presLayoutVars>
      </dgm:prSet>
      <dgm:spPr/>
    </dgm:pt>
    <dgm:pt modelId="{65CC63FD-CCD9-4A8C-A78C-D86635A64153}" type="pres">
      <dgm:prSet presAssocID="{318A9A63-68F6-4BD2-9F01-DF3C74627CDE}" presName="bracket" presStyleLbl="parChTrans1D1" presStyleIdx="0" presStyleCnt="2"/>
      <dgm:spPr/>
    </dgm:pt>
    <dgm:pt modelId="{673EBB87-6D30-4C3B-9495-3E1B0A64DDC3}" type="pres">
      <dgm:prSet presAssocID="{318A9A63-68F6-4BD2-9F01-DF3C74627CDE}" presName="spH" presStyleCnt="0"/>
      <dgm:spPr/>
    </dgm:pt>
    <dgm:pt modelId="{0D83E50D-3F4C-4498-9094-84BE973B14AA}" type="pres">
      <dgm:prSet presAssocID="{318A9A63-68F6-4BD2-9F01-DF3C74627CDE}" presName="desTx" presStyleLbl="node1" presStyleIdx="0" presStyleCnt="2">
        <dgm:presLayoutVars>
          <dgm:bulletEnabled val="1"/>
        </dgm:presLayoutVars>
      </dgm:prSet>
      <dgm:spPr/>
    </dgm:pt>
    <dgm:pt modelId="{DB8EBADB-21E6-44A8-8E49-1753E08282F4}" type="pres">
      <dgm:prSet presAssocID="{3940AB71-B811-4168-919D-2A584FCACA30}" presName="spV" presStyleCnt="0"/>
      <dgm:spPr/>
    </dgm:pt>
    <dgm:pt modelId="{0552FAB9-EA77-4481-92D3-7F0740B4CA55}" type="pres">
      <dgm:prSet presAssocID="{F244D144-ED35-4487-B0B6-CACAA186D8D1}" presName="linNode" presStyleCnt="0"/>
      <dgm:spPr/>
    </dgm:pt>
    <dgm:pt modelId="{C96636DD-441D-4FCC-A908-9C2844A3B0F6}" type="pres">
      <dgm:prSet presAssocID="{F244D144-ED35-4487-B0B6-CACAA186D8D1}" presName="parTx" presStyleLbl="revTx" presStyleIdx="1" presStyleCnt="2">
        <dgm:presLayoutVars>
          <dgm:chMax val="1"/>
          <dgm:bulletEnabled val="1"/>
        </dgm:presLayoutVars>
      </dgm:prSet>
      <dgm:spPr/>
    </dgm:pt>
    <dgm:pt modelId="{ED135FB5-5818-4BDF-8437-E9C2CE3722F5}" type="pres">
      <dgm:prSet presAssocID="{F244D144-ED35-4487-B0B6-CACAA186D8D1}" presName="bracket" presStyleLbl="parChTrans1D1" presStyleIdx="1" presStyleCnt="2"/>
      <dgm:spPr/>
    </dgm:pt>
    <dgm:pt modelId="{DE3BFD00-01EC-4875-90FB-9890D6F3CEBF}" type="pres">
      <dgm:prSet presAssocID="{F244D144-ED35-4487-B0B6-CACAA186D8D1}" presName="spH" presStyleCnt="0"/>
      <dgm:spPr/>
    </dgm:pt>
    <dgm:pt modelId="{328E33F8-F8B3-486A-83AD-041EF2FC5627}" type="pres">
      <dgm:prSet presAssocID="{F244D144-ED35-4487-B0B6-CACAA186D8D1}" presName="desTx" presStyleLbl="node1" presStyleIdx="1" presStyleCnt="2">
        <dgm:presLayoutVars>
          <dgm:bulletEnabled val="1"/>
        </dgm:presLayoutVars>
      </dgm:prSet>
      <dgm:spPr/>
    </dgm:pt>
  </dgm:ptLst>
  <dgm:cxnLst>
    <dgm:cxn modelId="{2173FE05-B589-4C27-B6CA-090DA50BADCF}" type="presOf" srcId="{FB2B23A6-39A9-49FF-BEE0-7C22665C01ED}" destId="{0D83E50D-3F4C-4498-9094-84BE973B14AA}" srcOrd="0" destOrd="0" presId="urn:diagrams.loki3.com/BracketList"/>
    <dgm:cxn modelId="{DBF12A0D-4E71-436B-97CA-256E484173AF}" srcId="{318A9A63-68F6-4BD2-9F01-DF3C74627CDE}" destId="{C16606A0-4ACA-41F2-A57D-F8317128443C}" srcOrd="4" destOrd="0" parTransId="{F5ABD7B9-48C9-451F-9BE2-03D1F4C700BF}" sibTransId="{246F2DEE-622A-4E8E-BD2D-6F94A986AD69}"/>
    <dgm:cxn modelId="{5D668762-8BC0-42FE-84B6-B1981B6C56D1}" srcId="{318A9A63-68F6-4BD2-9F01-DF3C74627CDE}" destId="{D4C55F45-EA0F-4AB4-A4AD-9B6DF6FBEFA3}" srcOrd="3" destOrd="0" parTransId="{2796FA85-A115-4794-B244-48BBE4DF29DC}" sibTransId="{486FD901-F64A-4E28-ABB4-27E2CD9E0BDE}"/>
    <dgm:cxn modelId="{F369AB42-8F40-4563-A563-155B0768875E}" type="presOf" srcId="{318A9A63-68F6-4BD2-9F01-DF3C74627CDE}" destId="{94E8BCC4-4667-4EEF-8DC1-1A5E5FF6C974}" srcOrd="0" destOrd="0" presId="urn:diagrams.loki3.com/BracketList"/>
    <dgm:cxn modelId="{B3540A64-7828-474A-BF8D-659A186980E9}" type="presOf" srcId="{D4C55F45-EA0F-4AB4-A4AD-9B6DF6FBEFA3}" destId="{0D83E50D-3F4C-4498-9094-84BE973B14AA}" srcOrd="0" destOrd="3" presId="urn:diagrams.loki3.com/BracketList"/>
    <dgm:cxn modelId="{81CCCF45-7374-40FB-A2DC-1F9DEE92AD52}" srcId="{318A9A63-68F6-4BD2-9F01-DF3C74627CDE}" destId="{FB2B23A6-39A9-49FF-BEE0-7C22665C01ED}" srcOrd="0" destOrd="0" parTransId="{AEAF1CCD-5A70-4322-A21C-FFCBDD6BB420}" sibTransId="{21BC83A2-E9E5-4A1A-9E9D-B76C1C243083}"/>
    <dgm:cxn modelId="{62F21750-3C87-42E7-BF65-8F947BEB4DD8}" srcId="{F244D144-ED35-4487-B0B6-CACAA186D8D1}" destId="{7E1C9FAB-BA48-4104-86D4-5288C9DEC5AC}" srcOrd="0" destOrd="0" parTransId="{2C5B7128-015C-41CB-8B00-C3A2069B48C0}" sibTransId="{0791486E-D55C-4D64-8E08-4681A49C6B14}"/>
    <dgm:cxn modelId="{DDA95085-7620-479A-8785-D9BB3B832FFF}" srcId="{81F7F25D-D38C-4B5B-A61D-5BCE656FF963}" destId="{318A9A63-68F6-4BD2-9F01-DF3C74627CDE}" srcOrd="0" destOrd="0" parTransId="{F01F6A6A-31BB-47CE-9566-39405B280252}" sibTransId="{3940AB71-B811-4168-919D-2A584FCACA30}"/>
    <dgm:cxn modelId="{74B2D5A6-7218-4598-87CA-D463347DEEA3}" type="presOf" srcId="{F244D144-ED35-4487-B0B6-CACAA186D8D1}" destId="{C96636DD-441D-4FCC-A908-9C2844A3B0F6}" srcOrd="0" destOrd="0" presId="urn:diagrams.loki3.com/BracketList"/>
    <dgm:cxn modelId="{177A4FAA-E120-4ECD-A517-FE09CB973A42}" type="presOf" srcId="{C9D94104-330A-4335-BEEA-6CB52D0A9BE6}" destId="{0D83E50D-3F4C-4498-9094-84BE973B14AA}" srcOrd="0" destOrd="2" presId="urn:diagrams.loki3.com/BracketList"/>
    <dgm:cxn modelId="{D03C84AD-DB45-43C5-A6F5-C941ACE88B4C}" type="presOf" srcId="{4B03E6C4-C6D4-457E-B805-CDCEAF84EB88}" destId="{0D83E50D-3F4C-4498-9094-84BE973B14AA}" srcOrd="0" destOrd="5" presId="urn:diagrams.loki3.com/BracketList"/>
    <dgm:cxn modelId="{8075A9BA-C425-4DE2-983A-2F0B7412946E}" type="presOf" srcId="{85854C98-7784-442C-A654-E5017FA691C5}" destId="{0D83E50D-3F4C-4498-9094-84BE973B14AA}" srcOrd="0" destOrd="1" presId="urn:diagrams.loki3.com/BracketList"/>
    <dgm:cxn modelId="{85C498C2-4DEA-49B2-9D6B-CBC2810BB1C4}" type="presOf" srcId="{C16606A0-4ACA-41F2-A57D-F8317128443C}" destId="{0D83E50D-3F4C-4498-9094-84BE973B14AA}" srcOrd="0" destOrd="4" presId="urn:diagrams.loki3.com/BracketList"/>
    <dgm:cxn modelId="{A89ED7CD-28CD-4F15-9E8D-E985626D6763}" srcId="{318A9A63-68F6-4BD2-9F01-DF3C74627CDE}" destId="{C9D94104-330A-4335-BEEA-6CB52D0A9BE6}" srcOrd="2" destOrd="0" parTransId="{0EDB3716-9D5D-4041-823C-803278C8D917}" sibTransId="{07847487-CF87-4F9F-A2AD-79B141B9549C}"/>
    <dgm:cxn modelId="{869C9CDE-60AB-449B-A2CD-F41464047C29}" srcId="{318A9A63-68F6-4BD2-9F01-DF3C74627CDE}" destId="{85854C98-7784-442C-A654-E5017FA691C5}" srcOrd="1" destOrd="0" parTransId="{3679A046-C684-455C-A401-121314C43366}" sibTransId="{36FFE65F-963D-4442-8057-505F3D904EAF}"/>
    <dgm:cxn modelId="{48D683E7-CCDD-46E2-8A25-19EC0857C526}" type="presOf" srcId="{7E1C9FAB-BA48-4104-86D4-5288C9DEC5AC}" destId="{328E33F8-F8B3-486A-83AD-041EF2FC5627}" srcOrd="0" destOrd="0" presId="urn:diagrams.loki3.com/BracketList"/>
    <dgm:cxn modelId="{C22B81EE-045C-48EA-881F-B3E75B595EB1}" srcId="{81F7F25D-D38C-4B5B-A61D-5BCE656FF963}" destId="{F244D144-ED35-4487-B0B6-CACAA186D8D1}" srcOrd="1" destOrd="0" parTransId="{44D17CEE-B176-4AA5-B843-673B693EF32C}" sibTransId="{E0975A3C-5DA6-4282-91DC-F3B7A84E9118}"/>
    <dgm:cxn modelId="{B7C89DF2-FAE3-40E4-8B5B-B4311E67613E}" srcId="{318A9A63-68F6-4BD2-9F01-DF3C74627CDE}" destId="{4B03E6C4-C6D4-457E-B805-CDCEAF84EB88}" srcOrd="5" destOrd="0" parTransId="{8C856408-1034-4B73-A551-E6CD3BB37B8A}" sibTransId="{098B058B-74D5-455E-8DF3-5C1D1E737910}"/>
    <dgm:cxn modelId="{601AFEFA-87EC-4712-BCE5-2ABB9444BD3F}" type="presOf" srcId="{81F7F25D-D38C-4B5B-A61D-5BCE656FF963}" destId="{6F21F6A0-0978-47EC-8889-8E218BAD7E63}" srcOrd="0" destOrd="0" presId="urn:diagrams.loki3.com/BracketList"/>
    <dgm:cxn modelId="{AE8C0A0D-74D4-4F8D-B51B-07DB1BE720D5}" type="presParOf" srcId="{6F21F6A0-0978-47EC-8889-8E218BAD7E63}" destId="{C0C64043-E44F-4C2B-B30D-8BE1D95EE942}" srcOrd="0" destOrd="0" presId="urn:diagrams.loki3.com/BracketList"/>
    <dgm:cxn modelId="{32732E23-B2CB-43F6-AF29-43A0D201C904}" type="presParOf" srcId="{C0C64043-E44F-4C2B-B30D-8BE1D95EE942}" destId="{94E8BCC4-4667-4EEF-8DC1-1A5E5FF6C974}" srcOrd="0" destOrd="0" presId="urn:diagrams.loki3.com/BracketList"/>
    <dgm:cxn modelId="{7F9BFD6E-9481-437D-A719-5FB1120190D2}" type="presParOf" srcId="{C0C64043-E44F-4C2B-B30D-8BE1D95EE942}" destId="{65CC63FD-CCD9-4A8C-A78C-D86635A64153}" srcOrd="1" destOrd="0" presId="urn:diagrams.loki3.com/BracketList"/>
    <dgm:cxn modelId="{77C162D0-4A6C-438D-A85A-3A34818AFD36}" type="presParOf" srcId="{C0C64043-E44F-4C2B-B30D-8BE1D95EE942}" destId="{673EBB87-6D30-4C3B-9495-3E1B0A64DDC3}" srcOrd="2" destOrd="0" presId="urn:diagrams.loki3.com/BracketList"/>
    <dgm:cxn modelId="{0F8AE62C-39ED-4D3B-B0CE-DD88716514BA}" type="presParOf" srcId="{C0C64043-E44F-4C2B-B30D-8BE1D95EE942}" destId="{0D83E50D-3F4C-4498-9094-84BE973B14AA}" srcOrd="3" destOrd="0" presId="urn:diagrams.loki3.com/BracketList"/>
    <dgm:cxn modelId="{04F1A508-C5BC-42D1-9D4B-980A27804346}" type="presParOf" srcId="{6F21F6A0-0978-47EC-8889-8E218BAD7E63}" destId="{DB8EBADB-21E6-44A8-8E49-1753E08282F4}" srcOrd="1" destOrd="0" presId="urn:diagrams.loki3.com/BracketList"/>
    <dgm:cxn modelId="{B13C099D-1369-4FC0-B2AD-C8A063833D08}" type="presParOf" srcId="{6F21F6A0-0978-47EC-8889-8E218BAD7E63}" destId="{0552FAB9-EA77-4481-92D3-7F0740B4CA55}" srcOrd="2" destOrd="0" presId="urn:diagrams.loki3.com/BracketList"/>
    <dgm:cxn modelId="{0761C18D-6C37-46DD-853C-6990459306FB}" type="presParOf" srcId="{0552FAB9-EA77-4481-92D3-7F0740B4CA55}" destId="{C96636DD-441D-4FCC-A908-9C2844A3B0F6}" srcOrd="0" destOrd="0" presId="urn:diagrams.loki3.com/BracketList"/>
    <dgm:cxn modelId="{4FF2B6ED-13BB-4BF7-BB53-669761681939}" type="presParOf" srcId="{0552FAB9-EA77-4481-92D3-7F0740B4CA55}" destId="{ED135FB5-5818-4BDF-8437-E9C2CE3722F5}" srcOrd="1" destOrd="0" presId="urn:diagrams.loki3.com/BracketList"/>
    <dgm:cxn modelId="{D2954770-83D2-461C-80D7-CA78C65DF962}" type="presParOf" srcId="{0552FAB9-EA77-4481-92D3-7F0740B4CA55}" destId="{DE3BFD00-01EC-4875-90FB-9890D6F3CEBF}" srcOrd="2" destOrd="0" presId="urn:diagrams.loki3.com/BracketList"/>
    <dgm:cxn modelId="{B6E0D640-7377-4023-8152-7328162D8FA3}" type="presParOf" srcId="{0552FAB9-EA77-4481-92D3-7F0740B4CA55}" destId="{328E33F8-F8B3-486A-83AD-041EF2FC5627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FAD0C8-CDAD-4B6F-B4BF-B8B560676C45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117EA2-5F3D-426B-87D0-587C50A2E79E}">
      <dgm:prSet phldrT="[Text]"/>
      <dgm:spPr/>
      <dgm:t>
        <a:bodyPr/>
        <a:lstStyle/>
        <a:p>
          <a:r>
            <a:rPr lang="lv-LV" dirty="0"/>
            <a:t>1 delegate to Project Coordination Group</a:t>
          </a:r>
          <a:endParaRPr lang="en-US" dirty="0"/>
        </a:p>
      </dgm:t>
    </dgm:pt>
    <dgm:pt modelId="{CFFD4DAD-B044-471A-935D-9E6CC6E57F37}" type="parTrans" cxnId="{48DFA888-A1B4-4F42-96F1-B5B1BCA341EF}">
      <dgm:prSet/>
      <dgm:spPr/>
      <dgm:t>
        <a:bodyPr/>
        <a:lstStyle/>
        <a:p>
          <a:endParaRPr lang="en-US"/>
        </a:p>
      </dgm:t>
    </dgm:pt>
    <dgm:pt modelId="{5FE68D4B-1BFD-4EAB-8F00-24D6EB2B3ADF}" type="sibTrans" cxnId="{48DFA888-A1B4-4F42-96F1-B5B1BCA341EF}">
      <dgm:prSet/>
      <dgm:spPr/>
      <dgm:t>
        <a:bodyPr/>
        <a:lstStyle/>
        <a:p>
          <a:endParaRPr lang="en-US"/>
        </a:p>
      </dgm:t>
    </dgm:pt>
    <dgm:pt modelId="{2DBE5A4A-87F6-4E9A-AFE5-F115812A769E}">
      <dgm:prSet phldrT="[Text]"/>
      <dgm:spPr/>
      <dgm:t>
        <a:bodyPr/>
        <a:lstStyle/>
        <a:p>
          <a:r>
            <a:rPr lang="lv-LV" dirty="0"/>
            <a:t>1 delegate to Project Steering Group</a:t>
          </a:r>
          <a:endParaRPr lang="en-US" dirty="0"/>
        </a:p>
      </dgm:t>
    </dgm:pt>
    <dgm:pt modelId="{6344DDE3-4356-4665-9DFC-7DA113BDFB3C}" type="parTrans" cxnId="{55ACCD59-11E3-49DB-87CC-C9A921DE0D02}">
      <dgm:prSet/>
      <dgm:spPr/>
      <dgm:t>
        <a:bodyPr/>
        <a:lstStyle/>
        <a:p>
          <a:endParaRPr lang="en-US"/>
        </a:p>
      </dgm:t>
    </dgm:pt>
    <dgm:pt modelId="{EEA00303-5247-464B-9781-91CCC112367E}" type="sibTrans" cxnId="{55ACCD59-11E3-49DB-87CC-C9A921DE0D02}">
      <dgm:prSet/>
      <dgm:spPr/>
      <dgm:t>
        <a:bodyPr/>
        <a:lstStyle/>
        <a:p>
          <a:endParaRPr lang="en-US"/>
        </a:p>
      </dgm:t>
    </dgm:pt>
    <dgm:pt modelId="{394CA78B-CF86-440C-86E9-920C7120A3B1}" type="pres">
      <dgm:prSet presAssocID="{33FAD0C8-CDAD-4B6F-B4BF-B8B560676C45}" presName="diagram" presStyleCnt="0">
        <dgm:presLayoutVars>
          <dgm:dir/>
          <dgm:resizeHandles val="exact"/>
        </dgm:presLayoutVars>
      </dgm:prSet>
      <dgm:spPr/>
    </dgm:pt>
    <dgm:pt modelId="{A83191D8-C850-4B0B-9F86-6089CAAFE978}" type="pres">
      <dgm:prSet presAssocID="{69117EA2-5F3D-426B-87D0-587C50A2E79E}" presName="arrow" presStyleLbl="node1" presStyleIdx="0" presStyleCnt="2" custScaleY="100233">
        <dgm:presLayoutVars>
          <dgm:bulletEnabled val="1"/>
        </dgm:presLayoutVars>
      </dgm:prSet>
      <dgm:spPr/>
    </dgm:pt>
    <dgm:pt modelId="{734F3843-D583-4101-B1B1-29BC510DDFE7}" type="pres">
      <dgm:prSet presAssocID="{2DBE5A4A-87F6-4E9A-AFE5-F115812A769E}" presName="arrow" presStyleLbl="node1" presStyleIdx="1" presStyleCnt="2" custRadScaleRad="101368" custRadScaleInc="245">
        <dgm:presLayoutVars>
          <dgm:bulletEnabled val="1"/>
        </dgm:presLayoutVars>
      </dgm:prSet>
      <dgm:spPr/>
    </dgm:pt>
  </dgm:ptLst>
  <dgm:cxnLst>
    <dgm:cxn modelId="{A7344604-AEE4-4388-A6DC-B163C9F74AFC}" type="presOf" srcId="{33FAD0C8-CDAD-4B6F-B4BF-B8B560676C45}" destId="{394CA78B-CF86-440C-86E9-920C7120A3B1}" srcOrd="0" destOrd="0" presId="urn:microsoft.com/office/officeart/2005/8/layout/arrow5"/>
    <dgm:cxn modelId="{A285B268-B6EF-472C-B766-3035BDAD768D}" type="presOf" srcId="{2DBE5A4A-87F6-4E9A-AFE5-F115812A769E}" destId="{734F3843-D583-4101-B1B1-29BC510DDFE7}" srcOrd="0" destOrd="0" presId="urn:microsoft.com/office/officeart/2005/8/layout/arrow5"/>
    <dgm:cxn modelId="{55ACCD59-11E3-49DB-87CC-C9A921DE0D02}" srcId="{33FAD0C8-CDAD-4B6F-B4BF-B8B560676C45}" destId="{2DBE5A4A-87F6-4E9A-AFE5-F115812A769E}" srcOrd="1" destOrd="0" parTransId="{6344DDE3-4356-4665-9DFC-7DA113BDFB3C}" sibTransId="{EEA00303-5247-464B-9781-91CCC112367E}"/>
    <dgm:cxn modelId="{48DFA888-A1B4-4F42-96F1-B5B1BCA341EF}" srcId="{33FAD0C8-CDAD-4B6F-B4BF-B8B560676C45}" destId="{69117EA2-5F3D-426B-87D0-587C50A2E79E}" srcOrd="0" destOrd="0" parTransId="{CFFD4DAD-B044-471A-935D-9E6CC6E57F37}" sibTransId="{5FE68D4B-1BFD-4EAB-8F00-24D6EB2B3ADF}"/>
    <dgm:cxn modelId="{AED06894-41E2-4087-81E0-1A07EF6110C0}" type="presOf" srcId="{69117EA2-5F3D-426B-87D0-587C50A2E79E}" destId="{A83191D8-C850-4B0B-9F86-6089CAAFE978}" srcOrd="0" destOrd="0" presId="urn:microsoft.com/office/officeart/2005/8/layout/arrow5"/>
    <dgm:cxn modelId="{ED56B128-048C-464F-85B2-A1AA024E8DCD}" type="presParOf" srcId="{394CA78B-CF86-440C-86E9-920C7120A3B1}" destId="{A83191D8-C850-4B0B-9F86-6089CAAFE978}" srcOrd="0" destOrd="0" presId="urn:microsoft.com/office/officeart/2005/8/layout/arrow5"/>
    <dgm:cxn modelId="{C5E05482-7A06-4774-A108-5CE79AB74899}" type="presParOf" srcId="{394CA78B-CF86-440C-86E9-920C7120A3B1}" destId="{734F3843-D583-4101-B1B1-29BC510DDFE7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34C507-7029-4C6C-A50B-FC5FF4B51EF2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21973F-A3F3-4E8D-B11E-24503F3636E5}">
      <dgm:prSet phldrT="[Text]"/>
      <dgm:spPr/>
      <dgm:t>
        <a:bodyPr/>
        <a:lstStyle/>
        <a:p>
          <a:r>
            <a:rPr lang="lv-LV" dirty="0"/>
            <a:t>01.05.19.-31.10.19.</a:t>
          </a:r>
          <a:endParaRPr lang="en-US" dirty="0"/>
        </a:p>
      </dgm:t>
    </dgm:pt>
    <dgm:pt modelId="{1C3CB9B5-4476-4E0B-8DF8-16DB00AB7B2E}" type="parTrans" cxnId="{BDDC25C7-CAC6-4F73-AAB9-50C6A6CE8D18}">
      <dgm:prSet/>
      <dgm:spPr/>
      <dgm:t>
        <a:bodyPr/>
        <a:lstStyle/>
        <a:p>
          <a:endParaRPr lang="en-US"/>
        </a:p>
      </dgm:t>
    </dgm:pt>
    <dgm:pt modelId="{320F0726-4F46-4331-B683-2E48B3F172A5}" type="sibTrans" cxnId="{BDDC25C7-CAC6-4F73-AAB9-50C6A6CE8D18}">
      <dgm:prSet/>
      <dgm:spPr/>
      <dgm:t>
        <a:bodyPr/>
        <a:lstStyle/>
        <a:p>
          <a:endParaRPr lang="en-US"/>
        </a:p>
      </dgm:t>
    </dgm:pt>
    <dgm:pt modelId="{8E2437A2-5F94-473E-A058-BF1B55D86403}">
      <dgm:prSet/>
      <dgm:spPr/>
      <dgm:t>
        <a:bodyPr/>
        <a:lstStyle/>
        <a:p>
          <a:endParaRPr lang="en-US"/>
        </a:p>
      </dgm:t>
    </dgm:pt>
    <dgm:pt modelId="{8953981B-E6EE-4847-BB86-0DB3DCB336B8}" type="parTrans" cxnId="{20732717-D64C-474A-9900-2DF43CA43541}">
      <dgm:prSet/>
      <dgm:spPr/>
      <dgm:t>
        <a:bodyPr/>
        <a:lstStyle/>
        <a:p>
          <a:endParaRPr lang="en-US"/>
        </a:p>
      </dgm:t>
    </dgm:pt>
    <dgm:pt modelId="{7404AA2C-1AA8-44EE-8933-21AE38DDE360}" type="sibTrans" cxnId="{20732717-D64C-474A-9900-2DF43CA43541}">
      <dgm:prSet/>
      <dgm:spPr/>
      <dgm:t>
        <a:bodyPr/>
        <a:lstStyle/>
        <a:p>
          <a:endParaRPr lang="en-US"/>
        </a:p>
      </dgm:t>
    </dgm:pt>
    <dgm:pt modelId="{9F975B04-8639-4B39-B2DE-3FE4FDAB9B5F}">
      <dgm:prSet phldrT="[Text]"/>
      <dgm:spPr/>
      <dgm:t>
        <a:bodyPr/>
        <a:lstStyle/>
        <a:p>
          <a:r>
            <a:rPr lang="lv-LV" dirty="0"/>
            <a:t>01.11.19.-30.04.20.</a:t>
          </a:r>
          <a:endParaRPr lang="en-US" dirty="0"/>
        </a:p>
      </dgm:t>
    </dgm:pt>
    <dgm:pt modelId="{BC33F719-FBFA-4376-915B-8CFC1C8C5A4D}" type="parTrans" cxnId="{39541A2E-0DF7-4152-8E68-B654CB5B8273}">
      <dgm:prSet/>
      <dgm:spPr/>
      <dgm:t>
        <a:bodyPr/>
        <a:lstStyle/>
        <a:p>
          <a:endParaRPr lang="en-US"/>
        </a:p>
      </dgm:t>
    </dgm:pt>
    <dgm:pt modelId="{1992805F-B999-4D7E-9FB0-6EEF2CB3A408}" type="sibTrans" cxnId="{39541A2E-0DF7-4152-8E68-B654CB5B8273}">
      <dgm:prSet/>
      <dgm:spPr/>
      <dgm:t>
        <a:bodyPr/>
        <a:lstStyle/>
        <a:p>
          <a:endParaRPr lang="en-US"/>
        </a:p>
      </dgm:t>
    </dgm:pt>
    <dgm:pt modelId="{00F6C036-2F4D-4CC1-B3FF-C608597DE2A5}">
      <dgm:prSet phldrT="[Text]"/>
      <dgm:spPr/>
      <dgm:t>
        <a:bodyPr/>
        <a:lstStyle/>
        <a:p>
          <a:r>
            <a:rPr lang="lv-LV" dirty="0"/>
            <a:t>01.11.20.-30.04.21.</a:t>
          </a:r>
          <a:endParaRPr lang="en-US" dirty="0"/>
        </a:p>
      </dgm:t>
    </dgm:pt>
    <dgm:pt modelId="{E92D3A52-38DC-4045-86C7-2227F9BFA917}" type="parTrans" cxnId="{ABE78772-4BB6-44B4-B41F-8EF1A15D9A0D}">
      <dgm:prSet/>
      <dgm:spPr/>
      <dgm:t>
        <a:bodyPr/>
        <a:lstStyle/>
        <a:p>
          <a:endParaRPr lang="en-US"/>
        </a:p>
      </dgm:t>
    </dgm:pt>
    <dgm:pt modelId="{94FE65F8-7817-4D87-846B-A73F284E2986}" type="sibTrans" cxnId="{ABE78772-4BB6-44B4-B41F-8EF1A15D9A0D}">
      <dgm:prSet/>
      <dgm:spPr/>
      <dgm:t>
        <a:bodyPr/>
        <a:lstStyle/>
        <a:p>
          <a:endParaRPr lang="en-US"/>
        </a:p>
      </dgm:t>
    </dgm:pt>
    <dgm:pt modelId="{EB325AED-83F9-4C50-AD37-95C65E9BE4F4}" type="pres">
      <dgm:prSet presAssocID="{6434C507-7029-4C6C-A50B-FC5FF4B51EF2}" presName="Name0" presStyleCnt="0">
        <dgm:presLayoutVars>
          <dgm:dir/>
          <dgm:resizeHandles val="exact"/>
        </dgm:presLayoutVars>
      </dgm:prSet>
      <dgm:spPr/>
    </dgm:pt>
    <dgm:pt modelId="{563F4E98-C70D-4AB1-A10E-823298135166}" type="pres">
      <dgm:prSet presAssocID="{6434C507-7029-4C6C-A50B-FC5FF4B51EF2}" presName="arrow" presStyleLbl="bgShp" presStyleIdx="0" presStyleCnt="1" custLinFactNeighborX="360"/>
      <dgm:spPr/>
    </dgm:pt>
    <dgm:pt modelId="{58F8AED0-17D9-4794-B8C0-5A32024A4285}" type="pres">
      <dgm:prSet presAssocID="{6434C507-7029-4C6C-A50B-FC5FF4B51EF2}" presName="points" presStyleCnt="0"/>
      <dgm:spPr/>
    </dgm:pt>
    <dgm:pt modelId="{2F2E506A-30FA-44B6-999B-3307B85FACE5}" type="pres">
      <dgm:prSet presAssocID="{9621973F-A3F3-4E8D-B11E-24503F3636E5}" presName="compositeA" presStyleCnt="0"/>
      <dgm:spPr/>
    </dgm:pt>
    <dgm:pt modelId="{D2CF1459-D25C-4B89-8D6D-9F2CFCE5B693}" type="pres">
      <dgm:prSet presAssocID="{9621973F-A3F3-4E8D-B11E-24503F3636E5}" presName="textA" presStyleLbl="revTx" presStyleIdx="0" presStyleCnt="4" custScaleX="110055" custScaleY="30479" custLinFactNeighborX="1241" custLinFactNeighborY="35579">
        <dgm:presLayoutVars>
          <dgm:bulletEnabled val="1"/>
        </dgm:presLayoutVars>
      </dgm:prSet>
      <dgm:spPr/>
    </dgm:pt>
    <dgm:pt modelId="{0AF5060B-27B1-4844-9E86-8467A016961B}" type="pres">
      <dgm:prSet presAssocID="{9621973F-A3F3-4E8D-B11E-24503F3636E5}" presName="circleA" presStyleLbl="node1" presStyleIdx="0" presStyleCnt="4" custLinFactNeighborY="75738"/>
      <dgm:spPr/>
    </dgm:pt>
    <dgm:pt modelId="{F51762DF-A633-43D0-8C7F-EF645A894B36}" type="pres">
      <dgm:prSet presAssocID="{9621973F-A3F3-4E8D-B11E-24503F3636E5}" presName="spaceA" presStyleCnt="0"/>
      <dgm:spPr/>
    </dgm:pt>
    <dgm:pt modelId="{D05EDB37-F8CB-41F9-96D6-C5C9D8F1FBA1}" type="pres">
      <dgm:prSet presAssocID="{320F0726-4F46-4331-B683-2E48B3F172A5}" presName="space" presStyleCnt="0"/>
      <dgm:spPr/>
    </dgm:pt>
    <dgm:pt modelId="{FB76F848-E176-4F03-A425-FFA411D736E5}" type="pres">
      <dgm:prSet presAssocID="{8E2437A2-5F94-473E-A058-BF1B55D86403}" presName="compositeB" presStyleCnt="0"/>
      <dgm:spPr/>
    </dgm:pt>
    <dgm:pt modelId="{9FB0704B-85B2-4E5E-8FB6-5349C5A5B10E}" type="pres">
      <dgm:prSet presAssocID="{8E2437A2-5F94-473E-A058-BF1B55D86403}" presName="textB" presStyleLbl="revTx" presStyleIdx="1" presStyleCnt="4">
        <dgm:presLayoutVars>
          <dgm:bulletEnabled val="1"/>
        </dgm:presLayoutVars>
      </dgm:prSet>
      <dgm:spPr/>
    </dgm:pt>
    <dgm:pt modelId="{E961BEF6-66AF-4025-B79B-1E48AFCF2A56}" type="pres">
      <dgm:prSet presAssocID="{8E2437A2-5F94-473E-A058-BF1B55D86403}" presName="circleB" presStyleLbl="node1" presStyleIdx="1" presStyleCnt="4"/>
      <dgm:spPr/>
    </dgm:pt>
    <dgm:pt modelId="{F97443B9-F5FB-41AF-BD55-96C4F1A9D0BF}" type="pres">
      <dgm:prSet presAssocID="{8E2437A2-5F94-473E-A058-BF1B55D86403}" presName="spaceB" presStyleCnt="0"/>
      <dgm:spPr/>
    </dgm:pt>
    <dgm:pt modelId="{8F810A8A-11AE-45C2-A558-C10FBD7EEF60}" type="pres">
      <dgm:prSet presAssocID="{7404AA2C-1AA8-44EE-8933-21AE38DDE360}" presName="space" presStyleCnt="0"/>
      <dgm:spPr/>
    </dgm:pt>
    <dgm:pt modelId="{3F6B1ED9-DDB9-4BB1-8866-0296ADDD9BAF}" type="pres">
      <dgm:prSet presAssocID="{9F975B04-8639-4B39-B2DE-3FE4FDAB9B5F}" presName="compositeA" presStyleCnt="0"/>
      <dgm:spPr/>
    </dgm:pt>
    <dgm:pt modelId="{336A76D8-4BDE-4D1C-A7B2-9E98041EEC8F}" type="pres">
      <dgm:prSet presAssocID="{9F975B04-8639-4B39-B2DE-3FE4FDAB9B5F}" presName="textA" presStyleLbl="revTx" presStyleIdx="2" presStyleCnt="4" custScaleX="110055" custScaleY="30479" custLinFactX="-7441" custLinFactNeighborX="-100000" custLinFactNeighborY="35484">
        <dgm:presLayoutVars>
          <dgm:bulletEnabled val="1"/>
        </dgm:presLayoutVars>
      </dgm:prSet>
      <dgm:spPr/>
    </dgm:pt>
    <dgm:pt modelId="{C070FA0E-7995-43B6-8E5E-1F2B3CC7E9BB}" type="pres">
      <dgm:prSet presAssocID="{9F975B04-8639-4B39-B2DE-3FE4FDAB9B5F}" presName="circleA" presStyleLbl="node1" presStyleIdx="2" presStyleCnt="4" custLinFactNeighborX="-43278" custLinFactNeighborY="67082"/>
      <dgm:spPr/>
    </dgm:pt>
    <dgm:pt modelId="{44FEA9A1-776C-445A-B0D6-74BAC6B6DCA0}" type="pres">
      <dgm:prSet presAssocID="{9F975B04-8639-4B39-B2DE-3FE4FDAB9B5F}" presName="spaceA" presStyleCnt="0"/>
      <dgm:spPr/>
    </dgm:pt>
    <dgm:pt modelId="{A309BB8C-1D09-4767-A7D6-FD51ED8AB9E7}" type="pres">
      <dgm:prSet presAssocID="{1992805F-B999-4D7E-9FB0-6EEF2CB3A408}" presName="space" presStyleCnt="0"/>
      <dgm:spPr/>
    </dgm:pt>
    <dgm:pt modelId="{26A75D19-9B03-4101-BB1B-A0D5019987E2}" type="pres">
      <dgm:prSet presAssocID="{00F6C036-2F4D-4CC1-B3FF-C608597DE2A5}" presName="compositeB" presStyleCnt="0"/>
      <dgm:spPr/>
    </dgm:pt>
    <dgm:pt modelId="{020D29E8-D71C-46F5-AC4E-38025FA71BEC}" type="pres">
      <dgm:prSet presAssocID="{00F6C036-2F4D-4CC1-B3FF-C608597DE2A5}" presName="textB" presStyleLbl="revTx" presStyleIdx="3" presStyleCnt="4" custScaleX="110055" custScaleY="30479" custLinFactY="-49277" custLinFactNeighborX="4633" custLinFactNeighborY="-100000">
        <dgm:presLayoutVars>
          <dgm:bulletEnabled val="1"/>
        </dgm:presLayoutVars>
      </dgm:prSet>
      <dgm:spPr/>
    </dgm:pt>
    <dgm:pt modelId="{039F4F43-D2D5-43D3-98BE-203ED795BF5E}" type="pres">
      <dgm:prSet presAssocID="{00F6C036-2F4D-4CC1-B3FF-C608597DE2A5}" presName="circleB" presStyleLbl="node1" presStyleIdx="3" presStyleCnt="4" custLinFactNeighborY="-73574"/>
      <dgm:spPr/>
    </dgm:pt>
    <dgm:pt modelId="{E028078B-C10D-4A95-A286-C02DEE7107A5}" type="pres">
      <dgm:prSet presAssocID="{00F6C036-2F4D-4CC1-B3FF-C608597DE2A5}" presName="spaceB" presStyleCnt="0"/>
      <dgm:spPr/>
    </dgm:pt>
  </dgm:ptLst>
  <dgm:cxnLst>
    <dgm:cxn modelId="{20732717-D64C-474A-9900-2DF43CA43541}" srcId="{6434C507-7029-4C6C-A50B-FC5FF4B51EF2}" destId="{8E2437A2-5F94-473E-A058-BF1B55D86403}" srcOrd="1" destOrd="0" parTransId="{8953981B-E6EE-4847-BB86-0DB3DCB336B8}" sibTransId="{7404AA2C-1AA8-44EE-8933-21AE38DDE360}"/>
    <dgm:cxn modelId="{39541A2E-0DF7-4152-8E68-B654CB5B8273}" srcId="{6434C507-7029-4C6C-A50B-FC5FF4B51EF2}" destId="{9F975B04-8639-4B39-B2DE-3FE4FDAB9B5F}" srcOrd="2" destOrd="0" parTransId="{BC33F719-FBFA-4376-915B-8CFC1C8C5A4D}" sibTransId="{1992805F-B999-4D7E-9FB0-6EEF2CB3A408}"/>
    <dgm:cxn modelId="{ABE78772-4BB6-44B4-B41F-8EF1A15D9A0D}" srcId="{6434C507-7029-4C6C-A50B-FC5FF4B51EF2}" destId="{00F6C036-2F4D-4CC1-B3FF-C608597DE2A5}" srcOrd="3" destOrd="0" parTransId="{E92D3A52-38DC-4045-86C7-2227F9BFA917}" sibTransId="{94FE65F8-7817-4D87-846B-A73F284E2986}"/>
    <dgm:cxn modelId="{1564A18F-C9A8-4088-8EF0-49BC56814A8A}" type="presOf" srcId="{8E2437A2-5F94-473E-A058-BF1B55D86403}" destId="{9FB0704B-85B2-4E5E-8FB6-5349C5A5B10E}" srcOrd="0" destOrd="0" presId="urn:microsoft.com/office/officeart/2005/8/layout/hProcess11"/>
    <dgm:cxn modelId="{A47DFEBC-7F8D-4C02-943A-7F341C6C2879}" type="presOf" srcId="{00F6C036-2F4D-4CC1-B3FF-C608597DE2A5}" destId="{020D29E8-D71C-46F5-AC4E-38025FA71BEC}" srcOrd="0" destOrd="0" presId="urn:microsoft.com/office/officeart/2005/8/layout/hProcess11"/>
    <dgm:cxn modelId="{BDDC25C7-CAC6-4F73-AAB9-50C6A6CE8D18}" srcId="{6434C507-7029-4C6C-A50B-FC5FF4B51EF2}" destId="{9621973F-A3F3-4E8D-B11E-24503F3636E5}" srcOrd="0" destOrd="0" parTransId="{1C3CB9B5-4476-4E0B-8DF8-16DB00AB7B2E}" sibTransId="{320F0726-4F46-4331-B683-2E48B3F172A5}"/>
    <dgm:cxn modelId="{C1ACA4D1-88D8-422C-B270-84664CB155D3}" type="presOf" srcId="{6434C507-7029-4C6C-A50B-FC5FF4B51EF2}" destId="{EB325AED-83F9-4C50-AD37-95C65E9BE4F4}" srcOrd="0" destOrd="0" presId="urn:microsoft.com/office/officeart/2005/8/layout/hProcess11"/>
    <dgm:cxn modelId="{BE471FD4-FE9B-43AA-8A05-C1195879FFAC}" type="presOf" srcId="{9F975B04-8639-4B39-B2DE-3FE4FDAB9B5F}" destId="{336A76D8-4BDE-4D1C-A7B2-9E98041EEC8F}" srcOrd="0" destOrd="0" presId="urn:microsoft.com/office/officeart/2005/8/layout/hProcess11"/>
    <dgm:cxn modelId="{DADD1CFF-488D-4BAF-8F80-7EC2FC810B04}" type="presOf" srcId="{9621973F-A3F3-4E8D-B11E-24503F3636E5}" destId="{D2CF1459-D25C-4B89-8D6D-9F2CFCE5B693}" srcOrd="0" destOrd="0" presId="urn:microsoft.com/office/officeart/2005/8/layout/hProcess11"/>
    <dgm:cxn modelId="{E688D9CA-A88B-47A3-9964-917DE4A66460}" type="presParOf" srcId="{EB325AED-83F9-4C50-AD37-95C65E9BE4F4}" destId="{563F4E98-C70D-4AB1-A10E-823298135166}" srcOrd="0" destOrd="0" presId="urn:microsoft.com/office/officeart/2005/8/layout/hProcess11"/>
    <dgm:cxn modelId="{899BB29B-7381-4328-A48C-0421D2D85225}" type="presParOf" srcId="{EB325AED-83F9-4C50-AD37-95C65E9BE4F4}" destId="{58F8AED0-17D9-4794-B8C0-5A32024A4285}" srcOrd="1" destOrd="0" presId="urn:microsoft.com/office/officeart/2005/8/layout/hProcess11"/>
    <dgm:cxn modelId="{6F1C9F75-6CF3-4AB7-AF4E-80771499BF98}" type="presParOf" srcId="{58F8AED0-17D9-4794-B8C0-5A32024A4285}" destId="{2F2E506A-30FA-44B6-999B-3307B85FACE5}" srcOrd="0" destOrd="0" presId="urn:microsoft.com/office/officeart/2005/8/layout/hProcess11"/>
    <dgm:cxn modelId="{03924322-66F3-4D6B-8078-39A868291972}" type="presParOf" srcId="{2F2E506A-30FA-44B6-999B-3307B85FACE5}" destId="{D2CF1459-D25C-4B89-8D6D-9F2CFCE5B693}" srcOrd="0" destOrd="0" presId="urn:microsoft.com/office/officeart/2005/8/layout/hProcess11"/>
    <dgm:cxn modelId="{9503C6C3-E9F3-4BE9-BA4E-463655FFC06B}" type="presParOf" srcId="{2F2E506A-30FA-44B6-999B-3307B85FACE5}" destId="{0AF5060B-27B1-4844-9E86-8467A016961B}" srcOrd="1" destOrd="0" presId="urn:microsoft.com/office/officeart/2005/8/layout/hProcess11"/>
    <dgm:cxn modelId="{2FFA1A8F-8B20-40C4-A1B6-1F7FEB24C5FD}" type="presParOf" srcId="{2F2E506A-30FA-44B6-999B-3307B85FACE5}" destId="{F51762DF-A633-43D0-8C7F-EF645A894B36}" srcOrd="2" destOrd="0" presId="urn:microsoft.com/office/officeart/2005/8/layout/hProcess11"/>
    <dgm:cxn modelId="{69786DF2-E272-40C9-B445-61A2E4093E50}" type="presParOf" srcId="{58F8AED0-17D9-4794-B8C0-5A32024A4285}" destId="{D05EDB37-F8CB-41F9-96D6-C5C9D8F1FBA1}" srcOrd="1" destOrd="0" presId="urn:microsoft.com/office/officeart/2005/8/layout/hProcess11"/>
    <dgm:cxn modelId="{C5C60861-54D1-41A2-87C4-F7346EF52DA5}" type="presParOf" srcId="{58F8AED0-17D9-4794-B8C0-5A32024A4285}" destId="{FB76F848-E176-4F03-A425-FFA411D736E5}" srcOrd="2" destOrd="0" presId="urn:microsoft.com/office/officeart/2005/8/layout/hProcess11"/>
    <dgm:cxn modelId="{1522DAFD-7B99-48D7-A924-AF8935A91181}" type="presParOf" srcId="{FB76F848-E176-4F03-A425-FFA411D736E5}" destId="{9FB0704B-85B2-4E5E-8FB6-5349C5A5B10E}" srcOrd="0" destOrd="0" presId="urn:microsoft.com/office/officeart/2005/8/layout/hProcess11"/>
    <dgm:cxn modelId="{EE37AAD9-C297-49B4-BA4C-D1236F7F25AB}" type="presParOf" srcId="{FB76F848-E176-4F03-A425-FFA411D736E5}" destId="{E961BEF6-66AF-4025-B79B-1E48AFCF2A56}" srcOrd="1" destOrd="0" presId="urn:microsoft.com/office/officeart/2005/8/layout/hProcess11"/>
    <dgm:cxn modelId="{A23FEDC5-BEE0-4BB3-8338-21D841B89476}" type="presParOf" srcId="{FB76F848-E176-4F03-A425-FFA411D736E5}" destId="{F97443B9-F5FB-41AF-BD55-96C4F1A9D0BF}" srcOrd="2" destOrd="0" presId="urn:microsoft.com/office/officeart/2005/8/layout/hProcess11"/>
    <dgm:cxn modelId="{36F32764-CBF5-4B97-96DC-A4F206856633}" type="presParOf" srcId="{58F8AED0-17D9-4794-B8C0-5A32024A4285}" destId="{8F810A8A-11AE-45C2-A558-C10FBD7EEF60}" srcOrd="3" destOrd="0" presId="urn:microsoft.com/office/officeart/2005/8/layout/hProcess11"/>
    <dgm:cxn modelId="{DF50EE4E-F941-490B-99FE-5C927FFC4141}" type="presParOf" srcId="{58F8AED0-17D9-4794-B8C0-5A32024A4285}" destId="{3F6B1ED9-DDB9-4BB1-8866-0296ADDD9BAF}" srcOrd="4" destOrd="0" presId="urn:microsoft.com/office/officeart/2005/8/layout/hProcess11"/>
    <dgm:cxn modelId="{271BCA68-C818-4E7D-B570-4F253B551D2C}" type="presParOf" srcId="{3F6B1ED9-DDB9-4BB1-8866-0296ADDD9BAF}" destId="{336A76D8-4BDE-4D1C-A7B2-9E98041EEC8F}" srcOrd="0" destOrd="0" presId="urn:microsoft.com/office/officeart/2005/8/layout/hProcess11"/>
    <dgm:cxn modelId="{77DC4079-23CC-4DF2-85A2-D991486E4273}" type="presParOf" srcId="{3F6B1ED9-DDB9-4BB1-8866-0296ADDD9BAF}" destId="{C070FA0E-7995-43B6-8E5E-1F2B3CC7E9BB}" srcOrd="1" destOrd="0" presId="urn:microsoft.com/office/officeart/2005/8/layout/hProcess11"/>
    <dgm:cxn modelId="{1F53FCF3-666E-4EEE-B748-0F250F01B9FE}" type="presParOf" srcId="{3F6B1ED9-DDB9-4BB1-8866-0296ADDD9BAF}" destId="{44FEA9A1-776C-445A-B0D6-74BAC6B6DCA0}" srcOrd="2" destOrd="0" presId="urn:microsoft.com/office/officeart/2005/8/layout/hProcess11"/>
    <dgm:cxn modelId="{545DCDBF-0141-46CD-B114-854472BCA967}" type="presParOf" srcId="{58F8AED0-17D9-4794-B8C0-5A32024A4285}" destId="{A309BB8C-1D09-4767-A7D6-FD51ED8AB9E7}" srcOrd="5" destOrd="0" presId="urn:microsoft.com/office/officeart/2005/8/layout/hProcess11"/>
    <dgm:cxn modelId="{BE4D7410-F97C-487A-AF02-F5CD722B5424}" type="presParOf" srcId="{58F8AED0-17D9-4794-B8C0-5A32024A4285}" destId="{26A75D19-9B03-4101-BB1B-A0D5019987E2}" srcOrd="6" destOrd="0" presId="urn:microsoft.com/office/officeart/2005/8/layout/hProcess11"/>
    <dgm:cxn modelId="{9ECC3FB0-E100-4F84-A722-79C0A433F077}" type="presParOf" srcId="{26A75D19-9B03-4101-BB1B-A0D5019987E2}" destId="{020D29E8-D71C-46F5-AC4E-38025FA71BEC}" srcOrd="0" destOrd="0" presId="urn:microsoft.com/office/officeart/2005/8/layout/hProcess11"/>
    <dgm:cxn modelId="{F62C25CF-E736-4662-9829-03B912FFFBCC}" type="presParOf" srcId="{26A75D19-9B03-4101-BB1B-A0D5019987E2}" destId="{039F4F43-D2D5-43D3-98BE-203ED795BF5E}" srcOrd="1" destOrd="0" presId="urn:microsoft.com/office/officeart/2005/8/layout/hProcess11"/>
    <dgm:cxn modelId="{3E9C8BF1-3A2B-4A38-8D7A-CD2B316DC0D9}" type="presParOf" srcId="{26A75D19-9B03-4101-BB1B-A0D5019987E2}" destId="{E028078B-C10D-4A95-A286-C02DEE7107A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FAD0C8-CDAD-4B6F-B4BF-B8B560676C45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117EA2-5F3D-426B-87D0-587C50A2E79E}">
      <dgm:prSet phldrT="[Text]"/>
      <dgm:spPr/>
      <dgm:t>
        <a:bodyPr/>
        <a:lstStyle/>
        <a:p>
          <a:r>
            <a:rPr lang="lv-LV" dirty="0" err="1"/>
            <a:t>Partners</a:t>
          </a:r>
          <a:r>
            <a:rPr lang="lv-LV" dirty="0"/>
            <a:t> </a:t>
          </a:r>
          <a:r>
            <a:rPr lang="lv-LV" dirty="0" err="1"/>
            <a:t>reports</a:t>
          </a:r>
          <a:endParaRPr lang="en-US" dirty="0"/>
        </a:p>
      </dgm:t>
    </dgm:pt>
    <dgm:pt modelId="{CFFD4DAD-B044-471A-935D-9E6CC6E57F37}" type="parTrans" cxnId="{48DFA888-A1B4-4F42-96F1-B5B1BCA341EF}">
      <dgm:prSet/>
      <dgm:spPr/>
      <dgm:t>
        <a:bodyPr/>
        <a:lstStyle/>
        <a:p>
          <a:endParaRPr lang="en-US"/>
        </a:p>
      </dgm:t>
    </dgm:pt>
    <dgm:pt modelId="{5FE68D4B-1BFD-4EAB-8F00-24D6EB2B3ADF}" type="sibTrans" cxnId="{48DFA888-A1B4-4F42-96F1-B5B1BCA341EF}">
      <dgm:prSet/>
      <dgm:spPr/>
      <dgm:t>
        <a:bodyPr/>
        <a:lstStyle/>
        <a:p>
          <a:endParaRPr lang="en-US"/>
        </a:p>
      </dgm:t>
    </dgm:pt>
    <dgm:pt modelId="{2DBE5A4A-87F6-4E9A-AFE5-F115812A769E}">
      <dgm:prSet phldrT="[Text]"/>
      <dgm:spPr/>
      <dgm:t>
        <a:bodyPr/>
        <a:lstStyle/>
        <a:p>
          <a:r>
            <a:rPr lang="lv-LV" dirty="0" err="1"/>
            <a:t>Consolidated</a:t>
          </a:r>
          <a:r>
            <a:rPr lang="lv-LV" dirty="0"/>
            <a:t> </a:t>
          </a:r>
          <a:r>
            <a:rPr lang="lv-LV" dirty="0" err="1"/>
            <a:t>reports</a:t>
          </a:r>
          <a:r>
            <a:rPr lang="lv-LV" dirty="0"/>
            <a:t> (LP)</a:t>
          </a:r>
          <a:endParaRPr lang="en-US" dirty="0"/>
        </a:p>
      </dgm:t>
    </dgm:pt>
    <dgm:pt modelId="{6344DDE3-4356-4665-9DFC-7DA113BDFB3C}" type="parTrans" cxnId="{55ACCD59-11E3-49DB-87CC-C9A921DE0D02}">
      <dgm:prSet/>
      <dgm:spPr/>
      <dgm:t>
        <a:bodyPr/>
        <a:lstStyle/>
        <a:p>
          <a:endParaRPr lang="en-US"/>
        </a:p>
      </dgm:t>
    </dgm:pt>
    <dgm:pt modelId="{EEA00303-5247-464B-9781-91CCC112367E}" type="sibTrans" cxnId="{55ACCD59-11E3-49DB-87CC-C9A921DE0D02}">
      <dgm:prSet/>
      <dgm:spPr/>
      <dgm:t>
        <a:bodyPr/>
        <a:lstStyle/>
        <a:p>
          <a:endParaRPr lang="en-US"/>
        </a:p>
      </dgm:t>
    </dgm:pt>
    <dgm:pt modelId="{394CA78B-CF86-440C-86E9-920C7120A3B1}" type="pres">
      <dgm:prSet presAssocID="{33FAD0C8-CDAD-4B6F-B4BF-B8B560676C45}" presName="diagram" presStyleCnt="0">
        <dgm:presLayoutVars>
          <dgm:dir/>
          <dgm:resizeHandles val="exact"/>
        </dgm:presLayoutVars>
      </dgm:prSet>
      <dgm:spPr/>
    </dgm:pt>
    <dgm:pt modelId="{A83191D8-C850-4B0B-9F86-6089CAAFE978}" type="pres">
      <dgm:prSet presAssocID="{69117EA2-5F3D-426B-87D0-587C50A2E79E}" presName="arrow" presStyleLbl="node1" presStyleIdx="0" presStyleCnt="2" custScaleY="100233">
        <dgm:presLayoutVars>
          <dgm:bulletEnabled val="1"/>
        </dgm:presLayoutVars>
      </dgm:prSet>
      <dgm:spPr/>
    </dgm:pt>
    <dgm:pt modelId="{734F3843-D583-4101-B1B1-29BC510DDFE7}" type="pres">
      <dgm:prSet presAssocID="{2DBE5A4A-87F6-4E9A-AFE5-F115812A769E}" presName="arrow" presStyleLbl="node1" presStyleIdx="1" presStyleCnt="2" custRadScaleRad="101368" custRadScaleInc="245">
        <dgm:presLayoutVars>
          <dgm:bulletEnabled val="1"/>
        </dgm:presLayoutVars>
      </dgm:prSet>
      <dgm:spPr/>
    </dgm:pt>
  </dgm:ptLst>
  <dgm:cxnLst>
    <dgm:cxn modelId="{A7344604-AEE4-4388-A6DC-B163C9F74AFC}" type="presOf" srcId="{33FAD0C8-CDAD-4B6F-B4BF-B8B560676C45}" destId="{394CA78B-CF86-440C-86E9-920C7120A3B1}" srcOrd="0" destOrd="0" presId="urn:microsoft.com/office/officeart/2005/8/layout/arrow5"/>
    <dgm:cxn modelId="{A285B268-B6EF-472C-B766-3035BDAD768D}" type="presOf" srcId="{2DBE5A4A-87F6-4E9A-AFE5-F115812A769E}" destId="{734F3843-D583-4101-B1B1-29BC510DDFE7}" srcOrd="0" destOrd="0" presId="urn:microsoft.com/office/officeart/2005/8/layout/arrow5"/>
    <dgm:cxn modelId="{55ACCD59-11E3-49DB-87CC-C9A921DE0D02}" srcId="{33FAD0C8-CDAD-4B6F-B4BF-B8B560676C45}" destId="{2DBE5A4A-87F6-4E9A-AFE5-F115812A769E}" srcOrd="1" destOrd="0" parTransId="{6344DDE3-4356-4665-9DFC-7DA113BDFB3C}" sibTransId="{EEA00303-5247-464B-9781-91CCC112367E}"/>
    <dgm:cxn modelId="{48DFA888-A1B4-4F42-96F1-B5B1BCA341EF}" srcId="{33FAD0C8-CDAD-4B6F-B4BF-B8B560676C45}" destId="{69117EA2-5F3D-426B-87D0-587C50A2E79E}" srcOrd="0" destOrd="0" parTransId="{CFFD4DAD-B044-471A-935D-9E6CC6E57F37}" sibTransId="{5FE68D4B-1BFD-4EAB-8F00-24D6EB2B3ADF}"/>
    <dgm:cxn modelId="{AED06894-41E2-4087-81E0-1A07EF6110C0}" type="presOf" srcId="{69117EA2-5F3D-426B-87D0-587C50A2E79E}" destId="{A83191D8-C850-4B0B-9F86-6089CAAFE978}" srcOrd="0" destOrd="0" presId="urn:microsoft.com/office/officeart/2005/8/layout/arrow5"/>
    <dgm:cxn modelId="{ED56B128-048C-464F-85B2-A1AA024E8DCD}" type="presParOf" srcId="{394CA78B-CF86-440C-86E9-920C7120A3B1}" destId="{A83191D8-C850-4B0B-9F86-6089CAAFE978}" srcOrd="0" destOrd="0" presId="urn:microsoft.com/office/officeart/2005/8/layout/arrow5"/>
    <dgm:cxn modelId="{C5E05482-7A06-4774-A108-5CE79AB74899}" type="presParOf" srcId="{394CA78B-CF86-440C-86E9-920C7120A3B1}" destId="{734F3843-D583-4101-B1B1-29BC510DDFE7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34C507-7029-4C6C-A50B-FC5FF4B51EF2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21973F-A3F3-4E8D-B11E-24503F3636E5}">
      <dgm:prSet phldrT="[Text]"/>
      <dgm:spPr/>
      <dgm:t>
        <a:bodyPr/>
        <a:lstStyle/>
        <a:p>
          <a:r>
            <a:rPr lang="lv-LV" dirty="0"/>
            <a:t>01.05.19.-31.10.19.</a:t>
          </a:r>
          <a:endParaRPr lang="en-US" dirty="0"/>
        </a:p>
      </dgm:t>
    </dgm:pt>
    <dgm:pt modelId="{1C3CB9B5-4476-4E0B-8DF8-16DB00AB7B2E}" type="parTrans" cxnId="{BDDC25C7-CAC6-4F73-AAB9-50C6A6CE8D18}">
      <dgm:prSet/>
      <dgm:spPr/>
      <dgm:t>
        <a:bodyPr/>
        <a:lstStyle/>
        <a:p>
          <a:endParaRPr lang="en-US"/>
        </a:p>
      </dgm:t>
    </dgm:pt>
    <dgm:pt modelId="{320F0726-4F46-4331-B683-2E48B3F172A5}" type="sibTrans" cxnId="{BDDC25C7-CAC6-4F73-AAB9-50C6A6CE8D18}">
      <dgm:prSet/>
      <dgm:spPr/>
      <dgm:t>
        <a:bodyPr/>
        <a:lstStyle/>
        <a:p>
          <a:endParaRPr lang="en-US"/>
        </a:p>
      </dgm:t>
    </dgm:pt>
    <dgm:pt modelId="{8E2437A2-5F94-473E-A058-BF1B55D86403}">
      <dgm:prSet/>
      <dgm:spPr/>
      <dgm:t>
        <a:bodyPr/>
        <a:lstStyle/>
        <a:p>
          <a:endParaRPr lang="en-US"/>
        </a:p>
      </dgm:t>
    </dgm:pt>
    <dgm:pt modelId="{8953981B-E6EE-4847-BB86-0DB3DCB336B8}" type="parTrans" cxnId="{20732717-D64C-474A-9900-2DF43CA43541}">
      <dgm:prSet/>
      <dgm:spPr/>
      <dgm:t>
        <a:bodyPr/>
        <a:lstStyle/>
        <a:p>
          <a:endParaRPr lang="en-US"/>
        </a:p>
      </dgm:t>
    </dgm:pt>
    <dgm:pt modelId="{7404AA2C-1AA8-44EE-8933-21AE38DDE360}" type="sibTrans" cxnId="{20732717-D64C-474A-9900-2DF43CA43541}">
      <dgm:prSet/>
      <dgm:spPr/>
      <dgm:t>
        <a:bodyPr/>
        <a:lstStyle/>
        <a:p>
          <a:endParaRPr lang="en-US"/>
        </a:p>
      </dgm:t>
    </dgm:pt>
    <dgm:pt modelId="{9F975B04-8639-4B39-B2DE-3FE4FDAB9B5F}">
      <dgm:prSet phldrT="[Text]"/>
      <dgm:spPr/>
      <dgm:t>
        <a:bodyPr/>
        <a:lstStyle/>
        <a:p>
          <a:r>
            <a:rPr lang="lv-LV" dirty="0"/>
            <a:t>01.11.19.-30.04.20.</a:t>
          </a:r>
          <a:endParaRPr lang="en-US" dirty="0"/>
        </a:p>
      </dgm:t>
    </dgm:pt>
    <dgm:pt modelId="{BC33F719-FBFA-4376-915B-8CFC1C8C5A4D}" type="parTrans" cxnId="{39541A2E-0DF7-4152-8E68-B654CB5B8273}">
      <dgm:prSet/>
      <dgm:spPr/>
      <dgm:t>
        <a:bodyPr/>
        <a:lstStyle/>
        <a:p>
          <a:endParaRPr lang="en-US"/>
        </a:p>
      </dgm:t>
    </dgm:pt>
    <dgm:pt modelId="{1992805F-B999-4D7E-9FB0-6EEF2CB3A408}" type="sibTrans" cxnId="{39541A2E-0DF7-4152-8E68-B654CB5B8273}">
      <dgm:prSet/>
      <dgm:spPr/>
      <dgm:t>
        <a:bodyPr/>
        <a:lstStyle/>
        <a:p>
          <a:endParaRPr lang="en-US"/>
        </a:p>
      </dgm:t>
    </dgm:pt>
    <dgm:pt modelId="{00F6C036-2F4D-4CC1-B3FF-C608597DE2A5}">
      <dgm:prSet phldrT="[Text]"/>
      <dgm:spPr/>
      <dgm:t>
        <a:bodyPr/>
        <a:lstStyle/>
        <a:p>
          <a:r>
            <a:rPr lang="lv-LV" dirty="0"/>
            <a:t>01.11.20.-30.04.21.</a:t>
          </a:r>
          <a:endParaRPr lang="en-US" dirty="0"/>
        </a:p>
      </dgm:t>
    </dgm:pt>
    <dgm:pt modelId="{E92D3A52-38DC-4045-86C7-2227F9BFA917}" type="parTrans" cxnId="{ABE78772-4BB6-44B4-B41F-8EF1A15D9A0D}">
      <dgm:prSet/>
      <dgm:spPr/>
      <dgm:t>
        <a:bodyPr/>
        <a:lstStyle/>
        <a:p>
          <a:endParaRPr lang="en-US"/>
        </a:p>
      </dgm:t>
    </dgm:pt>
    <dgm:pt modelId="{94FE65F8-7817-4D87-846B-A73F284E2986}" type="sibTrans" cxnId="{ABE78772-4BB6-44B4-B41F-8EF1A15D9A0D}">
      <dgm:prSet/>
      <dgm:spPr/>
      <dgm:t>
        <a:bodyPr/>
        <a:lstStyle/>
        <a:p>
          <a:endParaRPr lang="en-US"/>
        </a:p>
      </dgm:t>
    </dgm:pt>
    <dgm:pt modelId="{EB325AED-83F9-4C50-AD37-95C65E9BE4F4}" type="pres">
      <dgm:prSet presAssocID="{6434C507-7029-4C6C-A50B-FC5FF4B51EF2}" presName="Name0" presStyleCnt="0">
        <dgm:presLayoutVars>
          <dgm:dir/>
          <dgm:resizeHandles val="exact"/>
        </dgm:presLayoutVars>
      </dgm:prSet>
      <dgm:spPr/>
    </dgm:pt>
    <dgm:pt modelId="{563F4E98-C70D-4AB1-A10E-823298135166}" type="pres">
      <dgm:prSet presAssocID="{6434C507-7029-4C6C-A50B-FC5FF4B51EF2}" presName="arrow" presStyleLbl="bgShp" presStyleIdx="0" presStyleCnt="1" custLinFactNeighborX="360"/>
      <dgm:spPr/>
    </dgm:pt>
    <dgm:pt modelId="{58F8AED0-17D9-4794-B8C0-5A32024A4285}" type="pres">
      <dgm:prSet presAssocID="{6434C507-7029-4C6C-A50B-FC5FF4B51EF2}" presName="points" presStyleCnt="0"/>
      <dgm:spPr/>
    </dgm:pt>
    <dgm:pt modelId="{2F2E506A-30FA-44B6-999B-3307B85FACE5}" type="pres">
      <dgm:prSet presAssocID="{9621973F-A3F3-4E8D-B11E-24503F3636E5}" presName="compositeA" presStyleCnt="0"/>
      <dgm:spPr/>
    </dgm:pt>
    <dgm:pt modelId="{D2CF1459-D25C-4B89-8D6D-9F2CFCE5B693}" type="pres">
      <dgm:prSet presAssocID="{9621973F-A3F3-4E8D-B11E-24503F3636E5}" presName="textA" presStyleLbl="revTx" presStyleIdx="0" presStyleCnt="4" custScaleX="110055" custScaleY="30479" custLinFactNeighborX="1241" custLinFactNeighborY="35579">
        <dgm:presLayoutVars>
          <dgm:bulletEnabled val="1"/>
        </dgm:presLayoutVars>
      </dgm:prSet>
      <dgm:spPr/>
    </dgm:pt>
    <dgm:pt modelId="{0AF5060B-27B1-4844-9E86-8467A016961B}" type="pres">
      <dgm:prSet presAssocID="{9621973F-A3F3-4E8D-B11E-24503F3636E5}" presName="circleA" presStyleLbl="node1" presStyleIdx="0" presStyleCnt="4" custLinFactNeighborY="75738"/>
      <dgm:spPr/>
    </dgm:pt>
    <dgm:pt modelId="{F51762DF-A633-43D0-8C7F-EF645A894B36}" type="pres">
      <dgm:prSet presAssocID="{9621973F-A3F3-4E8D-B11E-24503F3636E5}" presName="spaceA" presStyleCnt="0"/>
      <dgm:spPr/>
    </dgm:pt>
    <dgm:pt modelId="{D05EDB37-F8CB-41F9-96D6-C5C9D8F1FBA1}" type="pres">
      <dgm:prSet presAssocID="{320F0726-4F46-4331-B683-2E48B3F172A5}" presName="space" presStyleCnt="0"/>
      <dgm:spPr/>
    </dgm:pt>
    <dgm:pt modelId="{FB76F848-E176-4F03-A425-FFA411D736E5}" type="pres">
      <dgm:prSet presAssocID="{8E2437A2-5F94-473E-A058-BF1B55D86403}" presName="compositeB" presStyleCnt="0"/>
      <dgm:spPr/>
    </dgm:pt>
    <dgm:pt modelId="{9FB0704B-85B2-4E5E-8FB6-5349C5A5B10E}" type="pres">
      <dgm:prSet presAssocID="{8E2437A2-5F94-473E-A058-BF1B55D86403}" presName="textB" presStyleLbl="revTx" presStyleIdx="1" presStyleCnt="4">
        <dgm:presLayoutVars>
          <dgm:bulletEnabled val="1"/>
        </dgm:presLayoutVars>
      </dgm:prSet>
      <dgm:spPr/>
    </dgm:pt>
    <dgm:pt modelId="{E961BEF6-66AF-4025-B79B-1E48AFCF2A56}" type="pres">
      <dgm:prSet presAssocID="{8E2437A2-5F94-473E-A058-BF1B55D86403}" presName="circleB" presStyleLbl="node1" presStyleIdx="1" presStyleCnt="4"/>
      <dgm:spPr/>
    </dgm:pt>
    <dgm:pt modelId="{F97443B9-F5FB-41AF-BD55-96C4F1A9D0BF}" type="pres">
      <dgm:prSet presAssocID="{8E2437A2-5F94-473E-A058-BF1B55D86403}" presName="spaceB" presStyleCnt="0"/>
      <dgm:spPr/>
    </dgm:pt>
    <dgm:pt modelId="{8F810A8A-11AE-45C2-A558-C10FBD7EEF60}" type="pres">
      <dgm:prSet presAssocID="{7404AA2C-1AA8-44EE-8933-21AE38DDE360}" presName="space" presStyleCnt="0"/>
      <dgm:spPr/>
    </dgm:pt>
    <dgm:pt modelId="{3F6B1ED9-DDB9-4BB1-8866-0296ADDD9BAF}" type="pres">
      <dgm:prSet presAssocID="{9F975B04-8639-4B39-B2DE-3FE4FDAB9B5F}" presName="compositeA" presStyleCnt="0"/>
      <dgm:spPr/>
    </dgm:pt>
    <dgm:pt modelId="{336A76D8-4BDE-4D1C-A7B2-9E98041EEC8F}" type="pres">
      <dgm:prSet presAssocID="{9F975B04-8639-4B39-B2DE-3FE4FDAB9B5F}" presName="textA" presStyleLbl="revTx" presStyleIdx="2" presStyleCnt="4" custScaleX="110055" custScaleY="30479" custLinFactX="-7441" custLinFactNeighborX="-100000" custLinFactNeighborY="35484">
        <dgm:presLayoutVars>
          <dgm:bulletEnabled val="1"/>
        </dgm:presLayoutVars>
      </dgm:prSet>
      <dgm:spPr/>
    </dgm:pt>
    <dgm:pt modelId="{C070FA0E-7995-43B6-8E5E-1F2B3CC7E9BB}" type="pres">
      <dgm:prSet presAssocID="{9F975B04-8639-4B39-B2DE-3FE4FDAB9B5F}" presName="circleA" presStyleLbl="node1" presStyleIdx="2" presStyleCnt="4" custLinFactNeighborX="-43278" custLinFactNeighborY="67082"/>
      <dgm:spPr/>
    </dgm:pt>
    <dgm:pt modelId="{44FEA9A1-776C-445A-B0D6-74BAC6B6DCA0}" type="pres">
      <dgm:prSet presAssocID="{9F975B04-8639-4B39-B2DE-3FE4FDAB9B5F}" presName="spaceA" presStyleCnt="0"/>
      <dgm:spPr/>
    </dgm:pt>
    <dgm:pt modelId="{A309BB8C-1D09-4767-A7D6-FD51ED8AB9E7}" type="pres">
      <dgm:prSet presAssocID="{1992805F-B999-4D7E-9FB0-6EEF2CB3A408}" presName="space" presStyleCnt="0"/>
      <dgm:spPr/>
    </dgm:pt>
    <dgm:pt modelId="{26A75D19-9B03-4101-BB1B-A0D5019987E2}" type="pres">
      <dgm:prSet presAssocID="{00F6C036-2F4D-4CC1-B3FF-C608597DE2A5}" presName="compositeB" presStyleCnt="0"/>
      <dgm:spPr/>
    </dgm:pt>
    <dgm:pt modelId="{020D29E8-D71C-46F5-AC4E-38025FA71BEC}" type="pres">
      <dgm:prSet presAssocID="{00F6C036-2F4D-4CC1-B3FF-C608597DE2A5}" presName="textB" presStyleLbl="revTx" presStyleIdx="3" presStyleCnt="4" custScaleX="110055" custScaleY="30479" custLinFactY="-49277" custLinFactNeighborX="4633" custLinFactNeighborY="-100000">
        <dgm:presLayoutVars>
          <dgm:bulletEnabled val="1"/>
        </dgm:presLayoutVars>
      </dgm:prSet>
      <dgm:spPr/>
    </dgm:pt>
    <dgm:pt modelId="{039F4F43-D2D5-43D3-98BE-203ED795BF5E}" type="pres">
      <dgm:prSet presAssocID="{00F6C036-2F4D-4CC1-B3FF-C608597DE2A5}" presName="circleB" presStyleLbl="node1" presStyleIdx="3" presStyleCnt="4" custLinFactNeighborY="-73574"/>
      <dgm:spPr/>
    </dgm:pt>
    <dgm:pt modelId="{E028078B-C10D-4A95-A286-C02DEE7107A5}" type="pres">
      <dgm:prSet presAssocID="{00F6C036-2F4D-4CC1-B3FF-C608597DE2A5}" presName="spaceB" presStyleCnt="0"/>
      <dgm:spPr/>
    </dgm:pt>
  </dgm:ptLst>
  <dgm:cxnLst>
    <dgm:cxn modelId="{20732717-D64C-474A-9900-2DF43CA43541}" srcId="{6434C507-7029-4C6C-A50B-FC5FF4B51EF2}" destId="{8E2437A2-5F94-473E-A058-BF1B55D86403}" srcOrd="1" destOrd="0" parTransId="{8953981B-E6EE-4847-BB86-0DB3DCB336B8}" sibTransId="{7404AA2C-1AA8-44EE-8933-21AE38DDE360}"/>
    <dgm:cxn modelId="{39541A2E-0DF7-4152-8E68-B654CB5B8273}" srcId="{6434C507-7029-4C6C-A50B-FC5FF4B51EF2}" destId="{9F975B04-8639-4B39-B2DE-3FE4FDAB9B5F}" srcOrd="2" destOrd="0" parTransId="{BC33F719-FBFA-4376-915B-8CFC1C8C5A4D}" sibTransId="{1992805F-B999-4D7E-9FB0-6EEF2CB3A408}"/>
    <dgm:cxn modelId="{ABE78772-4BB6-44B4-B41F-8EF1A15D9A0D}" srcId="{6434C507-7029-4C6C-A50B-FC5FF4B51EF2}" destId="{00F6C036-2F4D-4CC1-B3FF-C608597DE2A5}" srcOrd="3" destOrd="0" parTransId="{E92D3A52-38DC-4045-86C7-2227F9BFA917}" sibTransId="{94FE65F8-7817-4D87-846B-A73F284E2986}"/>
    <dgm:cxn modelId="{1564A18F-C9A8-4088-8EF0-49BC56814A8A}" type="presOf" srcId="{8E2437A2-5F94-473E-A058-BF1B55D86403}" destId="{9FB0704B-85B2-4E5E-8FB6-5349C5A5B10E}" srcOrd="0" destOrd="0" presId="urn:microsoft.com/office/officeart/2005/8/layout/hProcess11"/>
    <dgm:cxn modelId="{A47DFEBC-7F8D-4C02-943A-7F341C6C2879}" type="presOf" srcId="{00F6C036-2F4D-4CC1-B3FF-C608597DE2A5}" destId="{020D29E8-D71C-46F5-AC4E-38025FA71BEC}" srcOrd="0" destOrd="0" presId="urn:microsoft.com/office/officeart/2005/8/layout/hProcess11"/>
    <dgm:cxn modelId="{BDDC25C7-CAC6-4F73-AAB9-50C6A6CE8D18}" srcId="{6434C507-7029-4C6C-A50B-FC5FF4B51EF2}" destId="{9621973F-A3F3-4E8D-B11E-24503F3636E5}" srcOrd="0" destOrd="0" parTransId="{1C3CB9B5-4476-4E0B-8DF8-16DB00AB7B2E}" sibTransId="{320F0726-4F46-4331-B683-2E48B3F172A5}"/>
    <dgm:cxn modelId="{C1ACA4D1-88D8-422C-B270-84664CB155D3}" type="presOf" srcId="{6434C507-7029-4C6C-A50B-FC5FF4B51EF2}" destId="{EB325AED-83F9-4C50-AD37-95C65E9BE4F4}" srcOrd="0" destOrd="0" presId="urn:microsoft.com/office/officeart/2005/8/layout/hProcess11"/>
    <dgm:cxn modelId="{BE471FD4-FE9B-43AA-8A05-C1195879FFAC}" type="presOf" srcId="{9F975B04-8639-4B39-B2DE-3FE4FDAB9B5F}" destId="{336A76D8-4BDE-4D1C-A7B2-9E98041EEC8F}" srcOrd="0" destOrd="0" presId="urn:microsoft.com/office/officeart/2005/8/layout/hProcess11"/>
    <dgm:cxn modelId="{DADD1CFF-488D-4BAF-8F80-7EC2FC810B04}" type="presOf" srcId="{9621973F-A3F3-4E8D-B11E-24503F3636E5}" destId="{D2CF1459-D25C-4B89-8D6D-9F2CFCE5B693}" srcOrd="0" destOrd="0" presId="urn:microsoft.com/office/officeart/2005/8/layout/hProcess11"/>
    <dgm:cxn modelId="{E688D9CA-A88B-47A3-9964-917DE4A66460}" type="presParOf" srcId="{EB325AED-83F9-4C50-AD37-95C65E9BE4F4}" destId="{563F4E98-C70D-4AB1-A10E-823298135166}" srcOrd="0" destOrd="0" presId="urn:microsoft.com/office/officeart/2005/8/layout/hProcess11"/>
    <dgm:cxn modelId="{899BB29B-7381-4328-A48C-0421D2D85225}" type="presParOf" srcId="{EB325AED-83F9-4C50-AD37-95C65E9BE4F4}" destId="{58F8AED0-17D9-4794-B8C0-5A32024A4285}" srcOrd="1" destOrd="0" presId="urn:microsoft.com/office/officeart/2005/8/layout/hProcess11"/>
    <dgm:cxn modelId="{6F1C9F75-6CF3-4AB7-AF4E-80771499BF98}" type="presParOf" srcId="{58F8AED0-17D9-4794-B8C0-5A32024A4285}" destId="{2F2E506A-30FA-44B6-999B-3307B85FACE5}" srcOrd="0" destOrd="0" presId="urn:microsoft.com/office/officeart/2005/8/layout/hProcess11"/>
    <dgm:cxn modelId="{03924322-66F3-4D6B-8078-39A868291972}" type="presParOf" srcId="{2F2E506A-30FA-44B6-999B-3307B85FACE5}" destId="{D2CF1459-D25C-4B89-8D6D-9F2CFCE5B693}" srcOrd="0" destOrd="0" presId="urn:microsoft.com/office/officeart/2005/8/layout/hProcess11"/>
    <dgm:cxn modelId="{9503C6C3-E9F3-4BE9-BA4E-463655FFC06B}" type="presParOf" srcId="{2F2E506A-30FA-44B6-999B-3307B85FACE5}" destId="{0AF5060B-27B1-4844-9E86-8467A016961B}" srcOrd="1" destOrd="0" presId="urn:microsoft.com/office/officeart/2005/8/layout/hProcess11"/>
    <dgm:cxn modelId="{2FFA1A8F-8B20-40C4-A1B6-1F7FEB24C5FD}" type="presParOf" srcId="{2F2E506A-30FA-44B6-999B-3307B85FACE5}" destId="{F51762DF-A633-43D0-8C7F-EF645A894B36}" srcOrd="2" destOrd="0" presId="urn:microsoft.com/office/officeart/2005/8/layout/hProcess11"/>
    <dgm:cxn modelId="{69786DF2-E272-40C9-B445-61A2E4093E50}" type="presParOf" srcId="{58F8AED0-17D9-4794-B8C0-5A32024A4285}" destId="{D05EDB37-F8CB-41F9-96D6-C5C9D8F1FBA1}" srcOrd="1" destOrd="0" presId="urn:microsoft.com/office/officeart/2005/8/layout/hProcess11"/>
    <dgm:cxn modelId="{C5C60861-54D1-41A2-87C4-F7346EF52DA5}" type="presParOf" srcId="{58F8AED0-17D9-4794-B8C0-5A32024A4285}" destId="{FB76F848-E176-4F03-A425-FFA411D736E5}" srcOrd="2" destOrd="0" presId="urn:microsoft.com/office/officeart/2005/8/layout/hProcess11"/>
    <dgm:cxn modelId="{1522DAFD-7B99-48D7-A924-AF8935A91181}" type="presParOf" srcId="{FB76F848-E176-4F03-A425-FFA411D736E5}" destId="{9FB0704B-85B2-4E5E-8FB6-5349C5A5B10E}" srcOrd="0" destOrd="0" presId="urn:microsoft.com/office/officeart/2005/8/layout/hProcess11"/>
    <dgm:cxn modelId="{EE37AAD9-C297-49B4-BA4C-D1236F7F25AB}" type="presParOf" srcId="{FB76F848-E176-4F03-A425-FFA411D736E5}" destId="{E961BEF6-66AF-4025-B79B-1E48AFCF2A56}" srcOrd="1" destOrd="0" presId="urn:microsoft.com/office/officeart/2005/8/layout/hProcess11"/>
    <dgm:cxn modelId="{A23FEDC5-BEE0-4BB3-8338-21D841B89476}" type="presParOf" srcId="{FB76F848-E176-4F03-A425-FFA411D736E5}" destId="{F97443B9-F5FB-41AF-BD55-96C4F1A9D0BF}" srcOrd="2" destOrd="0" presId="urn:microsoft.com/office/officeart/2005/8/layout/hProcess11"/>
    <dgm:cxn modelId="{36F32764-CBF5-4B97-96DC-A4F206856633}" type="presParOf" srcId="{58F8AED0-17D9-4794-B8C0-5A32024A4285}" destId="{8F810A8A-11AE-45C2-A558-C10FBD7EEF60}" srcOrd="3" destOrd="0" presId="urn:microsoft.com/office/officeart/2005/8/layout/hProcess11"/>
    <dgm:cxn modelId="{DF50EE4E-F941-490B-99FE-5C927FFC4141}" type="presParOf" srcId="{58F8AED0-17D9-4794-B8C0-5A32024A4285}" destId="{3F6B1ED9-DDB9-4BB1-8866-0296ADDD9BAF}" srcOrd="4" destOrd="0" presId="urn:microsoft.com/office/officeart/2005/8/layout/hProcess11"/>
    <dgm:cxn modelId="{271BCA68-C818-4E7D-B570-4F253B551D2C}" type="presParOf" srcId="{3F6B1ED9-DDB9-4BB1-8866-0296ADDD9BAF}" destId="{336A76D8-4BDE-4D1C-A7B2-9E98041EEC8F}" srcOrd="0" destOrd="0" presId="urn:microsoft.com/office/officeart/2005/8/layout/hProcess11"/>
    <dgm:cxn modelId="{77DC4079-23CC-4DF2-85A2-D991486E4273}" type="presParOf" srcId="{3F6B1ED9-DDB9-4BB1-8866-0296ADDD9BAF}" destId="{C070FA0E-7995-43B6-8E5E-1F2B3CC7E9BB}" srcOrd="1" destOrd="0" presId="urn:microsoft.com/office/officeart/2005/8/layout/hProcess11"/>
    <dgm:cxn modelId="{1F53FCF3-666E-4EEE-B748-0F250F01B9FE}" type="presParOf" srcId="{3F6B1ED9-DDB9-4BB1-8866-0296ADDD9BAF}" destId="{44FEA9A1-776C-445A-B0D6-74BAC6B6DCA0}" srcOrd="2" destOrd="0" presId="urn:microsoft.com/office/officeart/2005/8/layout/hProcess11"/>
    <dgm:cxn modelId="{545DCDBF-0141-46CD-B114-854472BCA967}" type="presParOf" srcId="{58F8AED0-17D9-4794-B8C0-5A32024A4285}" destId="{A309BB8C-1D09-4767-A7D6-FD51ED8AB9E7}" srcOrd="5" destOrd="0" presId="urn:microsoft.com/office/officeart/2005/8/layout/hProcess11"/>
    <dgm:cxn modelId="{BE4D7410-F97C-487A-AF02-F5CD722B5424}" type="presParOf" srcId="{58F8AED0-17D9-4794-B8C0-5A32024A4285}" destId="{26A75D19-9B03-4101-BB1B-A0D5019987E2}" srcOrd="6" destOrd="0" presId="urn:microsoft.com/office/officeart/2005/8/layout/hProcess11"/>
    <dgm:cxn modelId="{9ECC3FB0-E100-4F84-A722-79C0A433F077}" type="presParOf" srcId="{26A75D19-9B03-4101-BB1B-A0D5019987E2}" destId="{020D29E8-D71C-46F5-AC4E-38025FA71BEC}" srcOrd="0" destOrd="0" presId="urn:microsoft.com/office/officeart/2005/8/layout/hProcess11"/>
    <dgm:cxn modelId="{F62C25CF-E736-4662-9829-03B912FFFBCC}" type="presParOf" srcId="{26A75D19-9B03-4101-BB1B-A0D5019987E2}" destId="{039F4F43-D2D5-43D3-98BE-203ED795BF5E}" srcOrd="1" destOrd="0" presId="urn:microsoft.com/office/officeart/2005/8/layout/hProcess11"/>
    <dgm:cxn modelId="{3E9C8BF1-3A2B-4A38-8D7A-CD2B316DC0D9}" type="presParOf" srcId="{26A75D19-9B03-4101-BB1B-A0D5019987E2}" destId="{E028078B-C10D-4A95-A286-C02DEE7107A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8BCC4-4667-4EEF-8DC1-1A5E5FF6C974}">
      <dsp:nvSpPr>
        <dsp:cNvPr id="0" name=""/>
        <dsp:cNvSpPr/>
      </dsp:nvSpPr>
      <dsp:spPr>
        <a:xfrm>
          <a:off x="957" y="1249023"/>
          <a:ext cx="2546274" cy="83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106680" rIns="298704" bIns="106680" numCol="1" spcCol="1270" anchor="ctr" anchorCtr="0">
          <a:noAutofit/>
        </a:bodyPr>
        <a:lstStyle/>
        <a:p>
          <a:pPr marL="0" lvl="0" indent="0" algn="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4200" kern="1200" dirty="0"/>
            <a:t>Partners</a:t>
          </a:r>
          <a:endParaRPr lang="en-US" sz="4200" kern="1200" dirty="0"/>
        </a:p>
      </dsp:txBody>
      <dsp:txXfrm>
        <a:off x="957" y="1249023"/>
        <a:ext cx="2546274" cy="831600"/>
      </dsp:txXfrm>
    </dsp:sp>
    <dsp:sp modelId="{65CC63FD-CCD9-4A8C-A78C-D86635A64153}">
      <dsp:nvSpPr>
        <dsp:cNvPr id="0" name=""/>
        <dsp:cNvSpPr/>
      </dsp:nvSpPr>
      <dsp:spPr>
        <a:xfrm>
          <a:off x="2547231" y="209523"/>
          <a:ext cx="509254" cy="29106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83E50D-3F4C-4498-9094-84BE973B14AA}">
      <dsp:nvSpPr>
        <dsp:cNvPr id="0" name=""/>
        <dsp:cNvSpPr/>
      </dsp:nvSpPr>
      <dsp:spPr>
        <a:xfrm>
          <a:off x="3260188" y="209523"/>
          <a:ext cx="8325653" cy="2910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4200" kern="1200" dirty="0"/>
            <a:t>P2 – NGO </a:t>
          </a:r>
          <a:r>
            <a:rPr lang="lv-LV" sz="4200" kern="1200" dirty="0" err="1"/>
            <a:t>West-Estonia</a:t>
          </a:r>
          <a:r>
            <a:rPr lang="lv-LV" sz="4200" kern="1200" dirty="0"/>
            <a:t> </a:t>
          </a:r>
          <a:r>
            <a:rPr lang="lv-LV" sz="4200" kern="1200" dirty="0" err="1"/>
            <a:t>Tourism</a:t>
          </a:r>
          <a:r>
            <a:rPr lang="lv-LV" sz="4200" kern="1200" dirty="0"/>
            <a:t>: </a:t>
          </a:r>
          <a:r>
            <a:rPr lang="lv-LV" sz="4200" kern="1200" dirty="0" err="1">
              <a:solidFill>
                <a:srgbClr val="FFFF00"/>
              </a:solidFill>
            </a:rPr>
            <a:t>Sille</a:t>
          </a:r>
          <a:r>
            <a:rPr lang="lv-LV" sz="4200" kern="1200" dirty="0">
              <a:solidFill>
                <a:srgbClr val="FFFF00"/>
              </a:solidFill>
            </a:rPr>
            <a:t> </a:t>
          </a:r>
          <a:r>
            <a:rPr lang="lv-LV" sz="4200" kern="1200" dirty="0" err="1">
              <a:solidFill>
                <a:srgbClr val="FFFF00"/>
              </a:solidFill>
            </a:rPr>
            <a:t>Roomets</a:t>
          </a:r>
          <a:endParaRPr lang="en-US" sz="4200" kern="1200" dirty="0">
            <a:solidFill>
              <a:srgbClr val="FFFF00"/>
            </a:solidFill>
          </a:endParaRPr>
        </a:p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4200" kern="1200" dirty="0"/>
            <a:t>P3 – </a:t>
          </a:r>
          <a:r>
            <a:rPr lang="lv-LV" sz="4200" kern="1200" dirty="0" err="1"/>
            <a:t>Mets</a:t>
          </a:r>
          <a:r>
            <a:rPr lang="lv-LV" sz="4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ä</a:t>
          </a:r>
          <a:r>
            <a:rPr lang="lv-LV" sz="4200" kern="1200" dirty="0" err="1"/>
            <a:t>hallitus</a:t>
          </a:r>
          <a:r>
            <a:rPr lang="lv-LV" sz="4200" kern="1200" dirty="0"/>
            <a:t>: </a:t>
          </a:r>
          <a:r>
            <a:rPr lang="lv-LV" sz="4200" kern="1200" dirty="0">
              <a:solidFill>
                <a:srgbClr val="FFFF00"/>
              </a:solidFill>
            </a:rPr>
            <a:t>Laura </a:t>
          </a:r>
          <a:r>
            <a:rPr lang="lv-LV" sz="4200" kern="1200" dirty="0" err="1">
              <a:solidFill>
                <a:srgbClr val="FFFF00"/>
              </a:solidFill>
            </a:rPr>
            <a:t>Lehtonen</a:t>
          </a:r>
          <a:r>
            <a:rPr lang="lt-LT" sz="4200" kern="1200" dirty="0">
              <a:solidFill>
                <a:srgbClr val="FFFF00"/>
              </a:solidFill>
            </a:rPr>
            <a:t> </a:t>
          </a:r>
          <a:endParaRPr lang="en-US" sz="4200" kern="1200" dirty="0">
            <a:solidFill>
              <a:srgbClr val="FFFF00"/>
            </a:solidFill>
          </a:endParaRPr>
        </a:p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4200" kern="1200" dirty="0"/>
            <a:t>P4 – </a:t>
          </a:r>
          <a:r>
            <a:rPr lang="lv-LV" sz="4200" kern="1200" dirty="0" err="1"/>
            <a:t>Keskkonnaamet</a:t>
          </a:r>
          <a:r>
            <a:rPr lang="lv-LV" sz="4200" kern="1200" dirty="0"/>
            <a:t>: </a:t>
          </a:r>
          <a:r>
            <a:rPr lang="lv-LV" sz="4200" kern="1200" dirty="0" err="1">
              <a:solidFill>
                <a:srgbClr val="FFFF00"/>
              </a:solidFill>
            </a:rPr>
            <a:t>Margit</a:t>
          </a:r>
          <a:r>
            <a:rPr lang="lv-LV" sz="4200" kern="1200" dirty="0">
              <a:solidFill>
                <a:srgbClr val="FFFF00"/>
              </a:solidFill>
            </a:rPr>
            <a:t> </a:t>
          </a:r>
          <a:r>
            <a:rPr lang="lv-LV" sz="4200" kern="1200" dirty="0" err="1">
              <a:solidFill>
                <a:srgbClr val="FFFF00"/>
              </a:solidFill>
            </a:rPr>
            <a:t>Turb</a:t>
          </a:r>
          <a:endParaRPr lang="en-US" sz="4200" kern="1200" dirty="0">
            <a:solidFill>
              <a:srgbClr val="FFFF00"/>
            </a:solidFill>
          </a:endParaRPr>
        </a:p>
      </dsp:txBody>
      <dsp:txXfrm>
        <a:off x="3260188" y="209523"/>
        <a:ext cx="8325653" cy="2910600"/>
      </dsp:txXfrm>
    </dsp:sp>
    <dsp:sp modelId="{C96636DD-441D-4FCC-A908-9C2844A3B0F6}">
      <dsp:nvSpPr>
        <dsp:cNvPr id="0" name=""/>
        <dsp:cNvSpPr/>
      </dsp:nvSpPr>
      <dsp:spPr>
        <a:xfrm>
          <a:off x="957" y="3337104"/>
          <a:ext cx="2602858" cy="1403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106680" rIns="298704" bIns="106680" numCol="1" spcCol="1270" anchor="ctr" anchorCtr="0">
          <a:noAutofit/>
        </a:bodyPr>
        <a:lstStyle/>
        <a:p>
          <a:pPr marL="0" lvl="0" indent="0" algn="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4200" kern="1200" dirty="0"/>
            <a:t>Lead Partner</a:t>
          </a:r>
          <a:endParaRPr lang="en-US" sz="4200" kern="1200" dirty="0"/>
        </a:p>
      </dsp:txBody>
      <dsp:txXfrm>
        <a:off x="957" y="3337104"/>
        <a:ext cx="2602858" cy="1403325"/>
      </dsp:txXfrm>
    </dsp:sp>
    <dsp:sp modelId="{ED135FB5-5818-4BDF-8437-E9C2CE3722F5}">
      <dsp:nvSpPr>
        <dsp:cNvPr id="0" name=""/>
        <dsp:cNvSpPr/>
      </dsp:nvSpPr>
      <dsp:spPr>
        <a:xfrm>
          <a:off x="2603815" y="3271323"/>
          <a:ext cx="520571" cy="1534886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8E33F8-F8B3-486A-83AD-041EF2FC5627}">
      <dsp:nvSpPr>
        <dsp:cNvPr id="0" name=""/>
        <dsp:cNvSpPr/>
      </dsp:nvSpPr>
      <dsp:spPr>
        <a:xfrm>
          <a:off x="3332615" y="3271323"/>
          <a:ext cx="8254804" cy="15348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4200" kern="1200" dirty="0"/>
            <a:t>Kurzeme Planning Region – </a:t>
          </a:r>
          <a:r>
            <a:rPr lang="lv-LV" sz="4200" kern="1200" dirty="0">
              <a:solidFill>
                <a:srgbClr val="FFFF00"/>
              </a:solidFill>
            </a:rPr>
            <a:t>Alise Lūse</a:t>
          </a:r>
          <a:endParaRPr lang="en-US" sz="4200" kern="1200" dirty="0">
            <a:solidFill>
              <a:srgbClr val="FFFF00"/>
            </a:solidFill>
          </a:endParaRPr>
        </a:p>
      </dsp:txBody>
      <dsp:txXfrm>
        <a:off x="3332615" y="3271323"/>
        <a:ext cx="8254804" cy="15348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8BCC4-4667-4EEF-8DC1-1A5E5FF6C974}">
      <dsp:nvSpPr>
        <dsp:cNvPr id="0" name=""/>
        <dsp:cNvSpPr/>
      </dsp:nvSpPr>
      <dsp:spPr>
        <a:xfrm>
          <a:off x="0" y="1385237"/>
          <a:ext cx="2713115" cy="106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200" kern="1200" dirty="0" err="1"/>
            <a:t>Partners</a:t>
          </a:r>
          <a:r>
            <a:rPr lang="lv-LV" sz="3200" kern="1200" dirty="0"/>
            <a:t> </a:t>
          </a:r>
          <a:r>
            <a:rPr lang="lv-LV" sz="3200" kern="1200" dirty="0" err="1"/>
            <a:t>and</a:t>
          </a:r>
          <a:r>
            <a:rPr lang="lv-LV" sz="3200" kern="1200" dirty="0"/>
            <a:t> </a:t>
          </a:r>
          <a:r>
            <a:rPr lang="lv-LV" sz="3200" kern="1200" dirty="0" err="1"/>
            <a:t>NGOs</a:t>
          </a:r>
          <a:endParaRPr lang="en-US" sz="3200" kern="1200" dirty="0"/>
        </a:p>
      </dsp:txBody>
      <dsp:txXfrm>
        <a:off x="0" y="1385237"/>
        <a:ext cx="2713115" cy="1069200"/>
      </dsp:txXfrm>
    </dsp:sp>
    <dsp:sp modelId="{65CC63FD-CCD9-4A8C-A78C-D86635A64153}">
      <dsp:nvSpPr>
        <dsp:cNvPr id="0" name=""/>
        <dsp:cNvSpPr/>
      </dsp:nvSpPr>
      <dsp:spPr>
        <a:xfrm>
          <a:off x="2713115" y="48737"/>
          <a:ext cx="542623" cy="37422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83E50D-3F4C-4498-9094-84BE973B14AA}">
      <dsp:nvSpPr>
        <dsp:cNvPr id="0" name=""/>
        <dsp:cNvSpPr/>
      </dsp:nvSpPr>
      <dsp:spPr>
        <a:xfrm>
          <a:off x="3472788" y="48737"/>
          <a:ext cx="7379675" cy="3742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3200" kern="1200" dirty="0"/>
            <a:t>P2 - NGO </a:t>
          </a:r>
          <a:r>
            <a:rPr lang="lv-LV" sz="3200" kern="1200" dirty="0" err="1"/>
            <a:t>West-Estonia</a:t>
          </a:r>
          <a:r>
            <a:rPr lang="lv-LV" sz="3200" kern="1200" dirty="0"/>
            <a:t> </a:t>
          </a:r>
          <a:r>
            <a:rPr lang="lv-LV" sz="3200" kern="1200" dirty="0" err="1"/>
            <a:t>Tourism</a:t>
          </a:r>
          <a:r>
            <a:rPr lang="lv-LV" sz="3200" kern="1200" dirty="0"/>
            <a:t>: </a:t>
          </a:r>
          <a:r>
            <a:rPr lang="lv-LV" sz="3200" kern="1200" dirty="0" err="1">
              <a:solidFill>
                <a:srgbClr val="FF0000"/>
              </a:solidFill>
            </a:rPr>
            <a:t>tbc</a:t>
          </a:r>
          <a:endParaRPr lang="en-US" sz="3200" kern="1200" dirty="0">
            <a:solidFill>
              <a:srgbClr val="FF0000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3200" kern="1200" dirty="0"/>
            <a:t>P3 - </a:t>
          </a:r>
          <a:r>
            <a:rPr lang="lv-LV" sz="3200" kern="1200" dirty="0" err="1"/>
            <a:t>Mets</a:t>
          </a:r>
          <a:r>
            <a:rPr lang="lv-LV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ä</a:t>
          </a:r>
          <a:r>
            <a:rPr lang="lv-LV" sz="3200" kern="1200" dirty="0" err="1"/>
            <a:t>hallitus</a:t>
          </a:r>
          <a:r>
            <a:rPr lang="lv-LV" sz="3200" kern="1200" dirty="0"/>
            <a:t>: </a:t>
          </a:r>
          <a:r>
            <a:rPr lang="lv-LV" sz="3200" kern="1200" dirty="0">
              <a:solidFill>
                <a:srgbClr val="FFFF00"/>
              </a:solidFill>
            </a:rPr>
            <a:t>Hanna </a:t>
          </a:r>
          <a:r>
            <a:rPr lang="lv-LV" sz="3200" kern="1200" dirty="0" err="1">
              <a:solidFill>
                <a:srgbClr val="FFFF00"/>
              </a:solidFill>
            </a:rPr>
            <a:t>Ylitalo</a:t>
          </a:r>
          <a:endParaRPr lang="en-US" sz="3200" kern="1200" dirty="0">
            <a:solidFill>
              <a:srgbClr val="FFFF00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3200" kern="1200" dirty="0"/>
            <a:t>P4 – </a:t>
          </a:r>
          <a:r>
            <a:rPr lang="lv-LV" sz="3200" kern="1200" dirty="0" err="1"/>
            <a:t>Keskkonnaamet</a:t>
          </a:r>
          <a:r>
            <a:rPr lang="lv-LV" sz="3200" kern="1200" dirty="0"/>
            <a:t>: </a:t>
          </a:r>
          <a:r>
            <a:rPr lang="lv-LV" sz="3200" kern="1200" dirty="0">
              <a:solidFill>
                <a:srgbClr val="FFFF00"/>
              </a:solidFill>
            </a:rPr>
            <a:t>Maris </a:t>
          </a:r>
          <a:r>
            <a:rPr lang="lv-LV" sz="3200" kern="1200" dirty="0" err="1">
              <a:solidFill>
                <a:srgbClr val="FFFF00"/>
              </a:solidFill>
            </a:rPr>
            <a:t>Kivistik</a:t>
          </a:r>
          <a:endParaRPr lang="en-US" sz="3200" kern="1200" dirty="0">
            <a:solidFill>
              <a:srgbClr val="FFFF00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3200" kern="1200" dirty="0"/>
            <a:t>NGO Latvia: </a:t>
          </a:r>
          <a:r>
            <a:rPr lang="lv-LV" sz="3200" kern="1200" dirty="0">
              <a:solidFill>
                <a:srgbClr val="FFFF00"/>
              </a:solidFill>
            </a:rPr>
            <a:t>Apeirons, Raitis Briedis</a:t>
          </a:r>
          <a:endParaRPr lang="en-US" sz="3200" kern="1200" dirty="0">
            <a:solidFill>
              <a:srgbClr val="FFFF00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3200" kern="1200" dirty="0"/>
            <a:t>NGO </a:t>
          </a:r>
          <a:r>
            <a:rPr lang="lv-LV" sz="3200" kern="1200" dirty="0" err="1"/>
            <a:t>Estonia</a:t>
          </a:r>
          <a:r>
            <a:rPr lang="lv-LV" sz="3200" kern="1200" dirty="0"/>
            <a:t>: </a:t>
          </a:r>
          <a:r>
            <a:rPr lang="lv-LV" sz="3200" kern="1200" dirty="0">
              <a:solidFill>
                <a:srgbClr val="FFFF00"/>
              </a:solidFill>
            </a:rPr>
            <a:t>Estonian </a:t>
          </a:r>
          <a:r>
            <a:rPr lang="lv-LV" sz="3200" kern="1200" dirty="0" err="1">
              <a:solidFill>
                <a:srgbClr val="FFFF00"/>
              </a:solidFill>
            </a:rPr>
            <a:t>Chamber</a:t>
          </a:r>
          <a:r>
            <a:rPr lang="lv-LV" sz="3200" kern="1200" dirty="0">
              <a:solidFill>
                <a:srgbClr val="FFFF00"/>
              </a:solidFill>
            </a:rPr>
            <a:t> </a:t>
          </a:r>
          <a:r>
            <a:rPr lang="lv-LV" sz="3200" kern="1200" dirty="0" err="1">
              <a:solidFill>
                <a:srgbClr val="FFFF00"/>
              </a:solidFill>
            </a:rPr>
            <a:t>of</a:t>
          </a:r>
          <a:r>
            <a:rPr lang="lv-LV" sz="3200" kern="1200" dirty="0">
              <a:solidFill>
                <a:srgbClr val="FFFF00"/>
              </a:solidFill>
            </a:rPr>
            <a:t> </a:t>
          </a:r>
          <a:r>
            <a:rPr lang="lv-LV" sz="3200" kern="1200" dirty="0" err="1">
              <a:solidFill>
                <a:srgbClr val="FFFF00"/>
              </a:solidFill>
            </a:rPr>
            <a:t>Disabled</a:t>
          </a:r>
          <a:r>
            <a:rPr lang="lv-LV" sz="3200" kern="1200" dirty="0">
              <a:solidFill>
                <a:srgbClr val="FFFF00"/>
              </a:solidFill>
            </a:rPr>
            <a:t> </a:t>
          </a:r>
          <a:r>
            <a:rPr lang="lv-LV" sz="3200" kern="1200" dirty="0" err="1">
              <a:solidFill>
                <a:srgbClr val="FFFF00"/>
              </a:solidFill>
            </a:rPr>
            <a:t>People</a:t>
          </a:r>
          <a:r>
            <a:rPr lang="lv-LV" sz="3200" kern="1200" dirty="0">
              <a:solidFill>
                <a:srgbClr val="FFFF00"/>
              </a:solidFill>
            </a:rPr>
            <a:t>, </a:t>
          </a:r>
          <a:r>
            <a:rPr lang="lv-LV" sz="3200" kern="1200" dirty="0" err="1">
              <a:solidFill>
                <a:srgbClr val="FFFF00"/>
              </a:solidFill>
            </a:rPr>
            <a:t>Meelis</a:t>
          </a:r>
          <a:r>
            <a:rPr lang="lv-LV" sz="3200" kern="1200" dirty="0">
              <a:solidFill>
                <a:srgbClr val="FFFF00"/>
              </a:solidFill>
            </a:rPr>
            <a:t> </a:t>
          </a:r>
          <a:r>
            <a:rPr lang="lv-LV" sz="3200" kern="1200" dirty="0" err="1">
              <a:solidFill>
                <a:srgbClr val="FFFF00"/>
              </a:solidFill>
            </a:rPr>
            <a:t>Joost</a:t>
          </a:r>
          <a:endParaRPr lang="en-US" sz="3200" kern="1200" dirty="0">
            <a:solidFill>
              <a:srgbClr val="FFFF00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3200" kern="1200" dirty="0"/>
            <a:t>NGO </a:t>
          </a:r>
          <a:r>
            <a:rPr lang="lv-LV" sz="3200" kern="1200" dirty="0" err="1"/>
            <a:t>Finland</a:t>
          </a:r>
          <a:r>
            <a:rPr lang="lv-LV" sz="3200" kern="1200" dirty="0"/>
            <a:t>: </a:t>
          </a:r>
          <a:r>
            <a:rPr lang="lv-LV" sz="3200" kern="1200" dirty="0" err="1">
              <a:solidFill>
                <a:srgbClr val="FF0000"/>
              </a:solidFill>
            </a:rPr>
            <a:t>tbc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3472788" y="48737"/>
        <a:ext cx="7379675" cy="3742200"/>
      </dsp:txXfrm>
    </dsp:sp>
    <dsp:sp modelId="{C96636DD-441D-4FCC-A908-9C2844A3B0F6}">
      <dsp:nvSpPr>
        <dsp:cNvPr id="0" name=""/>
        <dsp:cNvSpPr/>
      </dsp:nvSpPr>
      <dsp:spPr>
        <a:xfrm>
          <a:off x="0" y="4163538"/>
          <a:ext cx="2715768" cy="63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200" kern="1200" dirty="0"/>
            <a:t>Lead Partner</a:t>
          </a:r>
          <a:endParaRPr lang="en-US" sz="3200" kern="1200" dirty="0"/>
        </a:p>
      </dsp:txBody>
      <dsp:txXfrm>
        <a:off x="0" y="4163538"/>
        <a:ext cx="2715768" cy="633600"/>
      </dsp:txXfrm>
    </dsp:sp>
    <dsp:sp modelId="{ED135FB5-5818-4BDF-8437-E9C2CE3722F5}">
      <dsp:nvSpPr>
        <dsp:cNvPr id="0" name=""/>
        <dsp:cNvSpPr/>
      </dsp:nvSpPr>
      <dsp:spPr>
        <a:xfrm>
          <a:off x="2715767" y="3906138"/>
          <a:ext cx="543153" cy="11484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8E33F8-F8B3-486A-83AD-041EF2FC5627}">
      <dsp:nvSpPr>
        <dsp:cNvPr id="0" name=""/>
        <dsp:cNvSpPr/>
      </dsp:nvSpPr>
      <dsp:spPr>
        <a:xfrm>
          <a:off x="3476183" y="3906138"/>
          <a:ext cx="7386888" cy="114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3200" kern="1200" dirty="0"/>
            <a:t>Kurzeme </a:t>
          </a:r>
          <a:r>
            <a:rPr lang="lv-LV" sz="3200" kern="1200" dirty="0" err="1"/>
            <a:t>Planning</a:t>
          </a:r>
          <a:r>
            <a:rPr lang="lv-LV" sz="3200" kern="1200" dirty="0"/>
            <a:t> </a:t>
          </a:r>
          <a:r>
            <a:rPr lang="lv-LV" sz="3200" kern="1200" dirty="0" err="1"/>
            <a:t>Region</a:t>
          </a:r>
          <a:r>
            <a:rPr lang="lv-LV" sz="3200" kern="1200" dirty="0"/>
            <a:t>: </a:t>
          </a:r>
          <a:r>
            <a:rPr lang="lv-LV" sz="3200" kern="1200" dirty="0">
              <a:solidFill>
                <a:srgbClr val="FFFF00"/>
              </a:solidFill>
            </a:rPr>
            <a:t>Aiga Petkēvica, Head of Project Division</a:t>
          </a:r>
          <a:endParaRPr lang="en-US" sz="3200" kern="1200" dirty="0">
            <a:solidFill>
              <a:srgbClr val="FFFF00"/>
            </a:solidFill>
          </a:endParaRPr>
        </a:p>
      </dsp:txBody>
      <dsp:txXfrm>
        <a:off x="3476183" y="3906138"/>
        <a:ext cx="7386888" cy="1148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191D8-C850-4B0B-9F86-6089CAAFE978}">
      <dsp:nvSpPr>
        <dsp:cNvPr id="0" name=""/>
        <dsp:cNvSpPr/>
      </dsp:nvSpPr>
      <dsp:spPr>
        <a:xfrm rot="16200000">
          <a:off x="6753" y="1366"/>
          <a:ext cx="2487185" cy="249298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kern="1200" dirty="0"/>
            <a:t>1 delegate to Project Coordination Group</a:t>
          </a:r>
          <a:endParaRPr lang="en-US" sz="1700" kern="1200" dirty="0"/>
        </a:p>
      </dsp:txBody>
      <dsp:txXfrm rot="5400000">
        <a:off x="3856" y="626059"/>
        <a:ext cx="2057723" cy="1243593"/>
      </dsp:txXfrm>
    </dsp:sp>
    <dsp:sp modelId="{734F3843-D583-4101-B1B1-29BC510DDFE7}">
      <dsp:nvSpPr>
        <dsp:cNvPr id="0" name=""/>
        <dsp:cNvSpPr/>
      </dsp:nvSpPr>
      <dsp:spPr>
        <a:xfrm rot="5400000">
          <a:off x="9290285" y="8528"/>
          <a:ext cx="2487185" cy="2487185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kern="1200" dirty="0"/>
            <a:t>1 delegate to Project Steering Group</a:t>
          </a:r>
          <a:endParaRPr lang="en-US" sz="1700" kern="1200" dirty="0"/>
        </a:p>
      </dsp:txBody>
      <dsp:txXfrm rot="-5400000">
        <a:off x="9725543" y="630324"/>
        <a:ext cx="2051928" cy="12435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F4E98-C70D-4AB1-A10E-823298135166}">
      <dsp:nvSpPr>
        <dsp:cNvPr id="0" name=""/>
        <dsp:cNvSpPr/>
      </dsp:nvSpPr>
      <dsp:spPr>
        <a:xfrm>
          <a:off x="0" y="1014150"/>
          <a:ext cx="8128000" cy="1352201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CF1459-D25C-4B89-8D6D-9F2CFCE5B693}">
      <dsp:nvSpPr>
        <dsp:cNvPr id="0" name=""/>
        <dsp:cNvSpPr/>
      </dsp:nvSpPr>
      <dsp:spPr>
        <a:xfrm>
          <a:off x="20820" y="716115"/>
          <a:ext cx="1808272" cy="412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01.05.19.-31.10.19.</a:t>
          </a:r>
          <a:endParaRPr lang="en-US" sz="1400" kern="1200" dirty="0"/>
        </a:p>
      </dsp:txBody>
      <dsp:txXfrm>
        <a:off x="20820" y="716115"/>
        <a:ext cx="1808272" cy="412137"/>
      </dsp:txXfrm>
    </dsp:sp>
    <dsp:sp modelId="{0AF5060B-27B1-4844-9E86-8467A016961B}">
      <dsp:nvSpPr>
        <dsp:cNvPr id="0" name=""/>
        <dsp:cNvSpPr/>
      </dsp:nvSpPr>
      <dsp:spPr>
        <a:xfrm>
          <a:off x="735541" y="1542242"/>
          <a:ext cx="338050" cy="338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B0704B-85B2-4E5E-8FB6-5349C5A5B10E}">
      <dsp:nvSpPr>
        <dsp:cNvPr id="0" name=""/>
        <dsp:cNvSpPr/>
      </dsp:nvSpPr>
      <dsp:spPr>
        <a:xfrm>
          <a:off x="1890855" y="2028301"/>
          <a:ext cx="1643062" cy="135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890855" y="2028301"/>
        <a:ext cx="1643062" cy="1352201"/>
      </dsp:txXfrm>
    </dsp:sp>
    <dsp:sp modelId="{E961BEF6-66AF-4025-B79B-1E48AFCF2A56}">
      <dsp:nvSpPr>
        <dsp:cNvPr id="0" name=""/>
        <dsp:cNvSpPr/>
      </dsp:nvSpPr>
      <dsp:spPr>
        <a:xfrm>
          <a:off x="2543362" y="1521226"/>
          <a:ext cx="338050" cy="338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A76D8-4BDE-4D1C-A7B2-9E98041EEC8F}">
      <dsp:nvSpPr>
        <dsp:cNvPr id="0" name=""/>
        <dsp:cNvSpPr/>
      </dsp:nvSpPr>
      <dsp:spPr>
        <a:xfrm>
          <a:off x="1850748" y="714831"/>
          <a:ext cx="1808272" cy="412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01.11.19.-30.04.20.</a:t>
          </a:r>
          <a:endParaRPr lang="en-US" sz="1400" kern="1200" dirty="0"/>
        </a:p>
      </dsp:txBody>
      <dsp:txXfrm>
        <a:off x="1850748" y="714831"/>
        <a:ext cx="1808272" cy="412137"/>
      </dsp:txXfrm>
    </dsp:sp>
    <dsp:sp modelId="{C070FA0E-7995-43B6-8E5E-1F2B3CC7E9BB}">
      <dsp:nvSpPr>
        <dsp:cNvPr id="0" name=""/>
        <dsp:cNvSpPr/>
      </dsp:nvSpPr>
      <dsp:spPr>
        <a:xfrm>
          <a:off x="4204881" y="1512981"/>
          <a:ext cx="338050" cy="338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D29E8-D71C-46F5-AC4E-38025FA71BEC}">
      <dsp:nvSpPr>
        <dsp:cNvPr id="0" name=""/>
        <dsp:cNvSpPr/>
      </dsp:nvSpPr>
      <dsp:spPr>
        <a:xfrm>
          <a:off x="5582620" y="714824"/>
          <a:ext cx="1808272" cy="412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01.11.20.-30.04.21.</a:t>
          </a:r>
          <a:endParaRPr lang="en-US" sz="1400" kern="1200" dirty="0"/>
        </a:p>
      </dsp:txBody>
      <dsp:txXfrm>
        <a:off x="5582620" y="714824"/>
        <a:ext cx="1808272" cy="412137"/>
      </dsp:txXfrm>
    </dsp:sp>
    <dsp:sp modelId="{039F4F43-D2D5-43D3-98BE-203ED795BF5E}">
      <dsp:nvSpPr>
        <dsp:cNvPr id="0" name=""/>
        <dsp:cNvSpPr/>
      </dsp:nvSpPr>
      <dsp:spPr>
        <a:xfrm>
          <a:off x="6241608" y="1507525"/>
          <a:ext cx="338050" cy="338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191D8-C850-4B0B-9F86-6089CAAFE978}">
      <dsp:nvSpPr>
        <dsp:cNvPr id="0" name=""/>
        <dsp:cNvSpPr/>
      </dsp:nvSpPr>
      <dsp:spPr>
        <a:xfrm rot="16200000">
          <a:off x="6753" y="1366"/>
          <a:ext cx="2487185" cy="249298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500" kern="1200" dirty="0" err="1"/>
            <a:t>Partners</a:t>
          </a:r>
          <a:r>
            <a:rPr lang="lv-LV" sz="2500" kern="1200" dirty="0"/>
            <a:t> </a:t>
          </a:r>
          <a:r>
            <a:rPr lang="lv-LV" sz="2500" kern="1200" dirty="0" err="1"/>
            <a:t>reports</a:t>
          </a:r>
          <a:endParaRPr lang="en-US" sz="2500" kern="1200" dirty="0"/>
        </a:p>
      </dsp:txBody>
      <dsp:txXfrm rot="5400000">
        <a:off x="3856" y="626059"/>
        <a:ext cx="2057723" cy="1243593"/>
      </dsp:txXfrm>
    </dsp:sp>
    <dsp:sp modelId="{734F3843-D583-4101-B1B1-29BC510DDFE7}">
      <dsp:nvSpPr>
        <dsp:cNvPr id="0" name=""/>
        <dsp:cNvSpPr/>
      </dsp:nvSpPr>
      <dsp:spPr>
        <a:xfrm rot="5400000">
          <a:off x="9290285" y="8528"/>
          <a:ext cx="2487185" cy="2487185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500" kern="1200" dirty="0" err="1"/>
            <a:t>Consolidated</a:t>
          </a:r>
          <a:r>
            <a:rPr lang="lv-LV" sz="2500" kern="1200" dirty="0"/>
            <a:t> </a:t>
          </a:r>
          <a:r>
            <a:rPr lang="lv-LV" sz="2500" kern="1200" dirty="0" err="1"/>
            <a:t>reports</a:t>
          </a:r>
          <a:r>
            <a:rPr lang="lv-LV" sz="2500" kern="1200" dirty="0"/>
            <a:t> (LP)</a:t>
          </a:r>
          <a:endParaRPr lang="en-US" sz="2500" kern="1200" dirty="0"/>
        </a:p>
      </dsp:txBody>
      <dsp:txXfrm rot="-5400000">
        <a:off x="9725543" y="630324"/>
        <a:ext cx="2051928" cy="12435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F4E98-C70D-4AB1-A10E-823298135166}">
      <dsp:nvSpPr>
        <dsp:cNvPr id="0" name=""/>
        <dsp:cNvSpPr/>
      </dsp:nvSpPr>
      <dsp:spPr>
        <a:xfrm>
          <a:off x="0" y="1014150"/>
          <a:ext cx="8128000" cy="1352201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CF1459-D25C-4B89-8D6D-9F2CFCE5B693}">
      <dsp:nvSpPr>
        <dsp:cNvPr id="0" name=""/>
        <dsp:cNvSpPr/>
      </dsp:nvSpPr>
      <dsp:spPr>
        <a:xfrm>
          <a:off x="20820" y="716115"/>
          <a:ext cx="1808272" cy="412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01.05.19.-31.10.19.</a:t>
          </a:r>
          <a:endParaRPr lang="en-US" sz="1400" kern="1200" dirty="0"/>
        </a:p>
      </dsp:txBody>
      <dsp:txXfrm>
        <a:off x="20820" y="716115"/>
        <a:ext cx="1808272" cy="412137"/>
      </dsp:txXfrm>
    </dsp:sp>
    <dsp:sp modelId="{0AF5060B-27B1-4844-9E86-8467A016961B}">
      <dsp:nvSpPr>
        <dsp:cNvPr id="0" name=""/>
        <dsp:cNvSpPr/>
      </dsp:nvSpPr>
      <dsp:spPr>
        <a:xfrm>
          <a:off x="735541" y="1542242"/>
          <a:ext cx="338050" cy="338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B0704B-85B2-4E5E-8FB6-5349C5A5B10E}">
      <dsp:nvSpPr>
        <dsp:cNvPr id="0" name=""/>
        <dsp:cNvSpPr/>
      </dsp:nvSpPr>
      <dsp:spPr>
        <a:xfrm>
          <a:off x="1890855" y="2028301"/>
          <a:ext cx="1643062" cy="135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890855" y="2028301"/>
        <a:ext cx="1643062" cy="1352201"/>
      </dsp:txXfrm>
    </dsp:sp>
    <dsp:sp modelId="{E961BEF6-66AF-4025-B79B-1E48AFCF2A56}">
      <dsp:nvSpPr>
        <dsp:cNvPr id="0" name=""/>
        <dsp:cNvSpPr/>
      </dsp:nvSpPr>
      <dsp:spPr>
        <a:xfrm>
          <a:off x="2543362" y="1521226"/>
          <a:ext cx="338050" cy="338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A76D8-4BDE-4D1C-A7B2-9E98041EEC8F}">
      <dsp:nvSpPr>
        <dsp:cNvPr id="0" name=""/>
        <dsp:cNvSpPr/>
      </dsp:nvSpPr>
      <dsp:spPr>
        <a:xfrm>
          <a:off x="1850748" y="714831"/>
          <a:ext cx="1808272" cy="412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01.11.19.-30.04.20.</a:t>
          </a:r>
          <a:endParaRPr lang="en-US" sz="1400" kern="1200" dirty="0"/>
        </a:p>
      </dsp:txBody>
      <dsp:txXfrm>
        <a:off x="1850748" y="714831"/>
        <a:ext cx="1808272" cy="412137"/>
      </dsp:txXfrm>
    </dsp:sp>
    <dsp:sp modelId="{C070FA0E-7995-43B6-8E5E-1F2B3CC7E9BB}">
      <dsp:nvSpPr>
        <dsp:cNvPr id="0" name=""/>
        <dsp:cNvSpPr/>
      </dsp:nvSpPr>
      <dsp:spPr>
        <a:xfrm>
          <a:off x="4204881" y="1512981"/>
          <a:ext cx="338050" cy="338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D29E8-D71C-46F5-AC4E-38025FA71BEC}">
      <dsp:nvSpPr>
        <dsp:cNvPr id="0" name=""/>
        <dsp:cNvSpPr/>
      </dsp:nvSpPr>
      <dsp:spPr>
        <a:xfrm>
          <a:off x="5582620" y="714824"/>
          <a:ext cx="1808272" cy="412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01.11.20.-30.04.21.</a:t>
          </a:r>
          <a:endParaRPr lang="en-US" sz="1400" kern="1200" dirty="0"/>
        </a:p>
      </dsp:txBody>
      <dsp:txXfrm>
        <a:off x="5582620" y="714824"/>
        <a:ext cx="1808272" cy="412137"/>
      </dsp:txXfrm>
    </dsp:sp>
    <dsp:sp modelId="{039F4F43-D2D5-43D3-98BE-203ED795BF5E}">
      <dsp:nvSpPr>
        <dsp:cNvPr id="0" name=""/>
        <dsp:cNvSpPr/>
      </dsp:nvSpPr>
      <dsp:spPr>
        <a:xfrm>
          <a:off x="6241608" y="1507525"/>
          <a:ext cx="338050" cy="338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8319D-5CEA-41A3-9414-FD533CCDD826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ED01E-C255-43E9-9B0A-867554234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44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09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79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61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62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91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69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68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79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96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86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12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0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59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60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82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198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871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538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96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378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30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90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877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46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30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3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+ Info </a:t>
            </a:r>
            <a:r>
              <a:rPr lang="lv-LV" dirty="0" err="1"/>
              <a:t>on</a:t>
            </a:r>
            <a:r>
              <a:rPr lang="lv-LV" dirty="0"/>
              <a:t> </a:t>
            </a:r>
            <a:r>
              <a:rPr lang="lv-LV" dirty="0" err="1"/>
              <a:t>Ems</a:t>
            </a:r>
            <a:r>
              <a:rPr lang="lv-LV" dirty="0"/>
              <a:t> </a:t>
            </a:r>
            <a:r>
              <a:rPr lang="lv-LV" dirty="0" err="1"/>
              <a:t>on</a:t>
            </a:r>
            <a:r>
              <a:rPr lang="lv-LV" dirty="0"/>
              <a:t> </a:t>
            </a:r>
            <a:r>
              <a:rPr lang="lv-LV" dirty="0" err="1"/>
              <a:t>Procurements</a:t>
            </a:r>
            <a:r>
              <a:rPr lang="lv-LV" dirty="0"/>
              <a:t> </a:t>
            </a:r>
            <a:r>
              <a:rPr lang="lv-LV" dirty="0" err="1"/>
              <a:t>above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national</a:t>
            </a:r>
            <a:r>
              <a:rPr lang="lv-LV" dirty="0"/>
              <a:t> </a:t>
            </a:r>
            <a:r>
              <a:rPr lang="lv-LV" dirty="0" err="1"/>
              <a:t>thresholds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2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79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0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76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5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59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70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4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11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9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3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86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42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27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B72D2-AE8D-4B11-8C9B-09C876A0099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2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eg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g"/><Relationship Id="rId5" Type="http://schemas.openxmlformats.org/officeDocument/2006/relationships/image" Target="../media/image3.jpeg"/><Relationship Id="rId10" Type="http://schemas.openxmlformats.org/officeDocument/2006/relationships/image" Target="../media/image30.jpg"/><Relationship Id="rId4" Type="http://schemas.openxmlformats.org/officeDocument/2006/relationships/image" Target="../media/image2.png"/><Relationship Id="rId9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47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2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jpg"/><Relationship Id="rId4" Type="http://schemas.openxmlformats.org/officeDocument/2006/relationships/image" Target="../media/image3.jpeg"/><Relationship Id="rId9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hyperlink" Target="https://www.kurzemesregions.lv/en/projects/tourism/natac/" TargetMode="External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6412" y="397019"/>
            <a:ext cx="9144000" cy="1655762"/>
          </a:xfrm>
        </p:spPr>
        <p:txBody>
          <a:bodyPr/>
          <a:lstStyle/>
          <a:p>
            <a:endParaRPr lang="lv-LV" dirty="0">
              <a:solidFill>
                <a:srgbClr val="98C22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3200" dirty="0">
                <a:solidFill>
                  <a:srgbClr val="98C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CB786</a:t>
            </a:r>
            <a: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Nature </a:t>
            </a:r>
            <a:r>
              <a:rPr lang="lv-LV" sz="3200" dirty="0" err="1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</a:t>
            </a:r>
            <a: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lv-LV" sz="3200" dirty="0" err="1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200" b="1" dirty="0" err="1">
                <a:solidFill>
                  <a:srgbClr val="98C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NatAc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1773282" y="1809982"/>
            <a:ext cx="9144000" cy="33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br>
              <a:rPr lang="lv-LV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lv-LV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WP </a:t>
            </a:r>
            <a:r>
              <a:rPr lang="lv-LV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Management</a:t>
            </a:r>
            <a:r>
              <a:rPr lang="lv-LV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br>
              <a:rPr lang="lv-LV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Alise Lūse</a:t>
            </a:r>
            <a:b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Project Manager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282" y="4703204"/>
            <a:ext cx="1202130" cy="47409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329146"/>
              </p:ext>
            </p:extLst>
          </p:nvPr>
        </p:nvGraphicFramePr>
        <p:xfrm>
          <a:off x="73152" y="6145161"/>
          <a:ext cx="12033504" cy="662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3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29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project is co-financed </a:t>
                      </a:r>
                      <a:r>
                        <a:rPr lang="lv-LV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</a:t>
                      </a: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lv-LV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lv-LV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Central</a:t>
                      </a: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lv-LV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Baltic</a:t>
                      </a: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lv-LV" sz="1800" b="1" kern="1200" baseline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</a:t>
                      </a:r>
                      <a:r>
                        <a:rPr lang="lv-LV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ogramme</a:t>
                      </a:r>
                      <a:r>
                        <a:rPr lang="lv-LV" sz="18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2014–2020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lv-LV" dirty="0"/>
                        <a:t>www.centralbaltic.eu</a:t>
                      </a:r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30" name="Picture 6" descr="http://centralbaltic.eu/sites/default/files/logo.png">
            <a:extLst>
              <a:ext uri="{FF2B5EF4-FFF2-40B4-BE49-F238E27FC236}">
                <a16:creationId xmlns:a16="http://schemas.microsoft.com/office/drawing/2014/main" id="{47CC441A-5F95-41A8-A4E6-DDDD1529F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69" y="4317815"/>
            <a:ext cx="5312463" cy="119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68455E6E-6E46-475D-B33E-1FBBD8899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033" y="4256183"/>
            <a:ext cx="1202130" cy="13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495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67" y="214794"/>
            <a:ext cx="10515600" cy="1151890"/>
          </a:xfrm>
        </p:spPr>
        <p:txBody>
          <a:bodyPr>
            <a:normAutofit/>
          </a:bodyPr>
          <a:lstStyle/>
          <a:p>
            <a:r>
              <a:rPr lang="lv-LV" b="1" dirty="0" err="1"/>
              <a:t>Infrastructure</a:t>
            </a:r>
            <a:r>
              <a:rPr lang="lv-LV" b="1" dirty="0"/>
              <a:t> </a:t>
            </a:r>
            <a:r>
              <a:rPr lang="lv-LV" b="1" dirty="0" err="1"/>
              <a:t>improvements</a:t>
            </a:r>
            <a:br>
              <a:rPr lang="lv-LV" b="1" dirty="0"/>
            </a:br>
            <a:r>
              <a:rPr lang="lv-LV" sz="3100" b="1" u="sng" dirty="0" err="1"/>
              <a:t>Lead</a:t>
            </a:r>
            <a:r>
              <a:rPr lang="lv-LV" sz="3100" b="1" u="sng" dirty="0"/>
              <a:t> </a:t>
            </a:r>
            <a:r>
              <a:rPr lang="lv-LV" sz="3100" b="1" u="sng" dirty="0" err="1"/>
              <a:t>Partner</a:t>
            </a:r>
            <a:r>
              <a:rPr lang="lv-LV" sz="3100" b="1" u="sng" dirty="0"/>
              <a:t> – Liepāja </a:t>
            </a:r>
            <a:r>
              <a:rPr lang="lv-LV" sz="3100" b="1" u="sng" dirty="0" err="1"/>
              <a:t>Horse</a:t>
            </a:r>
            <a:r>
              <a:rPr lang="lv-LV" sz="3100" b="1" u="sng" dirty="0"/>
              <a:t> </a:t>
            </a:r>
            <a:r>
              <a:rPr lang="lv-LV" sz="3100" b="1" u="sng" dirty="0" err="1"/>
              <a:t>island</a:t>
            </a:r>
            <a:endParaRPr lang="en-US" sz="3100" b="1" u="sng" dirty="0"/>
          </a:p>
        </p:txBody>
      </p:sp>
      <p:pic>
        <p:nvPicPr>
          <p:cNvPr id="5" name="Picture 6" descr="http://centralbaltic.eu/sites/default/files/logo.png">
            <a:extLst>
              <a:ext uri="{FF2B5EF4-FFF2-40B4-BE49-F238E27FC236}">
                <a16:creationId xmlns:a16="http://schemas.microsoft.com/office/drawing/2014/main" id="{13399579-C4B2-48D0-A080-96E8C4CBA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4FFA0B64-8FD8-4B03-9B34-D63C90371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atura vietturis 8">
            <a:extLst>
              <a:ext uri="{FF2B5EF4-FFF2-40B4-BE49-F238E27FC236}">
                <a16:creationId xmlns:a16="http://schemas.microsoft.com/office/drawing/2014/main" id="{02017434-E524-4B50-B267-F98E12603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15" y="1599483"/>
            <a:ext cx="5801783" cy="4351338"/>
          </a:xfr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2AF56E13-AAA8-45E2-A2B0-A3FD762CCD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927" y="1550598"/>
            <a:ext cx="4499149" cy="44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9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67" y="214794"/>
            <a:ext cx="10515600" cy="1151890"/>
          </a:xfrm>
        </p:spPr>
        <p:txBody>
          <a:bodyPr>
            <a:normAutofit/>
          </a:bodyPr>
          <a:lstStyle/>
          <a:p>
            <a:r>
              <a:rPr lang="lv-LV" b="1" dirty="0" err="1"/>
              <a:t>Infrastructure</a:t>
            </a:r>
            <a:r>
              <a:rPr lang="lv-LV" b="1" dirty="0"/>
              <a:t> </a:t>
            </a:r>
            <a:r>
              <a:rPr lang="lv-LV" b="1" dirty="0" err="1"/>
              <a:t>improvements</a:t>
            </a:r>
            <a:br>
              <a:rPr lang="lv-LV" b="1" dirty="0"/>
            </a:br>
            <a:r>
              <a:rPr lang="lv-LV" sz="3100" b="1" u="sng" dirty="0" err="1"/>
              <a:t>Lead</a:t>
            </a:r>
            <a:r>
              <a:rPr lang="lv-LV" sz="3100" b="1" u="sng" dirty="0"/>
              <a:t> </a:t>
            </a:r>
            <a:r>
              <a:rPr lang="lv-LV" sz="3100" b="1" u="sng" dirty="0" err="1"/>
              <a:t>Partner</a:t>
            </a:r>
            <a:r>
              <a:rPr lang="lv-LV" sz="3100" b="1" u="sng" dirty="0"/>
              <a:t> – Ventspils, </a:t>
            </a:r>
            <a:r>
              <a:rPr lang="lv-LV" sz="3100" b="1" u="sng" dirty="0" err="1"/>
              <a:t>Lake</a:t>
            </a:r>
            <a:r>
              <a:rPr lang="lv-LV" sz="3100" b="1" u="sng" dirty="0"/>
              <a:t> </a:t>
            </a:r>
            <a:r>
              <a:rPr lang="lv-LV" sz="3100" b="1" u="sng" dirty="0" err="1"/>
              <a:t>Būšnieku</a:t>
            </a:r>
            <a:r>
              <a:rPr lang="lv-LV" sz="3100" b="1" u="sng" dirty="0"/>
              <a:t> </a:t>
            </a:r>
            <a:r>
              <a:rPr lang="lv-LV" sz="3100" b="1" u="sng" dirty="0" err="1"/>
              <a:t>trail</a:t>
            </a:r>
            <a:endParaRPr lang="en-US" sz="3100" b="1" u="sng" dirty="0"/>
          </a:p>
        </p:txBody>
      </p:sp>
      <p:pic>
        <p:nvPicPr>
          <p:cNvPr id="5" name="Picture 6" descr="http://centralbaltic.eu/sites/default/files/logo.png">
            <a:extLst>
              <a:ext uri="{FF2B5EF4-FFF2-40B4-BE49-F238E27FC236}">
                <a16:creationId xmlns:a16="http://schemas.microsoft.com/office/drawing/2014/main" id="{13399579-C4B2-48D0-A080-96E8C4CBA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4FFA0B64-8FD8-4B03-9B34-D63C90371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atura vietturis 7">
            <a:extLst>
              <a:ext uri="{FF2B5EF4-FFF2-40B4-BE49-F238E27FC236}">
                <a16:creationId xmlns:a16="http://schemas.microsoft.com/office/drawing/2014/main" id="{77FB9F55-1A0A-4F49-9840-E4EBD3BFC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7" y="1423344"/>
            <a:ext cx="4499149" cy="5219862"/>
          </a:xfrm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4B300681-67CA-4FEE-8241-10F201F29C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323" y="1423344"/>
            <a:ext cx="5786633" cy="521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03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67" y="214794"/>
            <a:ext cx="10515600" cy="1151890"/>
          </a:xfrm>
        </p:spPr>
        <p:txBody>
          <a:bodyPr>
            <a:normAutofit/>
          </a:bodyPr>
          <a:lstStyle/>
          <a:p>
            <a:r>
              <a:rPr lang="lv-LV" b="1" dirty="0" err="1"/>
              <a:t>Infrastructure</a:t>
            </a:r>
            <a:r>
              <a:rPr lang="lv-LV" b="1" dirty="0"/>
              <a:t> </a:t>
            </a:r>
            <a:r>
              <a:rPr lang="lv-LV" b="1" dirty="0" err="1"/>
              <a:t>improvements</a:t>
            </a:r>
            <a:br>
              <a:rPr lang="lv-LV" b="1" dirty="0"/>
            </a:br>
            <a:r>
              <a:rPr lang="lv-LV" sz="3100" b="1" u="sng" dirty="0" err="1"/>
              <a:t>Lead</a:t>
            </a:r>
            <a:r>
              <a:rPr lang="lv-LV" sz="3100" b="1" u="sng" dirty="0"/>
              <a:t> </a:t>
            </a:r>
            <a:r>
              <a:rPr lang="lv-LV" sz="3100" b="1" u="sng" dirty="0" err="1"/>
              <a:t>Partner</a:t>
            </a:r>
            <a:r>
              <a:rPr lang="lv-LV" sz="3100" b="1" u="sng" dirty="0"/>
              <a:t> – Skrunda, </a:t>
            </a:r>
            <a:r>
              <a:rPr lang="lv-LV" sz="3100" b="1" u="sng" dirty="0" err="1"/>
              <a:t>trail</a:t>
            </a:r>
            <a:r>
              <a:rPr lang="lv-LV" sz="3100" b="1" u="sng" dirty="0"/>
              <a:t> </a:t>
            </a:r>
            <a:r>
              <a:rPr lang="lv-LV" sz="3100" b="1" u="sng" dirty="0" err="1"/>
              <a:t>along</a:t>
            </a:r>
            <a:r>
              <a:rPr lang="lv-LV" sz="3100" b="1" u="sng" dirty="0"/>
              <a:t> </a:t>
            </a:r>
            <a:r>
              <a:rPr lang="lv-LV" sz="3100" b="1" u="sng" dirty="0" err="1"/>
              <a:t>the</a:t>
            </a:r>
            <a:r>
              <a:rPr lang="lv-LV" sz="3100" b="1" u="sng" dirty="0"/>
              <a:t> </a:t>
            </a:r>
            <a:r>
              <a:rPr lang="lv-LV" sz="3100" b="1" u="sng" dirty="0" err="1"/>
              <a:t>River</a:t>
            </a:r>
            <a:r>
              <a:rPr lang="lv-LV" sz="3100" b="1" u="sng" dirty="0"/>
              <a:t> Venta</a:t>
            </a:r>
            <a:endParaRPr lang="en-US" sz="3100" b="1" u="sng" dirty="0"/>
          </a:p>
        </p:txBody>
      </p:sp>
      <p:pic>
        <p:nvPicPr>
          <p:cNvPr id="5" name="Picture 6" descr="http://centralbaltic.eu/sites/default/files/logo.png">
            <a:extLst>
              <a:ext uri="{FF2B5EF4-FFF2-40B4-BE49-F238E27FC236}">
                <a16:creationId xmlns:a16="http://schemas.microsoft.com/office/drawing/2014/main" id="{13399579-C4B2-48D0-A080-96E8C4CBA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4FFA0B64-8FD8-4B03-9B34-D63C90371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atura vietturis 8">
            <a:extLst>
              <a:ext uri="{FF2B5EF4-FFF2-40B4-BE49-F238E27FC236}">
                <a16:creationId xmlns:a16="http://schemas.microsoft.com/office/drawing/2014/main" id="{9B8F16A4-B950-4041-8FF4-C46DE2DD1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7" y="1467178"/>
            <a:ext cx="6283288" cy="4712827"/>
          </a:xfr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7F15DFC5-3882-4E5D-B895-19083FF975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530" y="1838632"/>
            <a:ext cx="5401796" cy="412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45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67" y="214794"/>
            <a:ext cx="10515600" cy="1151890"/>
          </a:xfrm>
        </p:spPr>
        <p:txBody>
          <a:bodyPr>
            <a:normAutofit/>
          </a:bodyPr>
          <a:lstStyle/>
          <a:p>
            <a:r>
              <a:rPr lang="lv-LV" b="1" dirty="0" err="1"/>
              <a:t>Infrastructure</a:t>
            </a:r>
            <a:r>
              <a:rPr lang="lv-LV" b="1" dirty="0"/>
              <a:t> </a:t>
            </a:r>
            <a:r>
              <a:rPr lang="lv-LV" b="1" dirty="0" err="1"/>
              <a:t>improvements</a:t>
            </a:r>
            <a:br>
              <a:rPr lang="lv-LV" b="1" dirty="0"/>
            </a:br>
            <a:r>
              <a:rPr lang="lv-LV" sz="3100" b="1" u="sng" dirty="0" err="1"/>
              <a:t>Lead</a:t>
            </a:r>
            <a:r>
              <a:rPr lang="lv-LV" sz="3100" b="1" u="sng" dirty="0"/>
              <a:t> </a:t>
            </a:r>
            <a:r>
              <a:rPr lang="lv-LV" sz="3100" b="1" u="sng" dirty="0" err="1"/>
              <a:t>Partner</a:t>
            </a:r>
            <a:r>
              <a:rPr lang="lv-LV" sz="3100" b="1" u="sng" dirty="0"/>
              <a:t> – Alsunga, </a:t>
            </a:r>
            <a:r>
              <a:rPr lang="lv-LV" sz="3100" b="1" u="sng" dirty="0" err="1"/>
              <a:t>Žibgrava</a:t>
            </a:r>
            <a:r>
              <a:rPr lang="lv-LV" sz="3100" b="1" u="sng" dirty="0"/>
              <a:t> </a:t>
            </a:r>
            <a:r>
              <a:rPr lang="lv-LV" sz="3100" b="1" u="sng" dirty="0" err="1"/>
              <a:t>trail</a:t>
            </a:r>
            <a:endParaRPr lang="en-US" sz="3100" b="1" u="sng" dirty="0"/>
          </a:p>
        </p:txBody>
      </p:sp>
      <p:pic>
        <p:nvPicPr>
          <p:cNvPr id="5" name="Picture 6" descr="http://centralbaltic.eu/sites/default/files/logo.png">
            <a:extLst>
              <a:ext uri="{FF2B5EF4-FFF2-40B4-BE49-F238E27FC236}">
                <a16:creationId xmlns:a16="http://schemas.microsoft.com/office/drawing/2014/main" id="{13399579-C4B2-48D0-A080-96E8C4CBA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4FFA0B64-8FD8-4B03-9B34-D63C90371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CCED717E-61FD-4615-9A4C-B6C60C768F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121" y="1939925"/>
            <a:ext cx="4963743" cy="4265460"/>
          </a:xfrm>
          <a:prstGeom prst="rect">
            <a:avLst/>
          </a:prstGeom>
        </p:spPr>
      </p:pic>
      <p:pic>
        <p:nvPicPr>
          <p:cNvPr id="16" name="Satura vietturis 15">
            <a:extLst>
              <a:ext uri="{FF2B5EF4-FFF2-40B4-BE49-F238E27FC236}">
                <a16:creationId xmlns:a16="http://schemas.microsoft.com/office/drawing/2014/main" id="{B9AFC01A-E759-408E-A460-609E30B32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79" y="1854047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62641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67" y="214794"/>
            <a:ext cx="10515600" cy="1151890"/>
          </a:xfrm>
        </p:spPr>
        <p:txBody>
          <a:bodyPr>
            <a:normAutofit/>
          </a:bodyPr>
          <a:lstStyle/>
          <a:p>
            <a:r>
              <a:rPr lang="lv-LV" b="1" dirty="0" err="1"/>
              <a:t>Infrastructure</a:t>
            </a:r>
            <a:r>
              <a:rPr lang="lv-LV" b="1" dirty="0"/>
              <a:t> </a:t>
            </a:r>
            <a:r>
              <a:rPr lang="lv-LV" b="1" dirty="0" err="1"/>
              <a:t>improvements</a:t>
            </a:r>
            <a:br>
              <a:rPr lang="lv-LV" b="1" dirty="0"/>
            </a:br>
            <a:r>
              <a:rPr lang="lv-LV" sz="3100" b="1" u="sng" dirty="0" err="1"/>
              <a:t>Lead</a:t>
            </a:r>
            <a:r>
              <a:rPr lang="lv-LV" sz="3100" b="1" u="sng" dirty="0"/>
              <a:t> </a:t>
            </a:r>
            <a:r>
              <a:rPr lang="lv-LV" sz="3100" b="1" u="sng" dirty="0" err="1"/>
              <a:t>Partner</a:t>
            </a:r>
            <a:r>
              <a:rPr lang="lv-LV" sz="3100" b="1" u="sng" dirty="0"/>
              <a:t> – Kazdanga park</a:t>
            </a:r>
            <a:endParaRPr lang="en-US" sz="3100" b="1" u="sng" dirty="0"/>
          </a:p>
        </p:txBody>
      </p:sp>
      <p:pic>
        <p:nvPicPr>
          <p:cNvPr id="5" name="Picture 6" descr="http://centralbaltic.eu/sites/default/files/logo.png">
            <a:extLst>
              <a:ext uri="{FF2B5EF4-FFF2-40B4-BE49-F238E27FC236}">
                <a16:creationId xmlns:a16="http://schemas.microsoft.com/office/drawing/2014/main" id="{13399579-C4B2-48D0-A080-96E8C4CBA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4FFA0B64-8FD8-4B03-9B34-D63C90371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ttēls 9">
            <a:extLst>
              <a:ext uri="{FF2B5EF4-FFF2-40B4-BE49-F238E27FC236}">
                <a16:creationId xmlns:a16="http://schemas.microsoft.com/office/drawing/2014/main" id="{2C1C2124-50ED-4E3F-9241-419D657733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7" y="1467178"/>
            <a:ext cx="5607789" cy="4969210"/>
          </a:xfrm>
          <a:prstGeom prst="rect">
            <a:avLst/>
          </a:prstGeom>
        </p:spPr>
      </p:pic>
      <p:pic>
        <p:nvPicPr>
          <p:cNvPr id="24" name="Attēls 23">
            <a:extLst>
              <a:ext uri="{FF2B5EF4-FFF2-40B4-BE49-F238E27FC236}">
                <a16:creationId xmlns:a16="http://schemas.microsoft.com/office/drawing/2014/main" id="{2F9A3F50-EFE2-4D93-847C-8CC40502D4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45" y="1640033"/>
            <a:ext cx="6164665" cy="4623499"/>
          </a:xfrm>
          <a:prstGeom prst="rect">
            <a:avLst/>
          </a:prstGeom>
        </p:spPr>
      </p:pic>
      <p:sp>
        <p:nvSpPr>
          <p:cNvPr id="26" name="Satura vietturis 25">
            <a:extLst>
              <a:ext uri="{FF2B5EF4-FFF2-40B4-BE49-F238E27FC236}">
                <a16:creationId xmlns:a16="http://schemas.microsoft.com/office/drawing/2014/main" id="{A216619E-077A-434C-BB3D-75BD545AF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833558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67" y="214794"/>
            <a:ext cx="10515600" cy="1151890"/>
          </a:xfrm>
        </p:spPr>
        <p:txBody>
          <a:bodyPr>
            <a:normAutofit/>
          </a:bodyPr>
          <a:lstStyle/>
          <a:p>
            <a:r>
              <a:rPr lang="lv-LV" b="1" dirty="0" err="1"/>
              <a:t>Infrastructure</a:t>
            </a:r>
            <a:r>
              <a:rPr lang="lv-LV" b="1" dirty="0"/>
              <a:t> </a:t>
            </a:r>
            <a:r>
              <a:rPr lang="lv-LV" b="1" dirty="0" err="1"/>
              <a:t>improvements</a:t>
            </a:r>
            <a:br>
              <a:rPr lang="lv-LV" b="1" dirty="0"/>
            </a:br>
            <a:r>
              <a:rPr lang="lv-LV" sz="3100" b="1" u="sng" dirty="0" err="1"/>
              <a:t>Lead</a:t>
            </a:r>
            <a:r>
              <a:rPr lang="lv-LV" sz="3100" b="1" u="sng" dirty="0"/>
              <a:t> </a:t>
            </a:r>
            <a:r>
              <a:rPr lang="lv-LV" sz="3100" b="1" u="sng" dirty="0" err="1"/>
              <a:t>Partner</a:t>
            </a:r>
            <a:r>
              <a:rPr lang="lv-LV" sz="3100" b="1" u="sng" dirty="0"/>
              <a:t> – Kazdanga </a:t>
            </a:r>
            <a:r>
              <a:rPr lang="lv-LV" sz="3100" b="1" u="sng" dirty="0" err="1"/>
              <a:t>Castle</a:t>
            </a:r>
            <a:r>
              <a:rPr lang="lv-LV" sz="3100" b="1" u="sng" dirty="0"/>
              <a:t> park</a:t>
            </a:r>
            <a:endParaRPr lang="en-US" sz="3100" b="1" u="sng" dirty="0"/>
          </a:p>
        </p:txBody>
      </p:sp>
      <p:pic>
        <p:nvPicPr>
          <p:cNvPr id="5" name="Picture 6" descr="http://centralbaltic.eu/sites/default/files/logo.png">
            <a:extLst>
              <a:ext uri="{FF2B5EF4-FFF2-40B4-BE49-F238E27FC236}">
                <a16:creationId xmlns:a16="http://schemas.microsoft.com/office/drawing/2014/main" id="{13399579-C4B2-48D0-A080-96E8C4CBA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4FFA0B64-8FD8-4B03-9B34-D63C90371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Satura vietturis 27">
            <a:extLst>
              <a:ext uri="{FF2B5EF4-FFF2-40B4-BE49-F238E27FC236}">
                <a16:creationId xmlns:a16="http://schemas.microsoft.com/office/drawing/2014/main" id="{507464BF-E55B-4E12-88C5-9A4B4CB64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868637"/>
            <a:ext cx="5801784" cy="4351338"/>
          </a:xfrm>
        </p:spPr>
      </p:pic>
      <p:pic>
        <p:nvPicPr>
          <p:cNvPr id="38" name="Attēls 37">
            <a:extLst>
              <a:ext uri="{FF2B5EF4-FFF2-40B4-BE49-F238E27FC236}">
                <a16:creationId xmlns:a16="http://schemas.microsoft.com/office/drawing/2014/main" id="{8CAE87B1-72E8-4158-AA94-FE83B93F9A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197" y="1126671"/>
            <a:ext cx="4471899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49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67" y="214794"/>
            <a:ext cx="10515600" cy="1151890"/>
          </a:xfrm>
        </p:spPr>
        <p:txBody>
          <a:bodyPr>
            <a:normAutofit/>
          </a:bodyPr>
          <a:lstStyle/>
          <a:p>
            <a:r>
              <a:rPr lang="lv-LV" b="1" dirty="0" err="1"/>
              <a:t>Infrastructure</a:t>
            </a:r>
            <a:r>
              <a:rPr lang="lv-LV" b="1" dirty="0"/>
              <a:t> </a:t>
            </a:r>
            <a:r>
              <a:rPr lang="lv-LV" b="1" dirty="0" err="1"/>
              <a:t>improvements</a:t>
            </a:r>
            <a:br>
              <a:rPr lang="lv-LV" b="1" dirty="0"/>
            </a:br>
            <a:r>
              <a:rPr lang="lv-LV" sz="3100" b="1" u="sng" dirty="0" err="1"/>
              <a:t>Lead</a:t>
            </a:r>
            <a:r>
              <a:rPr lang="lv-LV" sz="3100" b="1" u="sng" dirty="0"/>
              <a:t> </a:t>
            </a:r>
            <a:r>
              <a:rPr lang="lv-LV" sz="3100" b="1" u="sng" dirty="0" err="1"/>
              <a:t>Partner</a:t>
            </a:r>
            <a:r>
              <a:rPr lang="lv-LV" sz="3100" b="1" u="sng" dirty="0"/>
              <a:t> – Priekule, Kalēti </a:t>
            </a:r>
            <a:r>
              <a:rPr lang="lv-LV" sz="3100" b="1" u="sng" dirty="0" err="1"/>
              <a:t>Forest</a:t>
            </a:r>
            <a:r>
              <a:rPr lang="lv-LV" sz="3100" b="1" u="sng" dirty="0"/>
              <a:t> Park</a:t>
            </a:r>
            <a:endParaRPr lang="en-US" sz="3100" b="1" u="sng" dirty="0"/>
          </a:p>
        </p:txBody>
      </p:sp>
      <p:pic>
        <p:nvPicPr>
          <p:cNvPr id="5" name="Picture 6" descr="http://centralbaltic.eu/sites/default/files/logo.png">
            <a:extLst>
              <a:ext uri="{FF2B5EF4-FFF2-40B4-BE49-F238E27FC236}">
                <a16:creationId xmlns:a16="http://schemas.microsoft.com/office/drawing/2014/main" id="{13399579-C4B2-48D0-A080-96E8C4CBA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4FFA0B64-8FD8-4B03-9B34-D63C90371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atura vietturis 7">
            <a:extLst>
              <a:ext uri="{FF2B5EF4-FFF2-40B4-BE49-F238E27FC236}">
                <a16:creationId xmlns:a16="http://schemas.microsoft.com/office/drawing/2014/main" id="{D8F890E7-3A3F-4976-9873-64A839B4C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7" y="1467178"/>
            <a:ext cx="6545180" cy="4351338"/>
          </a:xfrm>
        </p:spPr>
      </p:pic>
      <p:pic>
        <p:nvPicPr>
          <p:cNvPr id="10" name="Attēls 9">
            <a:extLst>
              <a:ext uri="{FF2B5EF4-FFF2-40B4-BE49-F238E27FC236}">
                <a16:creationId xmlns:a16="http://schemas.microsoft.com/office/drawing/2014/main" id="{97F2F4D0-48BE-49AD-B96D-C8BA8F0893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988" y="1144225"/>
            <a:ext cx="3509215" cy="2631669"/>
          </a:xfrm>
          <a:prstGeom prst="rect">
            <a:avLst/>
          </a:prstGeom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F459A2AD-81F2-49D5-B870-5CE78C4EB8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917" y="3890193"/>
            <a:ext cx="2851910" cy="2833172"/>
          </a:xfrm>
          <a:prstGeom prst="rect">
            <a:avLst/>
          </a:prstGeom>
        </p:spPr>
      </p:pic>
      <p:pic>
        <p:nvPicPr>
          <p:cNvPr id="14" name="Attēls 13">
            <a:extLst>
              <a:ext uri="{FF2B5EF4-FFF2-40B4-BE49-F238E27FC236}">
                <a16:creationId xmlns:a16="http://schemas.microsoft.com/office/drawing/2014/main" id="{35866EE7-85EC-403C-930B-E5835EBD7A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904" y="3890194"/>
            <a:ext cx="2098199" cy="279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76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" y="-459836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 err="1"/>
              <a:t>Joint</a:t>
            </a:r>
            <a:r>
              <a:rPr lang="lv-LV" b="1" dirty="0"/>
              <a:t> </a:t>
            </a:r>
            <a:r>
              <a:rPr lang="lv-LV" b="1" dirty="0" err="1"/>
              <a:t>Product</a:t>
            </a:r>
            <a:r>
              <a:rPr lang="lv-LV" b="1" dirty="0"/>
              <a:t> </a:t>
            </a:r>
            <a:r>
              <a:rPr lang="lv-LV" b="1" dirty="0" err="1"/>
              <a:t>Development</a:t>
            </a:r>
            <a:endParaRPr lang="en-US" b="1" dirty="0"/>
          </a:p>
        </p:txBody>
      </p:sp>
      <p:pic>
        <p:nvPicPr>
          <p:cNvPr id="32" name="Attēls 31">
            <a:extLst>
              <a:ext uri="{FF2B5EF4-FFF2-40B4-BE49-F238E27FC236}">
                <a16:creationId xmlns:a16="http://schemas.microsoft.com/office/drawing/2014/main" id="{F538AA18-9069-49D9-B8D3-0A71461F1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825" y="1041350"/>
            <a:ext cx="3867407" cy="3265179"/>
          </a:xfrm>
          <a:prstGeom prst="rect">
            <a:avLst/>
          </a:prstGeom>
        </p:spPr>
      </p:pic>
      <p:sp>
        <p:nvSpPr>
          <p:cNvPr id="33" name="Taisnstūris 32">
            <a:extLst>
              <a:ext uri="{FF2B5EF4-FFF2-40B4-BE49-F238E27FC236}">
                <a16:creationId xmlns:a16="http://schemas.microsoft.com/office/drawing/2014/main" id="{9D2B70D5-A594-462E-9921-E947E77FA506}"/>
              </a:ext>
            </a:extLst>
          </p:cNvPr>
          <p:cNvSpPr/>
          <p:nvPr/>
        </p:nvSpPr>
        <p:spPr>
          <a:xfrm>
            <a:off x="6321825" y="1041350"/>
            <a:ext cx="3867407" cy="433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Development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accessibility</a:t>
            </a:r>
            <a:r>
              <a:rPr lang="lv-LV" dirty="0"/>
              <a:t> CL</a:t>
            </a:r>
          </a:p>
        </p:txBody>
      </p:sp>
      <p:pic>
        <p:nvPicPr>
          <p:cNvPr id="36" name="Attēls 35">
            <a:extLst>
              <a:ext uri="{FF2B5EF4-FFF2-40B4-BE49-F238E27FC236}">
                <a16:creationId xmlns:a16="http://schemas.microsoft.com/office/drawing/2014/main" id="{6ADB9545-7F8A-4789-ABC3-2B6FB1E9D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4610" y="1452256"/>
            <a:ext cx="4444179" cy="3333134"/>
          </a:xfrm>
          <a:prstGeom prst="rect">
            <a:avLst/>
          </a:prstGeom>
        </p:spPr>
      </p:pic>
      <p:sp>
        <p:nvSpPr>
          <p:cNvPr id="37" name="Taisnstūris 36">
            <a:extLst>
              <a:ext uri="{FF2B5EF4-FFF2-40B4-BE49-F238E27FC236}">
                <a16:creationId xmlns:a16="http://schemas.microsoft.com/office/drawing/2014/main" id="{B9744D0F-CA76-438C-B66C-4864BDA8C203}"/>
              </a:ext>
            </a:extLst>
          </p:cNvPr>
          <p:cNvSpPr/>
          <p:nvPr/>
        </p:nvSpPr>
        <p:spPr>
          <a:xfrm>
            <a:off x="300912" y="873808"/>
            <a:ext cx="3333135" cy="4437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Development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joint</a:t>
            </a:r>
            <a:r>
              <a:rPr lang="lv-LV" dirty="0"/>
              <a:t> </a:t>
            </a:r>
            <a:r>
              <a:rPr lang="lv-LV" dirty="0" err="1"/>
              <a:t>materials</a:t>
            </a:r>
            <a:endParaRPr lang="lv-LV" dirty="0"/>
          </a:p>
        </p:txBody>
      </p:sp>
      <p:pic>
        <p:nvPicPr>
          <p:cNvPr id="38" name="Attēls 37">
            <a:extLst>
              <a:ext uri="{FF2B5EF4-FFF2-40B4-BE49-F238E27FC236}">
                <a16:creationId xmlns:a16="http://schemas.microsoft.com/office/drawing/2014/main" id="{F7A46D78-AB40-4992-A605-2C7C21F95B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84" y="3941752"/>
            <a:ext cx="3792227" cy="2844171"/>
          </a:xfrm>
          <a:prstGeom prst="rect">
            <a:avLst/>
          </a:prstGeom>
        </p:spPr>
      </p:pic>
      <p:sp>
        <p:nvSpPr>
          <p:cNvPr id="39" name="Taisnstūris 38">
            <a:extLst>
              <a:ext uri="{FF2B5EF4-FFF2-40B4-BE49-F238E27FC236}">
                <a16:creationId xmlns:a16="http://schemas.microsoft.com/office/drawing/2014/main" id="{213F365A-2102-49E3-BBF9-F180F979920D}"/>
              </a:ext>
            </a:extLst>
          </p:cNvPr>
          <p:cNvSpPr/>
          <p:nvPr/>
        </p:nvSpPr>
        <p:spPr>
          <a:xfrm>
            <a:off x="2699084" y="3908484"/>
            <a:ext cx="3792227" cy="457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Learning</a:t>
            </a:r>
            <a:r>
              <a:rPr lang="lv-LV" dirty="0"/>
              <a:t> </a:t>
            </a:r>
            <a:r>
              <a:rPr lang="lv-LV" dirty="0" err="1"/>
              <a:t>best</a:t>
            </a:r>
            <a:r>
              <a:rPr lang="lv-LV" dirty="0"/>
              <a:t> </a:t>
            </a:r>
            <a:r>
              <a:rPr lang="lv-LV" dirty="0" err="1"/>
              <a:t>practise</a:t>
            </a:r>
            <a:endParaRPr lang="lv-LV" dirty="0"/>
          </a:p>
        </p:txBody>
      </p:sp>
      <p:pic>
        <p:nvPicPr>
          <p:cNvPr id="44" name="Attēls 43">
            <a:extLst>
              <a:ext uri="{FF2B5EF4-FFF2-40B4-BE49-F238E27FC236}">
                <a16:creationId xmlns:a16="http://schemas.microsoft.com/office/drawing/2014/main" id="{ECE8F666-8787-4D15-818D-3E7F56C9DF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70" y="3941752"/>
            <a:ext cx="4144763" cy="2844171"/>
          </a:xfrm>
          <a:prstGeom prst="rect">
            <a:avLst/>
          </a:prstGeom>
        </p:spPr>
      </p:pic>
      <p:sp>
        <p:nvSpPr>
          <p:cNvPr id="45" name="Taisnstūris 44">
            <a:extLst>
              <a:ext uri="{FF2B5EF4-FFF2-40B4-BE49-F238E27FC236}">
                <a16:creationId xmlns:a16="http://schemas.microsoft.com/office/drawing/2014/main" id="{A776306B-0A6D-4EF0-9DBC-4BC973FE04F4}"/>
              </a:ext>
            </a:extLst>
          </p:cNvPr>
          <p:cNvSpPr/>
          <p:nvPr/>
        </p:nvSpPr>
        <p:spPr>
          <a:xfrm>
            <a:off x="7966770" y="3937817"/>
            <a:ext cx="4144763" cy="457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Developing</a:t>
            </a:r>
            <a:r>
              <a:rPr lang="lv-LV" dirty="0"/>
              <a:t> </a:t>
            </a:r>
            <a:r>
              <a:rPr lang="lv-LV" dirty="0" err="1"/>
              <a:t>chain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accessible</a:t>
            </a:r>
            <a:r>
              <a:rPr lang="lv-LV" dirty="0"/>
              <a:t> </a:t>
            </a:r>
            <a:r>
              <a:rPr lang="lv-LV" dirty="0" err="1"/>
              <a:t>sites</a:t>
            </a:r>
            <a:endParaRPr lang="lv-LV" dirty="0"/>
          </a:p>
        </p:txBody>
      </p:sp>
      <p:pic>
        <p:nvPicPr>
          <p:cNvPr id="46" name="Picture 6" descr="http://centralbaltic.eu/sites/default/files/logo.png">
            <a:extLst>
              <a:ext uri="{FF2B5EF4-FFF2-40B4-BE49-F238E27FC236}">
                <a16:creationId xmlns:a16="http://schemas.microsoft.com/office/drawing/2014/main" id="{37F5032C-6D1E-423D-8B04-AEA66CBC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1F5B858A-3094-4F2F-A2F3-6680582D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402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29" y="-357649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 err="1"/>
              <a:t>Joint</a:t>
            </a:r>
            <a:r>
              <a:rPr lang="lv-LV" b="1" dirty="0"/>
              <a:t> </a:t>
            </a:r>
            <a:r>
              <a:rPr lang="lv-LV" b="1" dirty="0" err="1"/>
              <a:t>Materials</a:t>
            </a:r>
            <a:endParaRPr lang="en-US" b="1" dirty="0"/>
          </a:p>
        </p:txBody>
      </p:sp>
      <p:sp>
        <p:nvSpPr>
          <p:cNvPr id="24" name="Taisnstūris 23">
            <a:extLst>
              <a:ext uri="{FF2B5EF4-FFF2-40B4-BE49-F238E27FC236}">
                <a16:creationId xmlns:a16="http://schemas.microsoft.com/office/drawing/2014/main" id="{6E24A1D8-EF9D-43EC-B159-48BB10C4A137}"/>
              </a:ext>
            </a:extLst>
          </p:cNvPr>
          <p:cNvSpPr/>
          <p:nvPr/>
        </p:nvSpPr>
        <p:spPr>
          <a:xfrm>
            <a:off x="403123" y="1257656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Signs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info </a:t>
            </a:r>
            <a:r>
              <a:rPr lang="lv-LV" dirty="0" err="1"/>
              <a:t>boards</a:t>
            </a:r>
            <a:endParaRPr lang="lv-LV" dirty="0"/>
          </a:p>
        </p:txBody>
      </p:sp>
      <p:pic>
        <p:nvPicPr>
          <p:cNvPr id="15" name="Attēls 14">
            <a:extLst>
              <a:ext uri="{FF2B5EF4-FFF2-40B4-BE49-F238E27FC236}">
                <a16:creationId xmlns:a16="http://schemas.microsoft.com/office/drawing/2014/main" id="{A5DF98C5-5A22-444E-944E-454FAE66CC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01" y="2464929"/>
            <a:ext cx="1706511" cy="2275348"/>
          </a:xfrm>
          <a:prstGeom prst="rect">
            <a:avLst/>
          </a:prstGeom>
        </p:spPr>
      </p:pic>
      <p:pic>
        <p:nvPicPr>
          <p:cNvPr id="9" name="Picture 6" descr="http://centralbaltic.eu/sites/default/files/logo.png">
            <a:extLst>
              <a:ext uri="{FF2B5EF4-FFF2-40B4-BE49-F238E27FC236}">
                <a16:creationId xmlns:a16="http://schemas.microsoft.com/office/drawing/2014/main" id="{D0A3D4E1-6DE9-4DD0-A1CF-1474BF90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4BC611B7-8676-4E75-9529-9FADA73F4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aisnstūris 11">
            <a:extLst>
              <a:ext uri="{FF2B5EF4-FFF2-40B4-BE49-F238E27FC236}">
                <a16:creationId xmlns:a16="http://schemas.microsoft.com/office/drawing/2014/main" id="{63BFF11E-CA84-4F60-AD66-71220F29BFE6}"/>
              </a:ext>
            </a:extLst>
          </p:cNvPr>
          <p:cNvSpPr/>
          <p:nvPr/>
        </p:nvSpPr>
        <p:spPr>
          <a:xfrm>
            <a:off x="8415443" y="5301786"/>
            <a:ext cx="3692012" cy="124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Responsible</a:t>
            </a:r>
            <a:r>
              <a:rPr lang="lv-LV" dirty="0"/>
              <a:t> </a:t>
            </a:r>
            <a:r>
              <a:rPr lang="lv-LV" dirty="0" err="1"/>
              <a:t>partner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development</a:t>
            </a:r>
            <a:r>
              <a:rPr lang="lv-LV" dirty="0"/>
              <a:t>: </a:t>
            </a:r>
            <a:r>
              <a:rPr lang="lv-LV" dirty="0" err="1"/>
              <a:t>Mets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lv-LV" dirty="0" err="1"/>
              <a:t>hallitus</a:t>
            </a:r>
            <a:endParaRPr lang="lv-LV" dirty="0"/>
          </a:p>
          <a:p>
            <a:pPr algn="ctr"/>
            <a:r>
              <a:rPr lang="lv-LV" dirty="0" err="1"/>
              <a:t>Production</a:t>
            </a:r>
            <a:r>
              <a:rPr lang="lv-LV" dirty="0"/>
              <a:t>: LP, PP2, PP3</a:t>
            </a: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AA102FD0-C15F-472F-A57F-593BAF43B0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177" y="2758942"/>
            <a:ext cx="2351531" cy="1455174"/>
          </a:xfrm>
          <a:prstGeom prst="rect">
            <a:avLst/>
          </a:prstGeom>
        </p:spPr>
      </p:pic>
      <p:sp>
        <p:nvSpPr>
          <p:cNvPr id="17" name="Taisnstūris 16">
            <a:extLst>
              <a:ext uri="{FF2B5EF4-FFF2-40B4-BE49-F238E27FC236}">
                <a16:creationId xmlns:a16="http://schemas.microsoft.com/office/drawing/2014/main" id="{9CAF85E0-8C0E-4C30-80FA-77294AE356FE}"/>
              </a:ext>
            </a:extLst>
          </p:cNvPr>
          <p:cNvSpPr/>
          <p:nvPr/>
        </p:nvSpPr>
        <p:spPr>
          <a:xfrm>
            <a:off x="4169301" y="1257656"/>
            <a:ext cx="6597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16</a:t>
            </a:r>
          </a:p>
        </p:txBody>
      </p:sp>
      <p:sp>
        <p:nvSpPr>
          <p:cNvPr id="18" name="Taisnstūris 17">
            <a:extLst>
              <a:ext uri="{FF2B5EF4-FFF2-40B4-BE49-F238E27FC236}">
                <a16:creationId xmlns:a16="http://schemas.microsoft.com/office/drawing/2014/main" id="{EA57F999-48BD-4717-BEAA-53ABDA0720F3}"/>
              </a:ext>
            </a:extLst>
          </p:cNvPr>
          <p:cNvSpPr/>
          <p:nvPr/>
        </p:nvSpPr>
        <p:spPr>
          <a:xfrm>
            <a:off x="5122609" y="1263902"/>
            <a:ext cx="973391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3</a:t>
            </a:r>
          </a:p>
        </p:txBody>
      </p:sp>
      <p:pic>
        <p:nvPicPr>
          <p:cNvPr id="14" name="Attēls 13">
            <a:extLst>
              <a:ext uri="{FF2B5EF4-FFF2-40B4-BE49-F238E27FC236}">
                <a16:creationId xmlns:a16="http://schemas.microsoft.com/office/drawing/2014/main" id="{134555BE-66C8-473C-94DB-E50C96E435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84" y="2273022"/>
            <a:ext cx="3545550" cy="2659162"/>
          </a:xfrm>
          <a:prstGeom prst="rect">
            <a:avLst/>
          </a:prstGeom>
        </p:spPr>
      </p:pic>
      <p:pic>
        <p:nvPicPr>
          <p:cNvPr id="21" name="Attēls 20">
            <a:extLst>
              <a:ext uri="{FF2B5EF4-FFF2-40B4-BE49-F238E27FC236}">
                <a16:creationId xmlns:a16="http://schemas.microsoft.com/office/drawing/2014/main" id="{8F3D50EE-276C-4304-B4E9-E476DE5416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45" y="5260132"/>
            <a:ext cx="1592730" cy="1597868"/>
          </a:xfrm>
          <a:prstGeom prst="rect">
            <a:avLst/>
          </a:prstGeom>
        </p:spPr>
      </p:pic>
      <p:pic>
        <p:nvPicPr>
          <p:cNvPr id="22" name="Attēls 21">
            <a:extLst>
              <a:ext uri="{FF2B5EF4-FFF2-40B4-BE49-F238E27FC236}">
                <a16:creationId xmlns:a16="http://schemas.microsoft.com/office/drawing/2014/main" id="{075DDAC8-6982-48B1-9AD6-50AACC8236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2314" y="5260132"/>
            <a:ext cx="1536256" cy="1597503"/>
          </a:xfrm>
          <a:prstGeom prst="rect">
            <a:avLst/>
          </a:prstGeom>
        </p:spPr>
      </p:pic>
      <p:pic>
        <p:nvPicPr>
          <p:cNvPr id="23" name="Attēls 22">
            <a:extLst>
              <a:ext uri="{FF2B5EF4-FFF2-40B4-BE49-F238E27FC236}">
                <a16:creationId xmlns:a16="http://schemas.microsoft.com/office/drawing/2014/main" id="{7A3A9D5B-E306-4CFE-8EFF-FEA58286FD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3885" y="5262708"/>
            <a:ext cx="1635092" cy="1597503"/>
          </a:xfrm>
          <a:prstGeom prst="rect">
            <a:avLst/>
          </a:prstGeom>
        </p:spPr>
      </p:pic>
      <p:pic>
        <p:nvPicPr>
          <p:cNvPr id="25" name="Attēls 24">
            <a:extLst>
              <a:ext uri="{FF2B5EF4-FFF2-40B4-BE49-F238E27FC236}">
                <a16:creationId xmlns:a16="http://schemas.microsoft.com/office/drawing/2014/main" id="{F20DEA1B-6B86-443E-81B9-A0FA7359F7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51134" y="5246307"/>
            <a:ext cx="1592730" cy="1600208"/>
          </a:xfrm>
          <a:prstGeom prst="rect">
            <a:avLst/>
          </a:prstGeom>
        </p:spPr>
      </p:pic>
      <p:pic>
        <p:nvPicPr>
          <p:cNvPr id="27" name="Attēls 26">
            <a:extLst>
              <a:ext uri="{FF2B5EF4-FFF2-40B4-BE49-F238E27FC236}">
                <a16:creationId xmlns:a16="http://schemas.microsoft.com/office/drawing/2014/main" id="{7AFF4564-85B9-4473-8DE8-A97639D509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1541" y="5253043"/>
            <a:ext cx="1572574" cy="1593472"/>
          </a:xfrm>
          <a:prstGeom prst="rect">
            <a:avLst/>
          </a:prstGeom>
        </p:spPr>
      </p:pic>
      <p:pic>
        <p:nvPicPr>
          <p:cNvPr id="28" name="Attēls 27">
            <a:extLst>
              <a:ext uri="{FF2B5EF4-FFF2-40B4-BE49-F238E27FC236}">
                <a16:creationId xmlns:a16="http://schemas.microsoft.com/office/drawing/2014/main" id="{5D206B84-A10C-4C7A-A5C6-BCA07E1D1D9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85" y="2308860"/>
            <a:ext cx="3693154" cy="2769866"/>
          </a:xfrm>
          <a:prstGeom prst="rect">
            <a:avLst/>
          </a:prstGeom>
        </p:spPr>
      </p:pic>
      <p:sp>
        <p:nvSpPr>
          <p:cNvPr id="20" name="Satura vietturis 19">
            <a:extLst>
              <a:ext uri="{FF2B5EF4-FFF2-40B4-BE49-F238E27FC236}">
                <a16:creationId xmlns:a16="http://schemas.microsoft.com/office/drawing/2014/main" id="{E2DBDB90-A0CE-493E-A6DD-FDF225146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86117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29" y="-357649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 err="1"/>
              <a:t>Joint</a:t>
            </a:r>
            <a:r>
              <a:rPr lang="lv-LV" b="1" dirty="0"/>
              <a:t> </a:t>
            </a:r>
            <a:r>
              <a:rPr lang="lv-LV" b="1" dirty="0" err="1"/>
              <a:t>Materials</a:t>
            </a:r>
            <a:endParaRPr lang="en-US" b="1" dirty="0"/>
          </a:p>
        </p:txBody>
      </p:sp>
      <p:sp>
        <p:nvSpPr>
          <p:cNvPr id="24" name="Taisnstūris 23">
            <a:extLst>
              <a:ext uri="{FF2B5EF4-FFF2-40B4-BE49-F238E27FC236}">
                <a16:creationId xmlns:a16="http://schemas.microsoft.com/office/drawing/2014/main" id="{6E24A1D8-EF9D-43EC-B159-48BB10C4A137}"/>
              </a:ext>
            </a:extLst>
          </p:cNvPr>
          <p:cNvSpPr/>
          <p:nvPr/>
        </p:nvSpPr>
        <p:spPr>
          <a:xfrm>
            <a:off x="403123" y="1257656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QR </a:t>
            </a:r>
            <a:r>
              <a:rPr lang="lv-LV" dirty="0" err="1"/>
              <a:t>codes</a:t>
            </a:r>
            <a:r>
              <a:rPr lang="lv-LV" dirty="0"/>
              <a:t> </a:t>
            </a:r>
            <a:r>
              <a:rPr lang="lv-LV" dirty="0" err="1"/>
              <a:t>with</a:t>
            </a:r>
            <a:r>
              <a:rPr lang="lv-LV" dirty="0"/>
              <a:t> audio </a:t>
            </a:r>
            <a:r>
              <a:rPr lang="lv-LV" dirty="0" err="1"/>
              <a:t>and</a:t>
            </a:r>
            <a:r>
              <a:rPr lang="lv-LV" dirty="0"/>
              <a:t> video</a:t>
            </a:r>
          </a:p>
        </p:txBody>
      </p:sp>
      <p:pic>
        <p:nvPicPr>
          <p:cNvPr id="9" name="Picture 6" descr="http://centralbaltic.eu/sites/default/files/logo.png">
            <a:extLst>
              <a:ext uri="{FF2B5EF4-FFF2-40B4-BE49-F238E27FC236}">
                <a16:creationId xmlns:a16="http://schemas.microsoft.com/office/drawing/2014/main" id="{D0A3D4E1-6DE9-4DD0-A1CF-1474BF90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4BC611B7-8676-4E75-9529-9FADA73F4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aisnstūris 11">
            <a:extLst>
              <a:ext uri="{FF2B5EF4-FFF2-40B4-BE49-F238E27FC236}">
                <a16:creationId xmlns:a16="http://schemas.microsoft.com/office/drawing/2014/main" id="{63BFF11E-CA84-4F60-AD66-71220F29BFE6}"/>
              </a:ext>
            </a:extLst>
          </p:cNvPr>
          <p:cNvSpPr/>
          <p:nvPr/>
        </p:nvSpPr>
        <p:spPr>
          <a:xfrm>
            <a:off x="8283679" y="5310048"/>
            <a:ext cx="3692012" cy="124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Responsible</a:t>
            </a:r>
            <a:r>
              <a:rPr lang="lv-LV" dirty="0"/>
              <a:t> </a:t>
            </a:r>
            <a:r>
              <a:rPr lang="lv-LV" dirty="0" err="1"/>
              <a:t>partners</a:t>
            </a:r>
            <a:r>
              <a:rPr lang="lv-LV" dirty="0"/>
              <a:t>: LP, PP2, PP3</a:t>
            </a:r>
          </a:p>
        </p:txBody>
      </p:sp>
      <p:sp>
        <p:nvSpPr>
          <p:cNvPr id="17" name="Taisnstūris 16">
            <a:extLst>
              <a:ext uri="{FF2B5EF4-FFF2-40B4-BE49-F238E27FC236}">
                <a16:creationId xmlns:a16="http://schemas.microsoft.com/office/drawing/2014/main" id="{9CAF85E0-8C0E-4C30-80FA-77294AE356FE}"/>
              </a:ext>
            </a:extLst>
          </p:cNvPr>
          <p:cNvSpPr/>
          <p:nvPr/>
        </p:nvSpPr>
        <p:spPr>
          <a:xfrm>
            <a:off x="4169301" y="1257656"/>
            <a:ext cx="6597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16</a:t>
            </a:r>
          </a:p>
        </p:txBody>
      </p:sp>
      <p:pic>
        <p:nvPicPr>
          <p:cNvPr id="16" name="Attēls 15">
            <a:extLst>
              <a:ext uri="{FF2B5EF4-FFF2-40B4-BE49-F238E27FC236}">
                <a16:creationId xmlns:a16="http://schemas.microsoft.com/office/drawing/2014/main" id="{8C577EAC-02D1-4A01-9485-325D443205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51" y="2126912"/>
            <a:ext cx="2932709" cy="2999249"/>
          </a:xfrm>
          <a:prstGeom prst="rect">
            <a:avLst/>
          </a:prstGeom>
        </p:spPr>
      </p:pic>
      <p:pic>
        <p:nvPicPr>
          <p:cNvPr id="18" name="Attēls 17">
            <a:extLst>
              <a:ext uri="{FF2B5EF4-FFF2-40B4-BE49-F238E27FC236}">
                <a16:creationId xmlns:a16="http://schemas.microsoft.com/office/drawing/2014/main" id="{B47CD374-854F-44FC-B4F7-5EA071EE35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419" y="1503057"/>
            <a:ext cx="3102078" cy="3117259"/>
          </a:xfrm>
          <a:prstGeom prst="rect">
            <a:avLst/>
          </a:prstGeom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id="{4880C9E6-39C0-4675-9032-B1EA8E0426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3" y="2327396"/>
            <a:ext cx="5052671" cy="3789503"/>
          </a:xfrm>
          <a:prstGeom prst="rect">
            <a:avLst/>
          </a:prstGeom>
        </p:spPr>
      </p:pic>
      <p:sp>
        <p:nvSpPr>
          <p:cNvPr id="20" name="Taisnstūris 19">
            <a:extLst>
              <a:ext uri="{FF2B5EF4-FFF2-40B4-BE49-F238E27FC236}">
                <a16:creationId xmlns:a16="http://schemas.microsoft.com/office/drawing/2014/main" id="{2ABFA84F-0C0B-4962-95BE-79BBFE66CE34}"/>
              </a:ext>
            </a:extLst>
          </p:cNvPr>
          <p:cNvSpPr/>
          <p:nvPr/>
        </p:nvSpPr>
        <p:spPr>
          <a:xfrm>
            <a:off x="5122609" y="1263902"/>
            <a:ext cx="973391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3</a:t>
            </a:r>
          </a:p>
        </p:txBody>
      </p:sp>
    </p:spTree>
    <p:extLst>
      <p:ext uri="{BB962C8B-B14F-4D97-AF65-F5344CB8AC3E}">
        <p14:creationId xmlns:p14="http://schemas.microsoft.com/office/powerpoint/2010/main" val="1291037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74" y="-153882"/>
            <a:ext cx="10515600" cy="1325563"/>
          </a:xfrm>
        </p:spPr>
        <p:txBody>
          <a:bodyPr>
            <a:normAutofit/>
          </a:bodyPr>
          <a:lstStyle/>
          <a:p>
            <a:r>
              <a:rPr lang="lv-LV" sz="3200" b="1" dirty="0"/>
              <a:t>Project Coordination Group</a:t>
            </a:r>
            <a:endParaRPr lang="en-US" sz="32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38665"/>
              </p:ext>
            </p:extLst>
          </p:nvPr>
        </p:nvGraphicFramePr>
        <p:xfrm>
          <a:off x="131674" y="1493222"/>
          <a:ext cx="11588378" cy="5015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1" name="Picture 6" descr="http://centralbaltic.eu/sites/default/files/logo.png">
            <a:extLst>
              <a:ext uri="{FF2B5EF4-FFF2-40B4-BE49-F238E27FC236}">
                <a16:creationId xmlns:a16="http://schemas.microsoft.com/office/drawing/2014/main" id="{49E33E3E-D170-49E0-997B-5560BE88A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09" y="25057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DFF72DC7-9BA4-4103-8B1A-AEF2672A8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814" y="13627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688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29" y="-357649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 err="1"/>
              <a:t>Joint</a:t>
            </a:r>
            <a:r>
              <a:rPr lang="lv-LV" b="1" dirty="0"/>
              <a:t> </a:t>
            </a:r>
            <a:r>
              <a:rPr lang="lv-LV" b="1" dirty="0" err="1"/>
              <a:t>Materials</a:t>
            </a:r>
            <a:endParaRPr lang="en-US" b="1" dirty="0"/>
          </a:p>
        </p:txBody>
      </p:sp>
      <p:sp>
        <p:nvSpPr>
          <p:cNvPr id="24" name="Taisnstūris 23">
            <a:extLst>
              <a:ext uri="{FF2B5EF4-FFF2-40B4-BE49-F238E27FC236}">
                <a16:creationId xmlns:a16="http://schemas.microsoft.com/office/drawing/2014/main" id="{6E24A1D8-EF9D-43EC-B159-48BB10C4A137}"/>
              </a:ext>
            </a:extLst>
          </p:cNvPr>
          <p:cNvSpPr/>
          <p:nvPr/>
        </p:nvSpPr>
        <p:spPr>
          <a:xfrm>
            <a:off x="403123" y="1257656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Tactile</a:t>
            </a:r>
            <a:r>
              <a:rPr lang="lv-LV" dirty="0"/>
              <a:t> &amp; </a:t>
            </a:r>
            <a:r>
              <a:rPr lang="lv-LV" dirty="0" err="1"/>
              <a:t>Braille</a:t>
            </a:r>
            <a:r>
              <a:rPr lang="lv-LV" dirty="0"/>
              <a:t> info </a:t>
            </a:r>
            <a:r>
              <a:rPr lang="lv-LV" dirty="0" err="1"/>
              <a:t>stands</a:t>
            </a:r>
            <a:endParaRPr lang="lv-LV" dirty="0"/>
          </a:p>
        </p:txBody>
      </p:sp>
      <p:pic>
        <p:nvPicPr>
          <p:cNvPr id="9" name="Picture 6" descr="http://centralbaltic.eu/sites/default/files/logo.png">
            <a:extLst>
              <a:ext uri="{FF2B5EF4-FFF2-40B4-BE49-F238E27FC236}">
                <a16:creationId xmlns:a16="http://schemas.microsoft.com/office/drawing/2014/main" id="{D0A3D4E1-6DE9-4DD0-A1CF-1474BF90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4BC611B7-8676-4E75-9529-9FADA73F4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F0385D96-9C16-493E-91EA-0DD8049A03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05" y="2123768"/>
            <a:ext cx="3946011" cy="2959508"/>
          </a:xfrm>
          <a:prstGeom prst="rect">
            <a:avLst/>
          </a:prstGeom>
        </p:spPr>
      </p:pic>
      <p:sp>
        <p:nvSpPr>
          <p:cNvPr id="17" name="Taisnstūris 16">
            <a:extLst>
              <a:ext uri="{FF2B5EF4-FFF2-40B4-BE49-F238E27FC236}">
                <a16:creationId xmlns:a16="http://schemas.microsoft.com/office/drawing/2014/main" id="{9CAF85E0-8C0E-4C30-80FA-77294AE356FE}"/>
              </a:ext>
            </a:extLst>
          </p:cNvPr>
          <p:cNvSpPr/>
          <p:nvPr/>
        </p:nvSpPr>
        <p:spPr>
          <a:xfrm>
            <a:off x="4169301" y="1257656"/>
            <a:ext cx="6597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16</a:t>
            </a:r>
          </a:p>
        </p:txBody>
      </p:sp>
      <p:sp>
        <p:nvSpPr>
          <p:cNvPr id="18" name="Taisnstūris 17">
            <a:extLst>
              <a:ext uri="{FF2B5EF4-FFF2-40B4-BE49-F238E27FC236}">
                <a16:creationId xmlns:a16="http://schemas.microsoft.com/office/drawing/2014/main" id="{EA57F999-48BD-4717-BEAA-53ABDA0720F3}"/>
              </a:ext>
            </a:extLst>
          </p:cNvPr>
          <p:cNvSpPr/>
          <p:nvPr/>
        </p:nvSpPr>
        <p:spPr>
          <a:xfrm>
            <a:off x="5122609" y="1263902"/>
            <a:ext cx="973391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2</a:t>
            </a:r>
          </a:p>
        </p:txBody>
      </p:sp>
      <p:sp>
        <p:nvSpPr>
          <p:cNvPr id="16" name="Taisnstūris 15">
            <a:extLst>
              <a:ext uri="{FF2B5EF4-FFF2-40B4-BE49-F238E27FC236}">
                <a16:creationId xmlns:a16="http://schemas.microsoft.com/office/drawing/2014/main" id="{218CF46C-DC19-46DC-AF6F-205688BED653}"/>
              </a:ext>
            </a:extLst>
          </p:cNvPr>
          <p:cNvSpPr/>
          <p:nvPr/>
        </p:nvSpPr>
        <p:spPr>
          <a:xfrm>
            <a:off x="8283679" y="5310048"/>
            <a:ext cx="3692012" cy="124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Responsible</a:t>
            </a:r>
            <a:r>
              <a:rPr lang="lv-LV" dirty="0"/>
              <a:t> </a:t>
            </a:r>
            <a:r>
              <a:rPr lang="lv-LV" dirty="0" err="1"/>
              <a:t>partners</a:t>
            </a:r>
            <a:r>
              <a:rPr lang="lv-LV" dirty="0"/>
              <a:t>: LP, PP2, PP3</a:t>
            </a: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AD952507-E5B5-42D7-801A-47A5071B64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6" y="2123768"/>
            <a:ext cx="5676491" cy="42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77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29" y="-357649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 err="1"/>
              <a:t>Joint</a:t>
            </a:r>
            <a:r>
              <a:rPr lang="lv-LV" b="1" dirty="0"/>
              <a:t> </a:t>
            </a:r>
            <a:r>
              <a:rPr lang="lv-LV" b="1" dirty="0" err="1"/>
              <a:t>Materials</a:t>
            </a:r>
            <a:endParaRPr lang="en-US" b="1" dirty="0"/>
          </a:p>
        </p:txBody>
      </p:sp>
      <p:sp>
        <p:nvSpPr>
          <p:cNvPr id="24" name="Taisnstūris 23">
            <a:extLst>
              <a:ext uri="{FF2B5EF4-FFF2-40B4-BE49-F238E27FC236}">
                <a16:creationId xmlns:a16="http://schemas.microsoft.com/office/drawing/2014/main" id="{6E24A1D8-EF9D-43EC-B159-48BB10C4A137}"/>
              </a:ext>
            </a:extLst>
          </p:cNvPr>
          <p:cNvSpPr/>
          <p:nvPr/>
        </p:nvSpPr>
        <p:spPr>
          <a:xfrm>
            <a:off x="403123" y="1257656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Tactile</a:t>
            </a:r>
            <a:r>
              <a:rPr lang="lv-LV" dirty="0"/>
              <a:t> </a:t>
            </a:r>
            <a:r>
              <a:rPr lang="lv-LV" dirty="0" err="1"/>
              <a:t>objects</a:t>
            </a:r>
            <a:endParaRPr lang="lv-LV" dirty="0"/>
          </a:p>
        </p:txBody>
      </p:sp>
      <p:pic>
        <p:nvPicPr>
          <p:cNvPr id="9" name="Picture 6" descr="http://centralbaltic.eu/sites/default/files/logo.png">
            <a:extLst>
              <a:ext uri="{FF2B5EF4-FFF2-40B4-BE49-F238E27FC236}">
                <a16:creationId xmlns:a16="http://schemas.microsoft.com/office/drawing/2014/main" id="{D0A3D4E1-6DE9-4DD0-A1CF-1474BF90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4BC611B7-8676-4E75-9529-9FADA73F4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aisnstūris 16">
            <a:extLst>
              <a:ext uri="{FF2B5EF4-FFF2-40B4-BE49-F238E27FC236}">
                <a16:creationId xmlns:a16="http://schemas.microsoft.com/office/drawing/2014/main" id="{9CAF85E0-8C0E-4C30-80FA-77294AE356FE}"/>
              </a:ext>
            </a:extLst>
          </p:cNvPr>
          <p:cNvSpPr/>
          <p:nvPr/>
        </p:nvSpPr>
        <p:spPr>
          <a:xfrm>
            <a:off x="4169301" y="1257656"/>
            <a:ext cx="6597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16</a:t>
            </a:r>
          </a:p>
        </p:txBody>
      </p:sp>
      <p:sp>
        <p:nvSpPr>
          <p:cNvPr id="18" name="Taisnstūris 17">
            <a:extLst>
              <a:ext uri="{FF2B5EF4-FFF2-40B4-BE49-F238E27FC236}">
                <a16:creationId xmlns:a16="http://schemas.microsoft.com/office/drawing/2014/main" id="{EA57F999-48BD-4717-BEAA-53ABDA0720F3}"/>
              </a:ext>
            </a:extLst>
          </p:cNvPr>
          <p:cNvSpPr/>
          <p:nvPr/>
        </p:nvSpPr>
        <p:spPr>
          <a:xfrm>
            <a:off x="5122609" y="1263902"/>
            <a:ext cx="973391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3</a:t>
            </a:r>
          </a:p>
        </p:txBody>
      </p:sp>
      <p:sp>
        <p:nvSpPr>
          <p:cNvPr id="16" name="Taisnstūris 15">
            <a:extLst>
              <a:ext uri="{FF2B5EF4-FFF2-40B4-BE49-F238E27FC236}">
                <a16:creationId xmlns:a16="http://schemas.microsoft.com/office/drawing/2014/main" id="{218CF46C-DC19-46DC-AF6F-205688BED653}"/>
              </a:ext>
            </a:extLst>
          </p:cNvPr>
          <p:cNvSpPr/>
          <p:nvPr/>
        </p:nvSpPr>
        <p:spPr>
          <a:xfrm>
            <a:off x="8283679" y="5310048"/>
            <a:ext cx="3692012" cy="124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Responsible</a:t>
            </a:r>
            <a:r>
              <a:rPr lang="lv-LV" dirty="0"/>
              <a:t> </a:t>
            </a:r>
            <a:r>
              <a:rPr lang="lv-LV" dirty="0" err="1"/>
              <a:t>partners</a:t>
            </a:r>
            <a:r>
              <a:rPr lang="lv-LV" dirty="0"/>
              <a:t>: LP, PP2, PP3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575FCAE2-27C8-40D1-B182-CE87648D97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28" y="1310149"/>
            <a:ext cx="5180798" cy="3885599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5DD3F0A5-8667-4281-9F82-3666A89DE8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3" y="2090304"/>
            <a:ext cx="6194323" cy="464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46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29" y="-357649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 err="1"/>
              <a:t>Joint</a:t>
            </a:r>
            <a:r>
              <a:rPr lang="lv-LV" b="1" dirty="0"/>
              <a:t> </a:t>
            </a:r>
            <a:r>
              <a:rPr lang="lv-LV" b="1" dirty="0" err="1"/>
              <a:t>Materials</a:t>
            </a:r>
            <a:endParaRPr lang="en-US" b="1" dirty="0"/>
          </a:p>
        </p:txBody>
      </p:sp>
      <p:sp>
        <p:nvSpPr>
          <p:cNvPr id="24" name="Taisnstūris 23">
            <a:extLst>
              <a:ext uri="{FF2B5EF4-FFF2-40B4-BE49-F238E27FC236}">
                <a16:creationId xmlns:a16="http://schemas.microsoft.com/office/drawing/2014/main" id="{6E24A1D8-EF9D-43EC-B159-48BB10C4A137}"/>
              </a:ext>
            </a:extLst>
          </p:cNvPr>
          <p:cNvSpPr/>
          <p:nvPr/>
        </p:nvSpPr>
        <p:spPr>
          <a:xfrm>
            <a:off x="403123" y="1257656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Tactile</a:t>
            </a:r>
            <a:r>
              <a:rPr lang="lv-LV" dirty="0"/>
              <a:t> </a:t>
            </a:r>
            <a:r>
              <a:rPr lang="lv-LV" dirty="0" err="1"/>
              <a:t>objects</a:t>
            </a:r>
            <a:endParaRPr lang="lv-LV" dirty="0"/>
          </a:p>
        </p:txBody>
      </p:sp>
      <p:pic>
        <p:nvPicPr>
          <p:cNvPr id="9" name="Picture 6" descr="http://centralbaltic.eu/sites/default/files/logo.png">
            <a:extLst>
              <a:ext uri="{FF2B5EF4-FFF2-40B4-BE49-F238E27FC236}">
                <a16:creationId xmlns:a16="http://schemas.microsoft.com/office/drawing/2014/main" id="{D0A3D4E1-6DE9-4DD0-A1CF-1474BF90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4BC611B7-8676-4E75-9529-9FADA73F4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aisnstūris 16">
            <a:extLst>
              <a:ext uri="{FF2B5EF4-FFF2-40B4-BE49-F238E27FC236}">
                <a16:creationId xmlns:a16="http://schemas.microsoft.com/office/drawing/2014/main" id="{9CAF85E0-8C0E-4C30-80FA-77294AE356FE}"/>
              </a:ext>
            </a:extLst>
          </p:cNvPr>
          <p:cNvSpPr/>
          <p:nvPr/>
        </p:nvSpPr>
        <p:spPr>
          <a:xfrm>
            <a:off x="4169301" y="1257656"/>
            <a:ext cx="6597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16</a:t>
            </a:r>
          </a:p>
        </p:txBody>
      </p:sp>
      <p:sp>
        <p:nvSpPr>
          <p:cNvPr id="18" name="Taisnstūris 17">
            <a:extLst>
              <a:ext uri="{FF2B5EF4-FFF2-40B4-BE49-F238E27FC236}">
                <a16:creationId xmlns:a16="http://schemas.microsoft.com/office/drawing/2014/main" id="{EA57F999-48BD-4717-BEAA-53ABDA0720F3}"/>
              </a:ext>
            </a:extLst>
          </p:cNvPr>
          <p:cNvSpPr/>
          <p:nvPr/>
        </p:nvSpPr>
        <p:spPr>
          <a:xfrm>
            <a:off x="5122609" y="1263902"/>
            <a:ext cx="973391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3</a:t>
            </a:r>
          </a:p>
        </p:txBody>
      </p:sp>
      <p:sp>
        <p:nvSpPr>
          <p:cNvPr id="16" name="Taisnstūris 15">
            <a:extLst>
              <a:ext uri="{FF2B5EF4-FFF2-40B4-BE49-F238E27FC236}">
                <a16:creationId xmlns:a16="http://schemas.microsoft.com/office/drawing/2014/main" id="{218CF46C-DC19-46DC-AF6F-205688BED653}"/>
              </a:ext>
            </a:extLst>
          </p:cNvPr>
          <p:cNvSpPr/>
          <p:nvPr/>
        </p:nvSpPr>
        <p:spPr>
          <a:xfrm>
            <a:off x="8362543" y="5345616"/>
            <a:ext cx="3692012" cy="124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Responsible</a:t>
            </a:r>
            <a:r>
              <a:rPr lang="lv-LV" dirty="0"/>
              <a:t> </a:t>
            </a:r>
            <a:r>
              <a:rPr lang="lv-LV" dirty="0" err="1"/>
              <a:t>partners</a:t>
            </a:r>
            <a:r>
              <a:rPr lang="lv-LV" dirty="0"/>
              <a:t>: LP, PP2, PP3</a:t>
            </a: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5DD3F0A5-8667-4281-9F82-3666A89DE8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3" y="2150736"/>
            <a:ext cx="6113747" cy="4585310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F63AB781-611A-4FA5-9FAA-B3C1ABE46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232" y="2415378"/>
            <a:ext cx="2303323" cy="2699524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385928D8-38A1-4E41-8C21-18C12107CD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9" y="1354862"/>
            <a:ext cx="2828043" cy="212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67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29" y="-357649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 err="1"/>
              <a:t>Joint</a:t>
            </a:r>
            <a:r>
              <a:rPr lang="lv-LV" b="1" dirty="0"/>
              <a:t> </a:t>
            </a:r>
            <a:r>
              <a:rPr lang="lv-LV" b="1" dirty="0" err="1"/>
              <a:t>Materials</a:t>
            </a:r>
            <a:endParaRPr lang="en-US" b="1" dirty="0"/>
          </a:p>
        </p:txBody>
      </p:sp>
      <p:sp>
        <p:nvSpPr>
          <p:cNvPr id="24" name="Taisnstūris 23">
            <a:extLst>
              <a:ext uri="{FF2B5EF4-FFF2-40B4-BE49-F238E27FC236}">
                <a16:creationId xmlns:a16="http://schemas.microsoft.com/office/drawing/2014/main" id="{6E24A1D8-EF9D-43EC-B159-48BB10C4A137}"/>
              </a:ext>
            </a:extLst>
          </p:cNvPr>
          <p:cNvSpPr/>
          <p:nvPr/>
        </p:nvSpPr>
        <p:spPr>
          <a:xfrm>
            <a:off x="403123" y="1257656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Senses</a:t>
            </a:r>
            <a:r>
              <a:rPr lang="lv-LV" dirty="0"/>
              <a:t> </a:t>
            </a:r>
            <a:r>
              <a:rPr lang="lv-LV" dirty="0" err="1"/>
              <a:t>focused</a:t>
            </a:r>
            <a:r>
              <a:rPr lang="lv-LV" dirty="0"/>
              <a:t> </a:t>
            </a:r>
            <a:r>
              <a:rPr lang="lv-LV" dirty="0" err="1"/>
              <a:t>toolboxes</a:t>
            </a:r>
            <a:endParaRPr lang="lv-LV" dirty="0"/>
          </a:p>
        </p:txBody>
      </p:sp>
      <p:pic>
        <p:nvPicPr>
          <p:cNvPr id="9" name="Picture 6" descr="http://centralbaltic.eu/sites/default/files/logo.png">
            <a:extLst>
              <a:ext uri="{FF2B5EF4-FFF2-40B4-BE49-F238E27FC236}">
                <a16:creationId xmlns:a16="http://schemas.microsoft.com/office/drawing/2014/main" id="{D0A3D4E1-6DE9-4DD0-A1CF-1474BF90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4BC611B7-8676-4E75-9529-9FADA73F4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aisnstūris 16">
            <a:extLst>
              <a:ext uri="{FF2B5EF4-FFF2-40B4-BE49-F238E27FC236}">
                <a16:creationId xmlns:a16="http://schemas.microsoft.com/office/drawing/2014/main" id="{9CAF85E0-8C0E-4C30-80FA-77294AE356FE}"/>
              </a:ext>
            </a:extLst>
          </p:cNvPr>
          <p:cNvSpPr/>
          <p:nvPr/>
        </p:nvSpPr>
        <p:spPr>
          <a:xfrm>
            <a:off x="4169301" y="1257656"/>
            <a:ext cx="6597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15</a:t>
            </a:r>
          </a:p>
        </p:txBody>
      </p:sp>
      <p:sp>
        <p:nvSpPr>
          <p:cNvPr id="18" name="Taisnstūris 17">
            <a:extLst>
              <a:ext uri="{FF2B5EF4-FFF2-40B4-BE49-F238E27FC236}">
                <a16:creationId xmlns:a16="http://schemas.microsoft.com/office/drawing/2014/main" id="{EA57F999-48BD-4717-BEAA-53ABDA0720F3}"/>
              </a:ext>
            </a:extLst>
          </p:cNvPr>
          <p:cNvSpPr/>
          <p:nvPr/>
        </p:nvSpPr>
        <p:spPr>
          <a:xfrm>
            <a:off x="5122609" y="1263902"/>
            <a:ext cx="973391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3</a:t>
            </a:r>
          </a:p>
        </p:txBody>
      </p:sp>
      <p:sp>
        <p:nvSpPr>
          <p:cNvPr id="16" name="Taisnstūris 15">
            <a:extLst>
              <a:ext uri="{FF2B5EF4-FFF2-40B4-BE49-F238E27FC236}">
                <a16:creationId xmlns:a16="http://schemas.microsoft.com/office/drawing/2014/main" id="{218CF46C-DC19-46DC-AF6F-205688BED653}"/>
              </a:ext>
            </a:extLst>
          </p:cNvPr>
          <p:cNvSpPr/>
          <p:nvPr/>
        </p:nvSpPr>
        <p:spPr>
          <a:xfrm>
            <a:off x="8293717" y="4401719"/>
            <a:ext cx="3692012" cy="124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Responsible</a:t>
            </a:r>
            <a:r>
              <a:rPr lang="lv-LV" dirty="0"/>
              <a:t> </a:t>
            </a:r>
            <a:r>
              <a:rPr lang="lv-LV" dirty="0" err="1"/>
              <a:t>partner</a:t>
            </a:r>
            <a:r>
              <a:rPr lang="lv-LV" dirty="0"/>
              <a:t>: PP4</a:t>
            </a:r>
          </a:p>
        </p:txBody>
      </p:sp>
      <p:pic>
        <p:nvPicPr>
          <p:cNvPr id="10" name="Attēls 9">
            <a:extLst>
              <a:ext uri="{FF2B5EF4-FFF2-40B4-BE49-F238E27FC236}">
                <a16:creationId xmlns:a16="http://schemas.microsoft.com/office/drawing/2014/main" id="{CE040800-DBD4-4F30-B719-8EFA5B701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01" y="1809403"/>
            <a:ext cx="6934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56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29" y="-357649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 err="1"/>
              <a:t>Learning</a:t>
            </a:r>
            <a:r>
              <a:rPr lang="lv-LV" b="1" dirty="0"/>
              <a:t> </a:t>
            </a:r>
            <a:r>
              <a:rPr lang="lv-LV" b="1" dirty="0" err="1"/>
              <a:t>best</a:t>
            </a:r>
            <a:r>
              <a:rPr lang="lv-LV" b="1" dirty="0"/>
              <a:t> </a:t>
            </a:r>
            <a:r>
              <a:rPr lang="lv-LV" b="1" dirty="0" err="1"/>
              <a:t>practise</a:t>
            </a:r>
            <a:endParaRPr lang="en-US" b="1" dirty="0"/>
          </a:p>
        </p:txBody>
      </p:sp>
      <p:sp>
        <p:nvSpPr>
          <p:cNvPr id="24" name="Taisnstūris 23">
            <a:extLst>
              <a:ext uri="{FF2B5EF4-FFF2-40B4-BE49-F238E27FC236}">
                <a16:creationId xmlns:a16="http://schemas.microsoft.com/office/drawing/2014/main" id="{6E24A1D8-EF9D-43EC-B159-48BB10C4A137}"/>
              </a:ext>
            </a:extLst>
          </p:cNvPr>
          <p:cNvSpPr/>
          <p:nvPr/>
        </p:nvSpPr>
        <p:spPr>
          <a:xfrm>
            <a:off x="403123" y="1257656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Experience</a:t>
            </a:r>
            <a:r>
              <a:rPr lang="lv-LV" dirty="0"/>
              <a:t> </a:t>
            </a:r>
            <a:r>
              <a:rPr lang="lv-LV" dirty="0" err="1"/>
              <a:t>exchange</a:t>
            </a:r>
            <a:r>
              <a:rPr lang="lv-LV" dirty="0"/>
              <a:t> </a:t>
            </a:r>
            <a:r>
              <a:rPr lang="lv-LV" dirty="0" err="1"/>
              <a:t>visit</a:t>
            </a:r>
            <a:r>
              <a:rPr lang="lv-LV" dirty="0"/>
              <a:t> to </a:t>
            </a:r>
            <a:r>
              <a:rPr lang="lv-LV" dirty="0" err="1"/>
              <a:t>Denmark</a:t>
            </a:r>
            <a:endParaRPr lang="lv-LV" dirty="0"/>
          </a:p>
        </p:txBody>
      </p:sp>
      <p:pic>
        <p:nvPicPr>
          <p:cNvPr id="9" name="Picture 6" descr="http://centralbaltic.eu/sites/default/files/logo.png">
            <a:extLst>
              <a:ext uri="{FF2B5EF4-FFF2-40B4-BE49-F238E27FC236}">
                <a16:creationId xmlns:a16="http://schemas.microsoft.com/office/drawing/2014/main" id="{D0A3D4E1-6DE9-4DD0-A1CF-1474BF90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4BC611B7-8676-4E75-9529-9FADA73F4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aisnstūris 16">
            <a:extLst>
              <a:ext uri="{FF2B5EF4-FFF2-40B4-BE49-F238E27FC236}">
                <a16:creationId xmlns:a16="http://schemas.microsoft.com/office/drawing/2014/main" id="{9CAF85E0-8C0E-4C30-80FA-77294AE356FE}"/>
              </a:ext>
            </a:extLst>
          </p:cNvPr>
          <p:cNvSpPr/>
          <p:nvPr/>
        </p:nvSpPr>
        <p:spPr>
          <a:xfrm>
            <a:off x="4169301" y="1257656"/>
            <a:ext cx="6597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32</a:t>
            </a:r>
          </a:p>
        </p:txBody>
      </p:sp>
      <p:sp>
        <p:nvSpPr>
          <p:cNvPr id="18" name="Taisnstūris 17">
            <a:extLst>
              <a:ext uri="{FF2B5EF4-FFF2-40B4-BE49-F238E27FC236}">
                <a16:creationId xmlns:a16="http://schemas.microsoft.com/office/drawing/2014/main" id="{EA57F999-48BD-4717-BEAA-53ABDA0720F3}"/>
              </a:ext>
            </a:extLst>
          </p:cNvPr>
          <p:cNvSpPr/>
          <p:nvPr/>
        </p:nvSpPr>
        <p:spPr>
          <a:xfrm>
            <a:off x="9147772" y="1257654"/>
            <a:ext cx="973391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1</a:t>
            </a:r>
          </a:p>
        </p:txBody>
      </p:sp>
      <p:sp>
        <p:nvSpPr>
          <p:cNvPr id="16" name="Taisnstūris 15">
            <a:extLst>
              <a:ext uri="{FF2B5EF4-FFF2-40B4-BE49-F238E27FC236}">
                <a16:creationId xmlns:a16="http://schemas.microsoft.com/office/drawing/2014/main" id="{218CF46C-DC19-46DC-AF6F-205688BED653}"/>
              </a:ext>
            </a:extLst>
          </p:cNvPr>
          <p:cNvSpPr/>
          <p:nvPr/>
        </p:nvSpPr>
        <p:spPr>
          <a:xfrm>
            <a:off x="7415814" y="4980064"/>
            <a:ext cx="3692012" cy="124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Responsible</a:t>
            </a:r>
            <a:r>
              <a:rPr lang="lv-LV" dirty="0"/>
              <a:t> </a:t>
            </a:r>
            <a:r>
              <a:rPr lang="lv-LV" dirty="0" err="1"/>
              <a:t>partner</a:t>
            </a:r>
            <a:r>
              <a:rPr lang="lv-LV" dirty="0"/>
              <a:t>: PP4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F1456D86-807B-45C9-BC9C-EE121570E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3" y="2140768"/>
            <a:ext cx="4426006" cy="4260031"/>
          </a:xfrm>
          <a:prstGeom prst="rect">
            <a:avLst/>
          </a:prstGeom>
        </p:spPr>
      </p:pic>
      <p:sp>
        <p:nvSpPr>
          <p:cNvPr id="13" name="Taisnstūris 12">
            <a:extLst>
              <a:ext uri="{FF2B5EF4-FFF2-40B4-BE49-F238E27FC236}">
                <a16:creationId xmlns:a16="http://schemas.microsoft.com/office/drawing/2014/main" id="{5EA335FE-5734-4DE2-A0C3-2F4ABF03857C}"/>
              </a:ext>
            </a:extLst>
          </p:cNvPr>
          <p:cNvSpPr/>
          <p:nvPr/>
        </p:nvSpPr>
        <p:spPr>
          <a:xfrm>
            <a:off x="5262143" y="1257655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Partners</a:t>
            </a:r>
            <a:r>
              <a:rPr lang="lv-LV" dirty="0"/>
              <a:t>, </a:t>
            </a:r>
            <a:r>
              <a:rPr lang="lv-LV" dirty="0" err="1"/>
              <a:t>municipality</a:t>
            </a:r>
            <a:r>
              <a:rPr lang="lv-LV" dirty="0"/>
              <a:t>  &amp; </a:t>
            </a:r>
            <a:r>
              <a:rPr lang="lv-LV" dirty="0" err="1"/>
              <a:t>tourism</a:t>
            </a:r>
            <a:r>
              <a:rPr lang="lv-LV" dirty="0"/>
              <a:t> specialists, </a:t>
            </a:r>
            <a:r>
              <a:rPr lang="lv-LV" dirty="0" err="1"/>
              <a:t>NGOs</a:t>
            </a:r>
            <a:endParaRPr lang="lv-LV" dirty="0"/>
          </a:p>
        </p:txBody>
      </p:sp>
      <p:sp>
        <p:nvSpPr>
          <p:cNvPr id="14" name="Taisnstūris 13">
            <a:extLst>
              <a:ext uri="{FF2B5EF4-FFF2-40B4-BE49-F238E27FC236}">
                <a16:creationId xmlns:a16="http://schemas.microsoft.com/office/drawing/2014/main" id="{ED344C51-8F8E-4047-9EE5-8A5FB054286D}"/>
              </a:ext>
            </a:extLst>
          </p:cNvPr>
          <p:cNvSpPr/>
          <p:nvPr/>
        </p:nvSpPr>
        <p:spPr>
          <a:xfrm>
            <a:off x="5680419" y="2462182"/>
            <a:ext cx="5427407" cy="1813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lv-LV" dirty="0"/>
              <a:t>F</a:t>
            </a:r>
            <a:r>
              <a:rPr lang="en-US" dirty="0" err="1"/>
              <a:t>ocus</a:t>
            </a:r>
            <a:r>
              <a:rPr lang="en-US" dirty="0"/>
              <a:t> on the nature visitors </a:t>
            </a:r>
            <a:r>
              <a:rPr lang="en-US" dirty="0" err="1"/>
              <a:t>centres</a:t>
            </a:r>
            <a:r>
              <a:rPr lang="en-US" dirty="0"/>
              <a:t> and </a:t>
            </a:r>
            <a:r>
              <a:rPr lang="en-US" dirty="0" err="1"/>
              <a:t>organisations</a:t>
            </a:r>
            <a:r>
              <a:rPr lang="en-US" dirty="0"/>
              <a:t> that deal with outdoor accessibility issues to learn from best examples on </a:t>
            </a:r>
            <a:r>
              <a:rPr lang="lv-LV" dirty="0" err="1"/>
              <a:t>accessible</a:t>
            </a:r>
            <a:r>
              <a:rPr lang="lv-LV" dirty="0"/>
              <a:t> </a:t>
            </a:r>
            <a:r>
              <a:rPr lang="en-US" dirty="0"/>
              <a:t>nature sites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on</a:t>
            </a:r>
            <a:r>
              <a:rPr lang="en-US" dirty="0"/>
              <a:t> development of materials for disabled people</a:t>
            </a:r>
            <a:r>
              <a:rPr lang="lv-LV" dirty="0"/>
              <a:t>, </a:t>
            </a:r>
            <a:r>
              <a:rPr lang="en-US" dirty="0"/>
              <a:t>accessibility branding and information </a:t>
            </a:r>
            <a:r>
              <a:rPr lang="en-US" dirty="0" err="1"/>
              <a:t>channelling</a:t>
            </a:r>
            <a:r>
              <a:rPr lang="lv-LV" dirty="0"/>
              <a:t>. V</a:t>
            </a:r>
            <a:r>
              <a:rPr lang="en-US" dirty="0" err="1"/>
              <a:t>isit</a:t>
            </a:r>
            <a:r>
              <a:rPr lang="lv-LV" dirty="0"/>
              <a:t>s to</a:t>
            </a:r>
            <a:r>
              <a:rPr lang="en-US" dirty="0"/>
              <a:t> </a:t>
            </a:r>
            <a:r>
              <a:rPr lang="lv-LV" dirty="0" err="1"/>
              <a:t>accessible</a:t>
            </a:r>
            <a:r>
              <a:rPr lang="lv-LV" dirty="0"/>
              <a:t> </a:t>
            </a:r>
            <a:r>
              <a:rPr lang="en-US" dirty="0"/>
              <a:t>sites</a:t>
            </a:r>
            <a:r>
              <a:rPr lang="lv-LV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4732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29" y="-357649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 err="1"/>
              <a:t>Accessibility</a:t>
            </a:r>
            <a:r>
              <a:rPr lang="lv-LV" b="1" dirty="0"/>
              <a:t> </a:t>
            </a:r>
            <a:r>
              <a:rPr lang="lv-LV" b="1" dirty="0" err="1"/>
              <a:t>Check-list</a:t>
            </a:r>
            <a:endParaRPr lang="en-US" b="1" dirty="0"/>
          </a:p>
        </p:txBody>
      </p:sp>
      <p:sp>
        <p:nvSpPr>
          <p:cNvPr id="24" name="Taisnstūris 23">
            <a:extLst>
              <a:ext uri="{FF2B5EF4-FFF2-40B4-BE49-F238E27FC236}">
                <a16:creationId xmlns:a16="http://schemas.microsoft.com/office/drawing/2014/main" id="{6E24A1D8-EF9D-43EC-B159-48BB10C4A137}"/>
              </a:ext>
            </a:extLst>
          </p:cNvPr>
          <p:cNvSpPr/>
          <p:nvPr/>
        </p:nvSpPr>
        <p:spPr>
          <a:xfrm>
            <a:off x="403123" y="1257656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Development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CL</a:t>
            </a:r>
          </a:p>
        </p:txBody>
      </p:sp>
      <p:pic>
        <p:nvPicPr>
          <p:cNvPr id="9" name="Picture 6" descr="http://centralbaltic.eu/sites/default/files/logo.png">
            <a:extLst>
              <a:ext uri="{FF2B5EF4-FFF2-40B4-BE49-F238E27FC236}">
                <a16:creationId xmlns:a16="http://schemas.microsoft.com/office/drawing/2014/main" id="{D0A3D4E1-6DE9-4DD0-A1CF-1474BF90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4BC611B7-8676-4E75-9529-9FADA73F4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aisnstūris 16">
            <a:extLst>
              <a:ext uri="{FF2B5EF4-FFF2-40B4-BE49-F238E27FC236}">
                <a16:creationId xmlns:a16="http://schemas.microsoft.com/office/drawing/2014/main" id="{9CAF85E0-8C0E-4C30-80FA-77294AE356FE}"/>
              </a:ext>
            </a:extLst>
          </p:cNvPr>
          <p:cNvSpPr/>
          <p:nvPr/>
        </p:nvSpPr>
        <p:spPr>
          <a:xfrm>
            <a:off x="4247958" y="2114682"/>
            <a:ext cx="6597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3</a:t>
            </a:r>
          </a:p>
        </p:txBody>
      </p:sp>
      <p:sp>
        <p:nvSpPr>
          <p:cNvPr id="18" name="Taisnstūris 17">
            <a:extLst>
              <a:ext uri="{FF2B5EF4-FFF2-40B4-BE49-F238E27FC236}">
                <a16:creationId xmlns:a16="http://schemas.microsoft.com/office/drawing/2014/main" id="{EA57F999-48BD-4717-BEAA-53ABDA0720F3}"/>
              </a:ext>
            </a:extLst>
          </p:cNvPr>
          <p:cNvSpPr/>
          <p:nvPr/>
        </p:nvSpPr>
        <p:spPr>
          <a:xfrm>
            <a:off x="9147772" y="1257654"/>
            <a:ext cx="973391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1</a:t>
            </a:r>
          </a:p>
        </p:txBody>
      </p:sp>
      <p:sp>
        <p:nvSpPr>
          <p:cNvPr id="16" name="Taisnstūris 15">
            <a:extLst>
              <a:ext uri="{FF2B5EF4-FFF2-40B4-BE49-F238E27FC236}">
                <a16:creationId xmlns:a16="http://schemas.microsoft.com/office/drawing/2014/main" id="{218CF46C-DC19-46DC-AF6F-205688BED653}"/>
              </a:ext>
            </a:extLst>
          </p:cNvPr>
          <p:cNvSpPr/>
          <p:nvPr/>
        </p:nvSpPr>
        <p:spPr>
          <a:xfrm>
            <a:off x="7788461" y="4214906"/>
            <a:ext cx="3692012" cy="124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Responsible</a:t>
            </a:r>
            <a:r>
              <a:rPr lang="lv-LV" dirty="0"/>
              <a:t> </a:t>
            </a:r>
            <a:r>
              <a:rPr lang="lv-LV" dirty="0" err="1"/>
              <a:t>partner</a:t>
            </a:r>
            <a:r>
              <a:rPr lang="lv-LV" dirty="0"/>
              <a:t>: LP</a:t>
            </a:r>
          </a:p>
        </p:txBody>
      </p:sp>
      <p:sp>
        <p:nvSpPr>
          <p:cNvPr id="13" name="Taisnstūris 12">
            <a:extLst>
              <a:ext uri="{FF2B5EF4-FFF2-40B4-BE49-F238E27FC236}">
                <a16:creationId xmlns:a16="http://schemas.microsoft.com/office/drawing/2014/main" id="{5EA335FE-5734-4DE2-A0C3-2F4ABF03857C}"/>
              </a:ext>
            </a:extLst>
          </p:cNvPr>
          <p:cNvSpPr/>
          <p:nvPr/>
        </p:nvSpPr>
        <p:spPr>
          <a:xfrm>
            <a:off x="5161938" y="1257654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cooperation</a:t>
            </a:r>
            <a:r>
              <a:rPr lang="lv-LV" dirty="0"/>
              <a:t> </a:t>
            </a:r>
            <a:r>
              <a:rPr lang="lv-LV" dirty="0" err="1"/>
              <a:t>with</a:t>
            </a:r>
            <a:r>
              <a:rPr lang="lv-LV" dirty="0"/>
              <a:t> </a:t>
            </a:r>
            <a:r>
              <a:rPr lang="lv-LV" dirty="0" err="1"/>
              <a:t>NGOs</a:t>
            </a:r>
            <a:endParaRPr lang="lv-LV" dirty="0"/>
          </a:p>
        </p:txBody>
      </p:sp>
      <p:sp>
        <p:nvSpPr>
          <p:cNvPr id="12" name="Taisnstūris 11">
            <a:extLst>
              <a:ext uri="{FF2B5EF4-FFF2-40B4-BE49-F238E27FC236}">
                <a16:creationId xmlns:a16="http://schemas.microsoft.com/office/drawing/2014/main" id="{298B4D71-D9C8-4E55-AD4E-FB1FCA35F6FE}"/>
              </a:ext>
            </a:extLst>
          </p:cNvPr>
          <p:cNvSpPr/>
          <p:nvPr/>
        </p:nvSpPr>
        <p:spPr>
          <a:xfrm>
            <a:off x="403122" y="2114683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Thematic</a:t>
            </a:r>
            <a:r>
              <a:rPr lang="lv-LV" dirty="0"/>
              <a:t> </a:t>
            </a:r>
            <a:r>
              <a:rPr lang="lv-LV" dirty="0" err="1"/>
              <a:t>workshops</a:t>
            </a:r>
            <a:endParaRPr lang="lv-LV" dirty="0"/>
          </a:p>
        </p:txBody>
      </p:sp>
      <p:sp>
        <p:nvSpPr>
          <p:cNvPr id="15" name="Taisnstūris 14">
            <a:extLst>
              <a:ext uri="{FF2B5EF4-FFF2-40B4-BE49-F238E27FC236}">
                <a16:creationId xmlns:a16="http://schemas.microsoft.com/office/drawing/2014/main" id="{4E079E7E-F77F-46A4-86F5-DB26B4ECFDD3}"/>
              </a:ext>
            </a:extLst>
          </p:cNvPr>
          <p:cNvSpPr/>
          <p:nvPr/>
        </p:nvSpPr>
        <p:spPr>
          <a:xfrm>
            <a:off x="9147772" y="2114683"/>
            <a:ext cx="973391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2</a:t>
            </a:r>
          </a:p>
        </p:txBody>
      </p:sp>
      <p:sp>
        <p:nvSpPr>
          <p:cNvPr id="19" name="Taisnstūris 18">
            <a:extLst>
              <a:ext uri="{FF2B5EF4-FFF2-40B4-BE49-F238E27FC236}">
                <a16:creationId xmlns:a16="http://schemas.microsoft.com/office/drawing/2014/main" id="{1C86F5EA-A403-4873-B1AF-BC7FFEC190C4}"/>
              </a:ext>
            </a:extLst>
          </p:cNvPr>
          <p:cNvSpPr/>
          <p:nvPr/>
        </p:nvSpPr>
        <p:spPr>
          <a:xfrm>
            <a:off x="4247957" y="1281434"/>
            <a:ext cx="6597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1</a:t>
            </a:r>
          </a:p>
        </p:txBody>
      </p:sp>
      <p:sp>
        <p:nvSpPr>
          <p:cNvPr id="20" name="Taisnstūris 19">
            <a:extLst>
              <a:ext uri="{FF2B5EF4-FFF2-40B4-BE49-F238E27FC236}">
                <a16:creationId xmlns:a16="http://schemas.microsoft.com/office/drawing/2014/main" id="{8DEDF02B-C54F-454C-9319-94014993B54A}"/>
              </a:ext>
            </a:extLst>
          </p:cNvPr>
          <p:cNvSpPr/>
          <p:nvPr/>
        </p:nvSpPr>
        <p:spPr>
          <a:xfrm>
            <a:off x="5181604" y="2106562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LV, EE, FI</a:t>
            </a:r>
          </a:p>
        </p:txBody>
      </p:sp>
      <p:sp>
        <p:nvSpPr>
          <p:cNvPr id="3" name="Taisnstūris 2">
            <a:extLst>
              <a:ext uri="{FF2B5EF4-FFF2-40B4-BE49-F238E27FC236}">
                <a16:creationId xmlns:a16="http://schemas.microsoft.com/office/drawing/2014/main" id="{ECB98E2C-219B-46C2-8CB5-B4296B168227}"/>
              </a:ext>
            </a:extLst>
          </p:cNvPr>
          <p:cNvSpPr/>
          <p:nvPr/>
        </p:nvSpPr>
        <p:spPr>
          <a:xfrm>
            <a:off x="403122" y="303229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municipalities</a:t>
            </a:r>
            <a:r>
              <a:rPr lang="lv-LV" dirty="0"/>
              <a:t>, </a:t>
            </a:r>
            <a:r>
              <a:rPr lang="lv-LV" dirty="0" err="1"/>
              <a:t>visitor</a:t>
            </a:r>
            <a:r>
              <a:rPr lang="lv-LV" dirty="0"/>
              <a:t> </a:t>
            </a:r>
            <a:r>
              <a:rPr lang="lv-LV" dirty="0" err="1"/>
              <a:t>centres</a:t>
            </a:r>
            <a:r>
              <a:rPr lang="lv-LV" dirty="0"/>
              <a:t>, </a:t>
            </a:r>
            <a:r>
              <a:rPr lang="lv-LV" dirty="0" err="1"/>
              <a:t>local</a:t>
            </a:r>
            <a:r>
              <a:rPr lang="lv-LV" dirty="0"/>
              <a:t> operators </a:t>
            </a:r>
            <a:r>
              <a:rPr lang="lv-LV" dirty="0" err="1"/>
              <a:t>etc</a:t>
            </a:r>
            <a:r>
              <a:rPr lang="lv-LV" dirty="0"/>
              <a:t>. </a:t>
            </a:r>
            <a:r>
              <a:rPr lang="lv-LV" dirty="0" err="1"/>
              <a:t>on</a:t>
            </a:r>
            <a:r>
              <a:rPr lang="lv-LV" dirty="0"/>
              <a:t> </a:t>
            </a:r>
            <a:r>
              <a:rPr lang="lv-LV" dirty="0" err="1"/>
              <a:t>developing</a:t>
            </a:r>
            <a:r>
              <a:rPr lang="lv-LV" dirty="0"/>
              <a:t> </a:t>
            </a:r>
            <a:r>
              <a:rPr lang="lv-LV" dirty="0" err="1"/>
              <a:t>accessible</a:t>
            </a:r>
            <a:r>
              <a:rPr lang="lv-LV" dirty="0"/>
              <a:t> </a:t>
            </a:r>
            <a:r>
              <a:rPr lang="lv-LV" dirty="0" err="1"/>
              <a:t>tourism</a:t>
            </a:r>
            <a:r>
              <a:rPr lang="lv-LV" dirty="0"/>
              <a:t> </a:t>
            </a:r>
            <a:r>
              <a:rPr lang="lv-LV" dirty="0" err="1"/>
              <a:t>products</a:t>
            </a:r>
            <a:r>
              <a:rPr lang="lv-LV" dirty="0"/>
              <a:t>, </a:t>
            </a:r>
            <a:r>
              <a:rPr lang="lv-LV" dirty="0" err="1"/>
              <a:t>use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self-testing</a:t>
            </a:r>
            <a:r>
              <a:rPr lang="lv-LV" dirty="0"/>
              <a:t> </a:t>
            </a:r>
            <a:r>
              <a:rPr lang="lv-LV" dirty="0" err="1"/>
              <a:t>tool</a:t>
            </a:r>
            <a:r>
              <a:rPr lang="lv-LV" dirty="0"/>
              <a:t>, </a:t>
            </a:r>
            <a:r>
              <a:rPr lang="lv-LV" dirty="0" err="1"/>
              <a:t>efficient</a:t>
            </a:r>
            <a:r>
              <a:rPr lang="lv-LV" dirty="0"/>
              <a:t> </a:t>
            </a:r>
            <a:r>
              <a:rPr lang="lv-LV" dirty="0" err="1"/>
              <a:t>accessibility</a:t>
            </a:r>
            <a:r>
              <a:rPr lang="lv-LV" dirty="0"/>
              <a:t> </a:t>
            </a:r>
            <a:r>
              <a:rPr lang="lv-LV" dirty="0" err="1"/>
              <a:t>solutions</a:t>
            </a:r>
            <a:r>
              <a:rPr lang="lv-LV" dirty="0"/>
              <a:t> (</a:t>
            </a:r>
            <a:r>
              <a:rPr lang="lv-LV" dirty="0" err="1"/>
              <a:t>total</a:t>
            </a:r>
            <a:r>
              <a:rPr lang="lv-LV" dirty="0"/>
              <a:t> 150 </a:t>
            </a:r>
            <a:r>
              <a:rPr lang="lv-LV" dirty="0" err="1"/>
              <a:t>participants</a:t>
            </a:r>
            <a:r>
              <a:rPr lang="lv-LV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5317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74" y="-61933"/>
            <a:ext cx="10515600" cy="1240562"/>
          </a:xfrm>
        </p:spPr>
        <p:txBody>
          <a:bodyPr>
            <a:normAutofit fontScale="90000"/>
          </a:bodyPr>
          <a:lstStyle/>
          <a:p>
            <a:br>
              <a:rPr lang="lv-LV" sz="3600" b="1" dirty="0"/>
            </a:br>
            <a:r>
              <a:rPr lang="lv-LV" b="1" dirty="0" err="1"/>
              <a:t>Development</a:t>
            </a:r>
            <a:r>
              <a:rPr lang="lv-LV" b="1" dirty="0"/>
              <a:t> </a:t>
            </a:r>
            <a:r>
              <a:rPr lang="lv-LV" b="1" dirty="0" err="1"/>
              <a:t>of</a:t>
            </a:r>
            <a:r>
              <a:rPr lang="lv-LV" b="1" dirty="0"/>
              <a:t> </a:t>
            </a:r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chain</a:t>
            </a:r>
            <a:br>
              <a:rPr lang="lv-LV" b="1" dirty="0"/>
            </a:br>
            <a:r>
              <a:rPr lang="lv-LV" b="1" dirty="0" err="1"/>
              <a:t>of</a:t>
            </a:r>
            <a:r>
              <a:rPr lang="lv-LV" b="1" dirty="0"/>
              <a:t> </a:t>
            </a:r>
            <a:r>
              <a:rPr lang="lv-LV" b="1" dirty="0" err="1"/>
              <a:t>accessible</a:t>
            </a:r>
            <a:r>
              <a:rPr lang="lv-LV" b="1" dirty="0"/>
              <a:t> </a:t>
            </a:r>
            <a:r>
              <a:rPr lang="lv-LV" b="1" dirty="0" err="1"/>
              <a:t>nature</a:t>
            </a:r>
            <a:r>
              <a:rPr lang="lv-LV" b="1" dirty="0"/>
              <a:t> </a:t>
            </a:r>
            <a:r>
              <a:rPr lang="lv-LV" b="1" dirty="0" err="1"/>
              <a:t>sites</a:t>
            </a:r>
            <a:endParaRPr lang="en-US" b="1" dirty="0"/>
          </a:p>
        </p:txBody>
      </p:sp>
      <p:sp>
        <p:nvSpPr>
          <p:cNvPr id="24" name="Taisnstūris 23">
            <a:extLst>
              <a:ext uri="{FF2B5EF4-FFF2-40B4-BE49-F238E27FC236}">
                <a16:creationId xmlns:a16="http://schemas.microsoft.com/office/drawing/2014/main" id="{6E24A1D8-EF9D-43EC-B159-48BB10C4A137}"/>
              </a:ext>
            </a:extLst>
          </p:cNvPr>
          <p:cNvSpPr/>
          <p:nvPr/>
        </p:nvSpPr>
        <p:spPr>
          <a:xfrm>
            <a:off x="404269" y="1709938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On-spot</a:t>
            </a:r>
            <a:r>
              <a:rPr lang="lv-LV" dirty="0"/>
              <a:t> </a:t>
            </a:r>
            <a:r>
              <a:rPr lang="lv-LV" dirty="0" err="1"/>
              <a:t>inspection</a:t>
            </a:r>
            <a:r>
              <a:rPr lang="lv-LV" dirty="0"/>
              <a:t> </a:t>
            </a:r>
            <a:r>
              <a:rPr lang="lv-LV" dirty="0" err="1"/>
              <a:t>visits</a:t>
            </a:r>
            <a:r>
              <a:rPr lang="lv-LV" dirty="0"/>
              <a:t> </a:t>
            </a:r>
          </a:p>
          <a:p>
            <a:pPr algn="ctr"/>
            <a:r>
              <a:rPr lang="lv-LV" u="sng" dirty="0" err="1"/>
              <a:t>at</a:t>
            </a:r>
            <a:r>
              <a:rPr lang="lv-LV" u="sng" dirty="0"/>
              <a:t> </a:t>
            </a:r>
            <a:r>
              <a:rPr lang="lv-LV" u="sng" dirty="0" err="1"/>
              <a:t>project</a:t>
            </a:r>
            <a:r>
              <a:rPr lang="lv-LV" u="sng" dirty="0"/>
              <a:t> </a:t>
            </a:r>
            <a:r>
              <a:rPr lang="lv-LV" u="sng" dirty="0" err="1"/>
              <a:t>sites</a:t>
            </a:r>
            <a:endParaRPr lang="lv-LV" u="sng" dirty="0"/>
          </a:p>
        </p:txBody>
      </p:sp>
      <p:pic>
        <p:nvPicPr>
          <p:cNvPr id="9" name="Picture 6" descr="http://centralbaltic.eu/sites/default/files/logo.png">
            <a:extLst>
              <a:ext uri="{FF2B5EF4-FFF2-40B4-BE49-F238E27FC236}">
                <a16:creationId xmlns:a16="http://schemas.microsoft.com/office/drawing/2014/main" id="{D0A3D4E1-6DE9-4DD0-A1CF-1474BF90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4BC611B7-8676-4E75-9529-9FADA73F4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aisnstūris 17">
            <a:extLst>
              <a:ext uri="{FF2B5EF4-FFF2-40B4-BE49-F238E27FC236}">
                <a16:creationId xmlns:a16="http://schemas.microsoft.com/office/drawing/2014/main" id="{EA57F999-48BD-4717-BEAA-53ABDA0720F3}"/>
              </a:ext>
            </a:extLst>
          </p:cNvPr>
          <p:cNvSpPr/>
          <p:nvPr/>
        </p:nvSpPr>
        <p:spPr>
          <a:xfrm>
            <a:off x="5418307" y="1698632"/>
            <a:ext cx="15330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1: 16</a:t>
            </a:r>
          </a:p>
        </p:txBody>
      </p:sp>
      <p:sp>
        <p:nvSpPr>
          <p:cNvPr id="16" name="Taisnstūris 15">
            <a:extLst>
              <a:ext uri="{FF2B5EF4-FFF2-40B4-BE49-F238E27FC236}">
                <a16:creationId xmlns:a16="http://schemas.microsoft.com/office/drawing/2014/main" id="{218CF46C-DC19-46DC-AF6F-205688BED653}"/>
              </a:ext>
            </a:extLst>
          </p:cNvPr>
          <p:cNvSpPr/>
          <p:nvPr/>
        </p:nvSpPr>
        <p:spPr>
          <a:xfrm>
            <a:off x="3690830" y="5184635"/>
            <a:ext cx="3692012" cy="124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Responsible</a:t>
            </a:r>
            <a:r>
              <a:rPr lang="lv-LV" dirty="0"/>
              <a:t> </a:t>
            </a:r>
            <a:r>
              <a:rPr lang="lv-LV" dirty="0" err="1"/>
              <a:t>partner</a:t>
            </a:r>
            <a:r>
              <a:rPr lang="lv-LV" dirty="0"/>
              <a:t>: LP, PP2, PP3</a:t>
            </a:r>
          </a:p>
        </p:txBody>
      </p:sp>
      <p:sp>
        <p:nvSpPr>
          <p:cNvPr id="19" name="Taisnstūris 18">
            <a:extLst>
              <a:ext uri="{FF2B5EF4-FFF2-40B4-BE49-F238E27FC236}">
                <a16:creationId xmlns:a16="http://schemas.microsoft.com/office/drawing/2014/main" id="{1C86F5EA-A403-4873-B1AF-BC7FFEC190C4}"/>
              </a:ext>
            </a:extLst>
          </p:cNvPr>
          <p:cNvSpPr/>
          <p:nvPr/>
        </p:nvSpPr>
        <p:spPr>
          <a:xfrm>
            <a:off x="3940492" y="1702600"/>
            <a:ext cx="1229598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48</a:t>
            </a:r>
          </a:p>
        </p:txBody>
      </p:sp>
      <p:sp>
        <p:nvSpPr>
          <p:cNvPr id="21" name="Taisnstūris 20">
            <a:extLst>
              <a:ext uri="{FF2B5EF4-FFF2-40B4-BE49-F238E27FC236}">
                <a16:creationId xmlns:a16="http://schemas.microsoft.com/office/drawing/2014/main" id="{2AB8D007-5E0C-4C02-9723-DEDDA6157333}"/>
              </a:ext>
            </a:extLst>
          </p:cNvPr>
          <p:cNvSpPr/>
          <p:nvPr/>
        </p:nvSpPr>
        <p:spPr>
          <a:xfrm>
            <a:off x="7021911" y="1699580"/>
            <a:ext cx="15330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2: 11</a:t>
            </a:r>
          </a:p>
        </p:txBody>
      </p:sp>
      <p:sp>
        <p:nvSpPr>
          <p:cNvPr id="22" name="Taisnstūris 21">
            <a:extLst>
              <a:ext uri="{FF2B5EF4-FFF2-40B4-BE49-F238E27FC236}">
                <a16:creationId xmlns:a16="http://schemas.microsoft.com/office/drawing/2014/main" id="{2462E194-5B17-4D45-803D-8B362D64AD76}"/>
              </a:ext>
            </a:extLst>
          </p:cNvPr>
          <p:cNvSpPr/>
          <p:nvPr/>
        </p:nvSpPr>
        <p:spPr>
          <a:xfrm>
            <a:off x="8625515" y="1709938"/>
            <a:ext cx="15330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3: 11</a:t>
            </a:r>
          </a:p>
        </p:txBody>
      </p:sp>
      <p:sp>
        <p:nvSpPr>
          <p:cNvPr id="23" name="Taisnstūris 22">
            <a:extLst>
              <a:ext uri="{FF2B5EF4-FFF2-40B4-BE49-F238E27FC236}">
                <a16:creationId xmlns:a16="http://schemas.microsoft.com/office/drawing/2014/main" id="{F9FB7DD8-6D54-43AA-9954-8D7C4CC4E3F2}"/>
              </a:ext>
            </a:extLst>
          </p:cNvPr>
          <p:cNvSpPr/>
          <p:nvPr/>
        </p:nvSpPr>
        <p:spPr>
          <a:xfrm>
            <a:off x="10223370" y="1709938"/>
            <a:ext cx="15330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4: 10</a:t>
            </a:r>
          </a:p>
        </p:txBody>
      </p:sp>
      <p:sp>
        <p:nvSpPr>
          <p:cNvPr id="25" name="Taisnstūris 24">
            <a:extLst>
              <a:ext uri="{FF2B5EF4-FFF2-40B4-BE49-F238E27FC236}">
                <a16:creationId xmlns:a16="http://schemas.microsoft.com/office/drawing/2014/main" id="{E7480FA6-D1C8-4623-9BBB-B41C0F443A63}"/>
              </a:ext>
            </a:extLst>
          </p:cNvPr>
          <p:cNvSpPr/>
          <p:nvPr/>
        </p:nvSpPr>
        <p:spPr>
          <a:xfrm>
            <a:off x="404268" y="2734003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On-spot</a:t>
            </a:r>
            <a:r>
              <a:rPr lang="lv-LV" dirty="0"/>
              <a:t> </a:t>
            </a:r>
            <a:r>
              <a:rPr lang="lv-LV" dirty="0" err="1"/>
              <a:t>inspection</a:t>
            </a:r>
            <a:r>
              <a:rPr lang="lv-LV" dirty="0"/>
              <a:t> </a:t>
            </a:r>
            <a:r>
              <a:rPr lang="lv-LV" dirty="0" err="1"/>
              <a:t>visits</a:t>
            </a:r>
            <a:r>
              <a:rPr lang="lv-LV" dirty="0"/>
              <a:t> </a:t>
            </a:r>
          </a:p>
          <a:p>
            <a:pPr algn="ctr"/>
            <a:r>
              <a:rPr lang="lv-LV" u="sng" dirty="0" err="1"/>
              <a:t>at</a:t>
            </a:r>
            <a:r>
              <a:rPr lang="lv-LV" u="sng" dirty="0"/>
              <a:t> </a:t>
            </a:r>
            <a:r>
              <a:rPr lang="lv-LV" u="sng" dirty="0" err="1"/>
              <a:t>other</a:t>
            </a:r>
            <a:r>
              <a:rPr lang="lv-LV" u="sng" dirty="0"/>
              <a:t> </a:t>
            </a:r>
            <a:r>
              <a:rPr lang="lv-LV" u="sng" dirty="0" err="1"/>
              <a:t>sites</a:t>
            </a:r>
            <a:endParaRPr lang="lv-LV" u="sng" dirty="0"/>
          </a:p>
        </p:txBody>
      </p:sp>
      <p:sp>
        <p:nvSpPr>
          <p:cNvPr id="26" name="Taisnstūris 25">
            <a:extLst>
              <a:ext uri="{FF2B5EF4-FFF2-40B4-BE49-F238E27FC236}">
                <a16:creationId xmlns:a16="http://schemas.microsoft.com/office/drawing/2014/main" id="{7904EA24-2D2F-46C6-9BB7-AFAC6763F287}"/>
              </a:ext>
            </a:extLst>
          </p:cNvPr>
          <p:cNvSpPr/>
          <p:nvPr/>
        </p:nvSpPr>
        <p:spPr>
          <a:xfrm>
            <a:off x="3940491" y="2734001"/>
            <a:ext cx="1307270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35 </a:t>
            </a:r>
            <a:r>
              <a:rPr lang="lv-LV" dirty="0" err="1"/>
              <a:t>round</a:t>
            </a:r>
            <a:r>
              <a:rPr lang="lv-LV" dirty="0"/>
              <a:t> </a:t>
            </a:r>
            <a:r>
              <a:rPr lang="lv-LV" dirty="0" err="1"/>
              <a:t>visits</a:t>
            </a:r>
            <a:endParaRPr lang="lv-LV" dirty="0"/>
          </a:p>
        </p:txBody>
      </p:sp>
      <p:sp>
        <p:nvSpPr>
          <p:cNvPr id="27" name="Taisnstūris 26">
            <a:extLst>
              <a:ext uri="{FF2B5EF4-FFF2-40B4-BE49-F238E27FC236}">
                <a16:creationId xmlns:a16="http://schemas.microsoft.com/office/drawing/2014/main" id="{E727B5CC-88CE-4A1E-8292-0CDA32919B1E}"/>
              </a:ext>
            </a:extLst>
          </p:cNvPr>
          <p:cNvSpPr/>
          <p:nvPr/>
        </p:nvSpPr>
        <p:spPr>
          <a:xfrm>
            <a:off x="5418307" y="2725634"/>
            <a:ext cx="15330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1: 17</a:t>
            </a:r>
          </a:p>
        </p:txBody>
      </p:sp>
      <p:sp>
        <p:nvSpPr>
          <p:cNvPr id="28" name="Taisnstūris 27">
            <a:extLst>
              <a:ext uri="{FF2B5EF4-FFF2-40B4-BE49-F238E27FC236}">
                <a16:creationId xmlns:a16="http://schemas.microsoft.com/office/drawing/2014/main" id="{C4FB46F9-9E5B-422B-A559-5F0E2BFD25F5}"/>
              </a:ext>
            </a:extLst>
          </p:cNvPr>
          <p:cNvSpPr/>
          <p:nvPr/>
        </p:nvSpPr>
        <p:spPr>
          <a:xfrm>
            <a:off x="7021910" y="2725634"/>
            <a:ext cx="15330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3: 18</a:t>
            </a:r>
          </a:p>
        </p:txBody>
      </p:sp>
      <p:sp>
        <p:nvSpPr>
          <p:cNvPr id="29" name="Taisnstūris 28">
            <a:extLst>
              <a:ext uri="{FF2B5EF4-FFF2-40B4-BE49-F238E27FC236}">
                <a16:creationId xmlns:a16="http://schemas.microsoft.com/office/drawing/2014/main" id="{D724D689-8F14-480A-9098-A297E0CB4C97}"/>
              </a:ext>
            </a:extLst>
          </p:cNvPr>
          <p:cNvSpPr/>
          <p:nvPr/>
        </p:nvSpPr>
        <p:spPr>
          <a:xfrm>
            <a:off x="404268" y="406104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rabicParenR"/>
            </a:pPr>
            <a:r>
              <a:rPr lang="lv-LV" dirty="0"/>
              <a:t>To </a:t>
            </a:r>
            <a:r>
              <a:rPr lang="lv-LV" dirty="0" err="1"/>
              <a:t>agree</a:t>
            </a:r>
            <a:r>
              <a:rPr lang="lv-LV" dirty="0"/>
              <a:t> </a:t>
            </a:r>
            <a:r>
              <a:rPr lang="lv-LV" dirty="0" err="1"/>
              <a:t>on</a:t>
            </a:r>
            <a:r>
              <a:rPr lang="lv-LV" dirty="0"/>
              <a:t> </a:t>
            </a:r>
            <a:r>
              <a:rPr lang="lv-LV" dirty="0" err="1"/>
              <a:t>inspection</a:t>
            </a:r>
            <a:r>
              <a:rPr lang="lv-LV" dirty="0"/>
              <a:t> </a:t>
            </a:r>
            <a:r>
              <a:rPr lang="lv-LV" dirty="0" err="1"/>
              <a:t>criteria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trails</a:t>
            </a:r>
            <a:r>
              <a:rPr lang="lv-LV" dirty="0"/>
              <a:t> – </a:t>
            </a:r>
            <a:r>
              <a:rPr lang="lv-LV" dirty="0" err="1"/>
              <a:t>type</a:t>
            </a:r>
            <a:r>
              <a:rPr lang="lv-LV" dirty="0"/>
              <a:t>, </a:t>
            </a:r>
            <a:r>
              <a:rPr lang="lv-LV" dirty="0" err="1"/>
              <a:t>length</a:t>
            </a:r>
            <a:r>
              <a:rPr lang="lv-LV" dirty="0"/>
              <a:t>, </a:t>
            </a:r>
            <a:r>
              <a:rPr lang="lv-LV" dirty="0" err="1"/>
              <a:t>hiking</a:t>
            </a:r>
            <a:r>
              <a:rPr lang="lv-LV" dirty="0"/>
              <a:t> </a:t>
            </a:r>
            <a:r>
              <a:rPr lang="lv-LV" dirty="0" err="1"/>
              <a:t>time</a:t>
            </a:r>
            <a:r>
              <a:rPr lang="lv-LV" dirty="0"/>
              <a:t>, </a:t>
            </a:r>
            <a:r>
              <a:rPr lang="lv-LV" dirty="0" err="1"/>
              <a:t>marking</a:t>
            </a:r>
            <a:r>
              <a:rPr lang="lv-LV" dirty="0"/>
              <a:t>, </a:t>
            </a:r>
            <a:r>
              <a:rPr lang="lv-LV" dirty="0" err="1"/>
              <a:t>trail</a:t>
            </a:r>
            <a:r>
              <a:rPr lang="lv-LV" dirty="0"/>
              <a:t> </a:t>
            </a:r>
            <a:r>
              <a:rPr lang="lv-LV" dirty="0" err="1"/>
              <a:t>surface</a:t>
            </a:r>
            <a:r>
              <a:rPr lang="lv-LV" dirty="0"/>
              <a:t>, </a:t>
            </a:r>
            <a:r>
              <a:rPr lang="lv-LV" dirty="0" err="1"/>
              <a:t>difficulty</a:t>
            </a:r>
            <a:r>
              <a:rPr lang="lv-LV" dirty="0"/>
              <a:t>, </a:t>
            </a:r>
            <a:r>
              <a:rPr lang="lv-LV" dirty="0" err="1"/>
              <a:t>accessibility</a:t>
            </a:r>
            <a:r>
              <a:rPr lang="lv-LV" dirty="0"/>
              <a:t> </a:t>
            </a:r>
            <a:r>
              <a:rPr lang="lv-LV" dirty="0" err="1"/>
              <a:t>level</a:t>
            </a:r>
            <a:r>
              <a:rPr lang="lv-LV" dirty="0"/>
              <a:t>, </a:t>
            </a:r>
            <a:r>
              <a:rPr lang="lv-LV" dirty="0" err="1"/>
              <a:t>facilities</a:t>
            </a:r>
            <a:r>
              <a:rPr lang="lv-LV" dirty="0"/>
              <a:t>, </a:t>
            </a:r>
            <a:r>
              <a:rPr lang="lv-LV" dirty="0" err="1"/>
              <a:t>rules</a:t>
            </a:r>
            <a:r>
              <a:rPr lang="lv-LV" dirty="0"/>
              <a:t> to </a:t>
            </a:r>
            <a:r>
              <a:rPr lang="lv-LV" dirty="0" err="1"/>
              <a:t>follow</a:t>
            </a:r>
            <a:r>
              <a:rPr lang="lv-LV" dirty="0"/>
              <a:t> </a:t>
            </a:r>
            <a:r>
              <a:rPr lang="lv-LV" dirty="0" err="1"/>
              <a:t>etc</a:t>
            </a:r>
            <a:r>
              <a:rPr lang="lv-LV" dirty="0"/>
              <a:t>.</a:t>
            </a:r>
          </a:p>
          <a:p>
            <a:endParaRPr lang="lv-LV" dirty="0"/>
          </a:p>
          <a:p>
            <a:r>
              <a:rPr lang="lv-LV" dirty="0"/>
              <a:t>2) </a:t>
            </a:r>
            <a:r>
              <a:rPr lang="lv-LV" dirty="0" err="1"/>
              <a:t>Trail</a:t>
            </a:r>
            <a:r>
              <a:rPr lang="lv-LV" dirty="0"/>
              <a:t> </a:t>
            </a:r>
            <a:r>
              <a:rPr lang="lv-LV" dirty="0" err="1"/>
              <a:t>passports</a:t>
            </a:r>
            <a:endParaRPr lang="lv-LV" dirty="0"/>
          </a:p>
          <a:p>
            <a:endParaRPr lang="lv-LV" dirty="0"/>
          </a:p>
          <a:p>
            <a:r>
              <a:rPr lang="lv-LV" dirty="0"/>
              <a:t>3) </a:t>
            </a:r>
            <a:r>
              <a:rPr lang="lv-LV" dirty="0" err="1"/>
              <a:t>Recording</a:t>
            </a:r>
            <a:r>
              <a:rPr lang="lv-LV" dirty="0"/>
              <a:t> GPX</a:t>
            </a:r>
          </a:p>
        </p:txBody>
      </p:sp>
      <p:cxnSp>
        <p:nvCxnSpPr>
          <p:cNvPr id="5" name="Taisns bultveida savienotājs 4">
            <a:extLst>
              <a:ext uri="{FF2B5EF4-FFF2-40B4-BE49-F238E27FC236}">
                <a16:creationId xmlns:a16="http://schemas.microsoft.com/office/drawing/2014/main" id="{0D2B6F0C-A545-4C3D-A2E8-DAA341E989A5}"/>
              </a:ext>
            </a:extLst>
          </p:cNvPr>
          <p:cNvCxnSpPr>
            <a:cxnSpLocks/>
          </p:cNvCxnSpPr>
          <p:nvPr/>
        </p:nvCxnSpPr>
        <p:spPr>
          <a:xfrm>
            <a:off x="1278194" y="4984370"/>
            <a:ext cx="0" cy="2267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Taisns bultveida savienotājs 29">
            <a:extLst>
              <a:ext uri="{FF2B5EF4-FFF2-40B4-BE49-F238E27FC236}">
                <a16:creationId xmlns:a16="http://schemas.microsoft.com/office/drawing/2014/main" id="{DB742279-2CBA-49FD-A64F-CF2509C223ED}"/>
              </a:ext>
            </a:extLst>
          </p:cNvPr>
          <p:cNvCxnSpPr>
            <a:cxnSpLocks/>
          </p:cNvCxnSpPr>
          <p:nvPr/>
        </p:nvCxnSpPr>
        <p:spPr>
          <a:xfrm>
            <a:off x="1902543" y="3573441"/>
            <a:ext cx="0" cy="4875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Taisns bultveida savienotājs 30">
            <a:extLst>
              <a:ext uri="{FF2B5EF4-FFF2-40B4-BE49-F238E27FC236}">
                <a16:creationId xmlns:a16="http://schemas.microsoft.com/office/drawing/2014/main" id="{478204FE-2F43-40B5-8CF5-3A25DECAA2C9}"/>
              </a:ext>
            </a:extLst>
          </p:cNvPr>
          <p:cNvCxnSpPr>
            <a:cxnSpLocks/>
          </p:cNvCxnSpPr>
          <p:nvPr/>
        </p:nvCxnSpPr>
        <p:spPr>
          <a:xfrm>
            <a:off x="1253614" y="5598886"/>
            <a:ext cx="0" cy="2267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ttēls 9">
            <a:extLst>
              <a:ext uri="{FF2B5EF4-FFF2-40B4-BE49-F238E27FC236}">
                <a16:creationId xmlns:a16="http://schemas.microsoft.com/office/drawing/2014/main" id="{E63640BF-4022-470C-A766-10AEFD898C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076" y="3516843"/>
            <a:ext cx="3962007" cy="334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85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343" y="114300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 err="1"/>
              <a:t>Marketing&amp;Promotion</a:t>
            </a:r>
            <a:endParaRPr lang="en-US" b="1" dirty="0"/>
          </a:p>
        </p:txBody>
      </p:sp>
      <p:pic>
        <p:nvPicPr>
          <p:cNvPr id="44" name="Attēls 43">
            <a:extLst>
              <a:ext uri="{FF2B5EF4-FFF2-40B4-BE49-F238E27FC236}">
                <a16:creationId xmlns:a16="http://schemas.microsoft.com/office/drawing/2014/main" id="{ECE8F666-8787-4D15-818D-3E7F56C9DF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68421"/>
            <a:ext cx="4144763" cy="2644353"/>
          </a:xfrm>
          <a:prstGeom prst="rect">
            <a:avLst/>
          </a:prstGeom>
        </p:spPr>
      </p:pic>
      <p:pic>
        <p:nvPicPr>
          <p:cNvPr id="46" name="Picture 6" descr="http://centralbaltic.eu/sites/default/files/logo.png">
            <a:extLst>
              <a:ext uri="{FF2B5EF4-FFF2-40B4-BE49-F238E27FC236}">
                <a16:creationId xmlns:a16="http://schemas.microsoft.com/office/drawing/2014/main" id="{37F5032C-6D1E-423D-8B04-AEA66CBC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1F5B858A-3094-4F2F-A2F3-6680582D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aisnstūris 12">
            <a:extLst>
              <a:ext uri="{FF2B5EF4-FFF2-40B4-BE49-F238E27FC236}">
                <a16:creationId xmlns:a16="http://schemas.microsoft.com/office/drawing/2014/main" id="{9ECBE995-0328-4F51-B9B7-7D2118BC2E59}"/>
              </a:ext>
            </a:extLst>
          </p:cNvPr>
          <p:cNvSpPr/>
          <p:nvPr/>
        </p:nvSpPr>
        <p:spPr>
          <a:xfrm>
            <a:off x="6096000" y="1739571"/>
            <a:ext cx="4144763" cy="72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Marketing </a:t>
            </a:r>
            <a:r>
              <a:rPr lang="lv-LV" dirty="0" err="1"/>
              <a:t>activities</a:t>
            </a:r>
            <a:endParaRPr lang="lv-LV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D2F69C8E-CF28-48A9-A106-293F209303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2" y="2004202"/>
            <a:ext cx="4144763" cy="3108572"/>
          </a:xfrm>
          <a:prstGeom prst="rect">
            <a:avLst/>
          </a:prstGeom>
        </p:spPr>
      </p:pic>
      <p:sp>
        <p:nvSpPr>
          <p:cNvPr id="16" name="Taisnstūris 15">
            <a:extLst>
              <a:ext uri="{FF2B5EF4-FFF2-40B4-BE49-F238E27FC236}">
                <a16:creationId xmlns:a16="http://schemas.microsoft.com/office/drawing/2014/main" id="{B3F611A4-36BE-4187-A02E-18210D772FDF}"/>
              </a:ext>
            </a:extLst>
          </p:cNvPr>
          <p:cNvSpPr/>
          <p:nvPr/>
        </p:nvSpPr>
        <p:spPr>
          <a:xfrm>
            <a:off x="619433" y="1728792"/>
            <a:ext cx="4144762" cy="72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Public</a:t>
            </a:r>
            <a:r>
              <a:rPr lang="lv-LV" dirty="0"/>
              <a:t> </a:t>
            </a:r>
            <a:r>
              <a:rPr lang="lv-LV" dirty="0" err="1"/>
              <a:t>events&amp;promotional</a:t>
            </a:r>
            <a:r>
              <a:rPr lang="lv-LV" dirty="0"/>
              <a:t> </a:t>
            </a:r>
            <a:r>
              <a:rPr lang="lv-LV" dirty="0" err="1"/>
              <a:t>materials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233931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01" y="-485697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 err="1"/>
              <a:t>Public</a:t>
            </a:r>
            <a:r>
              <a:rPr lang="lv-LV" b="1" dirty="0"/>
              <a:t> </a:t>
            </a:r>
            <a:r>
              <a:rPr lang="lv-LV" b="1" dirty="0" err="1"/>
              <a:t>events&amp;promotion</a:t>
            </a:r>
            <a:endParaRPr lang="en-US" b="1" dirty="0"/>
          </a:p>
        </p:txBody>
      </p:sp>
      <p:pic>
        <p:nvPicPr>
          <p:cNvPr id="46" name="Picture 6" descr="http://centralbaltic.eu/sites/default/files/logo.png">
            <a:extLst>
              <a:ext uri="{FF2B5EF4-FFF2-40B4-BE49-F238E27FC236}">
                <a16:creationId xmlns:a16="http://schemas.microsoft.com/office/drawing/2014/main" id="{37F5032C-6D1E-423D-8B04-AEA66CBC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1F5B858A-3094-4F2F-A2F3-6680582D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aisnstūris 8">
            <a:extLst>
              <a:ext uri="{FF2B5EF4-FFF2-40B4-BE49-F238E27FC236}">
                <a16:creationId xmlns:a16="http://schemas.microsoft.com/office/drawing/2014/main" id="{826A8D9A-8C69-467D-8598-D4F1FCEAAA3A}"/>
              </a:ext>
            </a:extLst>
          </p:cNvPr>
          <p:cNvSpPr/>
          <p:nvPr/>
        </p:nvSpPr>
        <p:spPr>
          <a:xfrm>
            <a:off x="285135" y="1387095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FAM </a:t>
            </a:r>
            <a:r>
              <a:rPr lang="lv-LV" dirty="0" err="1"/>
              <a:t>workshops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messengers</a:t>
            </a:r>
            <a:endParaRPr lang="lv-LV" dirty="0"/>
          </a:p>
        </p:txBody>
      </p:sp>
      <p:sp>
        <p:nvSpPr>
          <p:cNvPr id="10" name="Taisnstūris 9">
            <a:extLst>
              <a:ext uri="{FF2B5EF4-FFF2-40B4-BE49-F238E27FC236}">
                <a16:creationId xmlns:a16="http://schemas.microsoft.com/office/drawing/2014/main" id="{0251CAB9-FB62-45C9-AB13-D1575831F505}"/>
              </a:ext>
            </a:extLst>
          </p:cNvPr>
          <p:cNvSpPr/>
          <p:nvPr/>
        </p:nvSpPr>
        <p:spPr>
          <a:xfrm>
            <a:off x="4188965" y="1387094"/>
            <a:ext cx="6597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3</a:t>
            </a:r>
          </a:p>
        </p:txBody>
      </p:sp>
      <p:sp>
        <p:nvSpPr>
          <p:cNvPr id="11" name="Taisnstūris 10">
            <a:extLst>
              <a:ext uri="{FF2B5EF4-FFF2-40B4-BE49-F238E27FC236}">
                <a16:creationId xmlns:a16="http://schemas.microsoft.com/office/drawing/2014/main" id="{2BCCCF8F-6BF7-4BB8-BC0B-F5B1CE7C98E9}"/>
              </a:ext>
            </a:extLst>
          </p:cNvPr>
          <p:cNvSpPr/>
          <p:nvPr/>
        </p:nvSpPr>
        <p:spPr>
          <a:xfrm>
            <a:off x="5419459" y="1354862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LV, EE, FI</a:t>
            </a:r>
          </a:p>
        </p:txBody>
      </p:sp>
      <p:sp>
        <p:nvSpPr>
          <p:cNvPr id="14" name="Taisnstūris 13">
            <a:extLst>
              <a:ext uri="{FF2B5EF4-FFF2-40B4-BE49-F238E27FC236}">
                <a16:creationId xmlns:a16="http://schemas.microsoft.com/office/drawing/2014/main" id="{11D2D6E0-C603-4051-BD77-F93C67E88763}"/>
              </a:ext>
            </a:extLst>
          </p:cNvPr>
          <p:cNvSpPr/>
          <p:nvPr/>
        </p:nvSpPr>
        <p:spPr>
          <a:xfrm>
            <a:off x="9147772" y="1354862"/>
            <a:ext cx="973391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2</a:t>
            </a:r>
          </a:p>
        </p:txBody>
      </p:sp>
      <p:sp>
        <p:nvSpPr>
          <p:cNvPr id="3" name="Taisnstūris 2">
            <a:extLst>
              <a:ext uri="{FF2B5EF4-FFF2-40B4-BE49-F238E27FC236}">
                <a16:creationId xmlns:a16="http://schemas.microsoft.com/office/drawing/2014/main" id="{985AD906-3584-4A58-9D92-9819DAC1620F}"/>
              </a:ext>
            </a:extLst>
          </p:cNvPr>
          <p:cNvSpPr/>
          <p:nvPr/>
        </p:nvSpPr>
        <p:spPr>
          <a:xfrm>
            <a:off x="285135" y="262097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dirty="0" err="1"/>
              <a:t>How</a:t>
            </a:r>
            <a:r>
              <a:rPr lang="lv-LV" dirty="0"/>
              <a:t> to </a:t>
            </a:r>
            <a:r>
              <a:rPr lang="lv-LV" dirty="0" err="1"/>
              <a:t>access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spread</a:t>
            </a:r>
            <a:r>
              <a:rPr lang="lv-LV" dirty="0"/>
              <a:t> info </a:t>
            </a:r>
            <a:r>
              <a:rPr lang="lv-LV" dirty="0" err="1"/>
              <a:t>on</a:t>
            </a:r>
            <a:r>
              <a:rPr lang="lv-LV" dirty="0"/>
              <a:t> </a:t>
            </a:r>
            <a:r>
              <a:rPr lang="lv-LV" dirty="0" err="1"/>
              <a:t>accessible</a:t>
            </a:r>
            <a:r>
              <a:rPr lang="lv-LV" dirty="0"/>
              <a:t> </a:t>
            </a:r>
            <a:r>
              <a:rPr lang="lv-LV" dirty="0" err="1"/>
              <a:t>destinations</a:t>
            </a:r>
            <a:r>
              <a:rPr lang="lv-LV" dirty="0"/>
              <a:t> </a:t>
            </a:r>
            <a:r>
              <a:rPr lang="lv-LV" dirty="0" err="1"/>
              <a:t>among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target</a:t>
            </a:r>
            <a:r>
              <a:rPr lang="lv-LV" dirty="0"/>
              <a:t> </a:t>
            </a:r>
            <a:r>
              <a:rPr lang="lv-LV" dirty="0" err="1"/>
              <a:t>group</a:t>
            </a:r>
            <a:r>
              <a:rPr lang="lv-LV" dirty="0"/>
              <a:t>. </a:t>
            </a:r>
            <a:r>
              <a:rPr lang="lv-LV" dirty="0" err="1"/>
              <a:t>Total</a:t>
            </a:r>
            <a:r>
              <a:rPr lang="lv-LV" dirty="0"/>
              <a:t> no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participants</a:t>
            </a:r>
            <a:r>
              <a:rPr lang="lv-LV" dirty="0"/>
              <a:t> - 20.</a:t>
            </a:r>
          </a:p>
        </p:txBody>
      </p:sp>
      <p:sp>
        <p:nvSpPr>
          <p:cNvPr id="15" name="Taisnstūris 14">
            <a:extLst>
              <a:ext uri="{FF2B5EF4-FFF2-40B4-BE49-F238E27FC236}">
                <a16:creationId xmlns:a16="http://schemas.microsoft.com/office/drawing/2014/main" id="{5F14189D-868B-4038-92B3-EB38A3D3D15C}"/>
              </a:ext>
            </a:extLst>
          </p:cNvPr>
          <p:cNvSpPr/>
          <p:nvPr/>
        </p:nvSpPr>
        <p:spPr>
          <a:xfrm>
            <a:off x="6429151" y="2452221"/>
            <a:ext cx="3692012" cy="124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Responsible</a:t>
            </a:r>
            <a:r>
              <a:rPr lang="lv-LV" dirty="0"/>
              <a:t> </a:t>
            </a:r>
            <a:r>
              <a:rPr lang="lv-LV" dirty="0" err="1"/>
              <a:t>partner</a:t>
            </a:r>
            <a:r>
              <a:rPr lang="lv-LV" dirty="0"/>
              <a:t>: LP, PP2, PP3</a:t>
            </a:r>
          </a:p>
        </p:txBody>
      </p:sp>
      <p:sp>
        <p:nvSpPr>
          <p:cNvPr id="17" name="Taisnstūris 16">
            <a:extLst>
              <a:ext uri="{FF2B5EF4-FFF2-40B4-BE49-F238E27FC236}">
                <a16:creationId xmlns:a16="http://schemas.microsoft.com/office/drawing/2014/main" id="{E92C1D5A-5B38-426F-91FC-9527826C70DF}"/>
              </a:ext>
            </a:extLst>
          </p:cNvPr>
          <p:cNvSpPr/>
          <p:nvPr/>
        </p:nvSpPr>
        <p:spPr>
          <a:xfrm>
            <a:off x="285135" y="4331857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Participation</a:t>
            </a:r>
            <a:r>
              <a:rPr lang="lv-LV" dirty="0"/>
              <a:t> </a:t>
            </a:r>
            <a:r>
              <a:rPr lang="lv-LV" dirty="0" err="1"/>
              <a:t>at</a:t>
            </a:r>
            <a:r>
              <a:rPr lang="lv-LV" dirty="0"/>
              <a:t> </a:t>
            </a:r>
            <a:r>
              <a:rPr lang="lv-LV" dirty="0" err="1"/>
              <a:t>Europarc</a:t>
            </a:r>
            <a:r>
              <a:rPr lang="lv-LV" dirty="0"/>
              <a:t> </a:t>
            </a:r>
            <a:r>
              <a:rPr lang="lv-LV" dirty="0" err="1"/>
              <a:t>Conference</a:t>
            </a:r>
            <a:r>
              <a:rPr lang="lv-LV" dirty="0"/>
              <a:t> 2020</a:t>
            </a:r>
          </a:p>
        </p:txBody>
      </p:sp>
      <p:sp>
        <p:nvSpPr>
          <p:cNvPr id="18" name="Taisnstūris 17">
            <a:extLst>
              <a:ext uri="{FF2B5EF4-FFF2-40B4-BE49-F238E27FC236}">
                <a16:creationId xmlns:a16="http://schemas.microsoft.com/office/drawing/2014/main" id="{37737AFC-B387-45D0-8789-68FD324206CC}"/>
              </a:ext>
            </a:extLst>
          </p:cNvPr>
          <p:cNvSpPr/>
          <p:nvPr/>
        </p:nvSpPr>
        <p:spPr>
          <a:xfrm>
            <a:off x="4188964" y="4331857"/>
            <a:ext cx="6597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1</a:t>
            </a:r>
          </a:p>
        </p:txBody>
      </p:sp>
      <p:sp>
        <p:nvSpPr>
          <p:cNvPr id="19" name="Taisnstūris 18">
            <a:extLst>
              <a:ext uri="{FF2B5EF4-FFF2-40B4-BE49-F238E27FC236}">
                <a16:creationId xmlns:a16="http://schemas.microsoft.com/office/drawing/2014/main" id="{221CD60C-4280-47C3-AC50-003A23289C15}"/>
              </a:ext>
            </a:extLst>
          </p:cNvPr>
          <p:cNvSpPr/>
          <p:nvPr/>
        </p:nvSpPr>
        <p:spPr>
          <a:xfrm>
            <a:off x="5419459" y="4331856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In</a:t>
            </a:r>
            <a:r>
              <a:rPr lang="lv-LV" dirty="0"/>
              <a:t> Latvia – Ķemeri National Park</a:t>
            </a:r>
          </a:p>
        </p:txBody>
      </p:sp>
      <p:sp>
        <p:nvSpPr>
          <p:cNvPr id="20" name="Taisnstūris 19">
            <a:extLst>
              <a:ext uri="{FF2B5EF4-FFF2-40B4-BE49-F238E27FC236}">
                <a16:creationId xmlns:a16="http://schemas.microsoft.com/office/drawing/2014/main" id="{413EDFF9-5BF6-4694-9E26-7AB2A03A8EEA}"/>
              </a:ext>
            </a:extLst>
          </p:cNvPr>
          <p:cNvSpPr/>
          <p:nvPr/>
        </p:nvSpPr>
        <p:spPr>
          <a:xfrm>
            <a:off x="6381135" y="5354499"/>
            <a:ext cx="3692012" cy="124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Responsible</a:t>
            </a:r>
            <a:r>
              <a:rPr lang="lv-LV" dirty="0"/>
              <a:t> </a:t>
            </a:r>
            <a:r>
              <a:rPr lang="lv-LV" dirty="0" err="1"/>
              <a:t>partner</a:t>
            </a:r>
            <a:r>
              <a:rPr lang="lv-LV" dirty="0"/>
              <a:t>: PP4</a:t>
            </a:r>
          </a:p>
        </p:txBody>
      </p:sp>
      <p:sp>
        <p:nvSpPr>
          <p:cNvPr id="21" name="Taisnstūris 20">
            <a:extLst>
              <a:ext uri="{FF2B5EF4-FFF2-40B4-BE49-F238E27FC236}">
                <a16:creationId xmlns:a16="http://schemas.microsoft.com/office/drawing/2014/main" id="{C2D5C649-F03B-400C-B8FD-31C60A6FD7CE}"/>
              </a:ext>
            </a:extLst>
          </p:cNvPr>
          <p:cNvSpPr/>
          <p:nvPr/>
        </p:nvSpPr>
        <p:spPr>
          <a:xfrm>
            <a:off x="9147772" y="4331855"/>
            <a:ext cx="973391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3</a:t>
            </a:r>
          </a:p>
        </p:txBody>
      </p:sp>
      <p:sp>
        <p:nvSpPr>
          <p:cNvPr id="5" name="Taisnstūris 4">
            <a:extLst>
              <a:ext uri="{FF2B5EF4-FFF2-40B4-BE49-F238E27FC236}">
                <a16:creationId xmlns:a16="http://schemas.microsoft.com/office/drawing/2014/main" id="{09CB835E-A0AD-4266-BFEF-FE161E636B7E}"/>
              </a:ext>
            </a:extLst>
          </p:cNvPr>
          <p:cNvSpPr/>
          <p:nvPr/>
        </p:nvSpPr>
        <p:spPr>
          <a:xfrm>
            <a:off x="285135" y="56516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dirty="0" err="1"/>
              <a:t>workshop</a:t>
            </a:r>
            <a:r>
              <a:rPr lang="lv-LV" dirty="0"/>
              <a:t> </a:t>
            </a:r>
            <a:r>
              <a:rPr lang="lv-LV" dirty="0" err="1"/>
              <a:t>on</a:t>
            </a:r>
            <a:r>
              <a:rPr lang="lv-LV" dirty="0"/>
              <a:t> </a:t>
            </a:r>
            <a:r>
              <a:rPr lang="lv-LV" dirty="0" err="1"/>
              <a:t>accessibility</a:t>
            </a:r>
            <a:r>
              <a:rPr lang="lv-LV" dirty="0"/>
              <a:t> </a:t>
            </a:r>
            <a:r>
              <a:rPr lang="lv-LV" dirty="0" err="1"/>
              <a:t>challenges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achievements</a:t>
            </a:r>
            <a:r>
              <a:rPr lang="lv-LV" dirty="0"/>
              <a:t> </a:t>
            </a:r>
            <a:r>
              <a:rPr lang="lv-LV" dirty="0" err="1"/>
              <a:t>by</a:t>
            </a:r>
            <a:r>
              <a:rPr lang="lv-LV" dirty="0"/>
              <a:t> </a:t>
            </a:r>
            <a:r>
              <a:rPr lang="lv-LV" dirty="0" err="1"/>
              <a:t>project</a:t>
            </a:r>
            <a:r>
              <a:rPr lang="lv-LV" dirty="0"/>
              <a:t> </a:t>
            </a:r>
            <a:r>
              <a:rPr lang="lv-LV" dirty="0" err="1"/>
              <a:t>partners</a:t>
            </a:r>
            <a:r>
              <a:rPr lang="lv-LV" dirty="0"/>
              <a:t> (PP3 </a:t>
            </a:r>
            <a:r>
              <a:rPr lang="lv-LV" dirty="0" err="1"/>
              <a:t>covers</a:t>
            </a:r>
            <a:r>
              <a:rPr lang="lv-LV" dirty="0"/>
              <a:t> </a:t>
            </a:r>
            <a:r>
              <a:rPr lang="lv-LV" dirty="0" err="1"/>
              <a:t>costs</a:t>
            </a:r>
            <a:r>
              <a:rPr lang="lv-LV" dirty="0"/>
              <a:t> </a:t>
            </a:r>
            <a:r>
              <a:rPr lang="lv-LV" dirty="0" err="1"/>
              <a:t>from</a:t>
            </a:r>
            <a:r>
              <a:rPr lang="lv-LV" dirty="0"/>
              <a:t> </a:t>
            </a:r>
            <a:r>
              <a:rPr lang="lv-LV" dirty="0" err="1"/>
              <a:t>own</a:t>
            </a:r>
            <a:r>
              <a:rPr lang="lv-LV" dirty="0"/>
              <a:t> </a:t>
            </a:r>
            <a:r>
              <a:rPr lang="lv-LV" dirty="0" err="1"/>
              <a:t>resources</a:t>
            </a:r>
            <a:r>
              <a:rPr lang="lv-LV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19507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01" y="-485697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 err="1"/>
              <a:t>Public</a:t>
            </a:r>
            <a:r>
              <a:rPr lang="lv-LV" b="1" dirty="0"/>
              <a:t> </a:t>
            </a:r>
            <a:r>
              <a:rPr lang="lv-LV" b="1" dirty="0" err="1"/>
              <a:t>events&amp;promotion</a:t>
            </a:r>
            <a:endParaRPr lang="en-US" b="1" dirty="0"/>
          </a:p>
        </p:txBody>
      </p:sp>
      <p:pic>
        <p:nvPicPr>
          <p:cNvPr id="46" name="Picture 6" descr="http://centralbaltic.eu/sites/default/files/logo.png">
            <a:extLst>
              <a:ext uri="{FF2B5EF4-FFF2-40B4-BE49-F238E27FC236}">
                <a16:creationId xmlns:a16="http://schemas.microsoft.com/office/drawing/2014/main" id="{37F5032C-6D1E-423D-8B04-AEA66CBC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1F5B858A-3094-4F2F-A2F3-6680582D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aisnstūris 8">
            <a:extLst>
              <a:ext uri="{FF2B5EF4-FFF2-40B4-BE49-F238E27FC236}">
                <a16:creationId xmlns:a16="http://schemas.microsoft.com/office/drawing/2014/main" id="{826A8D9A-8C69-467D-8598-D4F1FCEAAA3A}"/>
              </a:ext>
            </a:extLst>
          </p:cNvPr>
          <p:cNvSpPr/>
          <p:nvPr/>
        </p:nvSpPr>
        <p:spPr>
          <a:xfrm>
            <a:off x="285135" y="1387095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FAM </a:t>
            </a:r>
            <a:r>
              <a:rPr lang="lv-LV" dirty="0" err="1"/>
              <a:t>workshops</a:t>
            </a:r>
            <a:r>
              <a:rPr lang="lv-LV" dirty="0"/>
              <a:t> </a:t>
            </a:r>
            <a:r>
              <a:rPr lang="lv-LV" dirty="0" err="1"/>
              <a:t>with</a:t>
            </a:r>
            <a:r>
              <a:rPr lang="lv-LV" dirty="0"/>
              <a:t> GER, UK, SE, USA, Asia </a:t>
            </a:r>
            <a:r>
              <a:rPr lang="lv-LV" dirty="0" err="1"/>
              <a:t>tour</a:t>
            </a:r>
            <a:r>
              <a:rPr lang="lv-LV" dirty="0"/>
              <a:t> operators</a:t>
            </a:r>
          </a:p>
        </p:txBody>
      </p:sp>
      <p:sp>
        <p:nvSpPr>
          <p:cNvPr id="10" name="Taisnstūris 9">
            <a:extLst>
              <a:ext uri="{FF2B5EF4-FFF2-40B4-BE49-F238E27FC236}">
                <a16:creationId xmlns:a16="http://schemas.microsoft.com/office/drawing/2014/main" id="{0251CAB9-FB62-45C9-AB13-D1575831F505}"/>
              </a:ext>
            </a:extLst>
          </p:cNvPr>
          <p:cNvSpPr/>
          <p:nvPr/>
        </p:nvSpPr>
        <p:spPr>
          <a:xfrm>
            <a:off x="4188965" y="1387094"/>
            <a:ext cx="6597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5</a:t>
            </a:r>
          </a:p>
        </p:txBody>
      </p:sp>
      <p:sp>
        <p:nvSpPr>
          <p:cNvPr id="11" name="Taisnstūris 10">
            <a:extLst>
              <a:ext uri="{FF2B5EF4-FFF2-40B4-BE49-F238E27FC236}">
                <a16:creationId xmlns:a16="http://schemas.microsoft.com/office/drawing/2014/main" id="{2BCCCF8F-6BF7-4BB8-BC0B-F5B1CE7C98E9}"/>
              </a:ext>
            </a:extLst>
          </p:cNvPr>
          <p:cNvSpPr/>
          <p:nvPr/>
        </p:nvSpPr>
        <p:spPr>
          <a:xfrm>
            <a:off x="5419459" y="1354862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09.2019 - 02.2020</a:t>
            </a:r>
          </a:p>
        </p:txBody>
      </p:sp>
      <p:sp>
        <p:nvSpPr>
          <p:cNvPr id="14" name="Taisnstūris 13">
            <a:extLst>
              <a:ext uri="{FF2B5EF4-FFF2-40B4-BE49-F238E27FC236}">
                <a16:creationId xmlns:a16="http://schemas.microsoft.com/office/drawing/2014/main" id="{11D2D6E0-C603-4051-BD77-F93C67E88763}"/>
              </a:ext>
            </a:extLst>
          </p:cNvPr>
          <p:cNvSpPr/>
          <p:nvPr/>
        </p:nvSpPr>
        <p:spPr>
          <a:xfrm>
            <a:off x="9147772" y="1354862"/>
            <a:ext cx="973391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2</a:t>
            </a:r>
          </a:p>
        </p:txBody>
      </p:sp>
      <p:sp>
        <p:nvSpPr>
          <p:cNvPr id="3" name="Taisnstūris 2">
            <a:extLst>
              <a:ext uri="{FF2B5EF4-FFF2-40B4-BE49-F238E27FC236}">
                <a16:creationId xmlns:a16="http://schemas.microsoft.com/office/drawing/2014/main" id="{985AD906-3584-4A58-9D92-9819DAC1620F}"/>
              </a:ext>
            </a:extLst>
          </p:cNvPr>
          <p:cNvSpPr/>
          <p:nvPr/>
        </p:nvSpPr>
        <p:spPr>
          <a:xfrm>
            <a:off x="285135" y="262097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to market the CB core area in LV, EE </a:t>
            </a:r>
            <a:r>
              <a:rPr lang="en-US" dirty="0" err="1"/>
              <a:t>nad</a:t>
            </a:r>
            <a:r>
              <a:rPr lang="en-US" dirty="0"/>
              <a:t> FI as a single accessible nature tourism destination</a:t>
            </a:r>
            <a:endParaRPr lang="lv-LV" dirty="0"/>
          </a:p>
        </p:txBody>
      </p:sp>
      <p:sp>
        <p:nvSpPr>
          <p:cNvPr id="15" name="Taisnstūris 14">
            <a:extLst>
              <a:ext uri="{FF2B5EF4-FFF2-40B4-BE49-F238E27FC236}">
                <a16:creationId xmlns:a16="http://schemas.microsoft.com/office/drawing/2014/main" id="{5F14189D-868B-4038-92B3-EB38A3D3D15C}"/>
              </a:ext>
            </a:extLst>
          </p:cNvPr>
          <p:cNvSpPr/>
          <p:nvPr/>
        </p:nvSpPr>
        <p:spPr>
          <a:xfrm>
            <a:off x="6429151" y="2452221"/>
            <a:ext cx="3692012" cy="124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Responsible</a:t>
            </a:r>
            <a:r>
              <a:rPr lang="lv-LV" dirty="0"/>
              <a:t> </a:t>
            </a:r>
            <a:r>
              <a:rPr lang="lv-LV" dirty="0" err="1"/>
              <a:t>partner</a:t>
            </a:r>
            <a:r>
              <a:rPr lang="lv-LV" dirty="0"/>
              <a:t>: PP2</a:t>
            </a:r>
          </a:p>
        </p:txBody>
      </p:sp>
      <p:sp>
        <p:nvSpPr>
          <p:cNvPr id="17" name="Taisnstūris 16">
            <a:extLst>
              <a:ext uri="{FF2B5EF4-FFF2-40B4-BE49-F238E27FC236}">
                <a16:creationId xmlns:a16="http://schemas.microsoft.com/office/drawing/2014/main" id="{E92C1D5A-5B38-426F-91FC-9527826C70DF}"/>
              </a:ext>
            </a:extLst>
          </p:cNvPr>
          <p:cNvSpPr/>
          <p:nvPr/>
        </p:nvSpPr>
        <p:spPr>
          <a:xfrm>
            <a:off x="285135" y="4331857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FAM </a:t>
            </a:r>
            <a:r>
              <a:rPr lang="lv-LV" dirty="0" err="1"/>
              <a:t>workshops</a:t>
            </a:r>
            <a:endParaRPr lang="lv-LV" dirty="0"/>
          </a:p>
        </p:txBody>
      </p:sp>
      <p:sp>
        <p:nvSpPr>
          <p:cNvPr id="18" name="Taisnstūris 17">
            <a:extLst>
              <a:ext uri="{FF2B5EF4-FFF2-40B4-BE49-F238E27FC236}">
                <a16:creationId xmlns:a16="http://schemas.microsoft.com/office/drawing/2014/main" id="{37737AFC-B387-45D0-8789-68FD324206CC}"/>
              </a:ext>
            </a:extLst>
          </p:cNvPr>
          <p:cNvSpPr/>
          <p:nvPr/>
        </p:nvSpPr>
        <p:spPr>
          <a:xfrm>
            <a:off x="4188964" y="4331857"/>
            <a:ext cx="6597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3</a:t>
            </a:r>
          </a:p>
        </p:txBody>
      </p:sp>
      <p:sp>
        <p:nvSpPr>
          <p:cNvPr id="19" name="Taisnstūris 18">
            <a:extLst>
              <a:ext uri="{FF2B5EF4-FFF2-40B4-BE49-F238E27FC236}">
                <a16:creationId xmlns:a16="http://schemas.microsoft.com/office/drawing/2014/main" id="{221CD60C-4280-47C3-AC50-003A23289C15}"/>
              </a:ext>
            </a:extLst>
          </p:cNvPr>
          <p:cNvSpPr/>
          <p:nvPr/>
        </p:nvSpPr>
        <p:spPr>
          <a:xfrm>
            <a:off x="5419459" y="4331856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LV, EE, FI</a:t>
            </a:r>
          </a:p>
        </p:txBody>
      </p:sp>
      <p:sp>
        <p:nvSpPr>
          <p:cNvPr id="20" name="Taisnstūris 19">
            <a:extLst>
              <a:ext uri="{FF2B5EF4-FFF2-40B4-BE49-F238E27FC236}">
                <a16:creationId xmlns:a16="http://schemas.microsoft.com/office/drawing/2014/main" id="{413EDFF9-5BF6-4694-9E26-7AB2A03A8EEA}"/>
              </a:ext>
            </a:extLst>
          </p:cNvPr>
          <p:cNvSpPr/>
          <p:nvPr/>
        </p:nvSpPr>
        <p:spPr>
          <a:xfrm>
            <a:off x="6381135" y="5354499"/>
            <a:ext cx="3692012" cy="124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Responsible</a:t>
            </a:r>
            <a:r>
              <a:rPr lang="lv-LV" dirty="0"/>
              <a:t> </a:t>
            </a:r>
            <a:r>
              <a:rPr lang="lv-LV" dirty="0" err="1"/>
              <a:t>partner</a:t>
            </a:r>
            <a:r>
              <a:rPr lang="lv-LV" dirty="0"/>
              <a:t>: LP, PP, PP3</a:t>
            </a:r>
          </a:p>
        </p:txBody>
      </p:sp>
      <p:sp>
        <p:nvSpPr>
          <p:cNvPr id="21" name="Taisnstūris 20">
            <a:extLst>
              <a:ext uri="{FF2B5EF4-FFF2-40B4-BE49-F238E27FC236}">
                <a16:creationId xmlns:a16="http://schemas.microsoft.com/office/drawing/2014/main" id="{C2D5C649-F03B-400C-B8FD-31C60A6FD7CE}"/>
              </a:ext>
            </a:extLst>
          </p:cNvPr>
          <p:cNvSpPr/>
          <p:nvPr/>
        </p:nvSpPr>
        <p:spPr>
          <a:xfrm>
            <a:off x="9147772" y="4331855"/>
            <a:ext cx="973391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3</a:t>
            </a:r>
          </a:p>
        </p:txBody>
      </p:sp>
      <p:sp>
        <p:nvSpPr>
          <p:cNvPr id="5" name="Taisnstūris 4">
            <a:extLst>
              <a:ext uri="{FF2B5EF4-FFF2-40B4-BE49-F238E27FC236}">
                <a16:creationId xmlns:a16="http://schemas.microsoft.com/office/drawing/2014/main" id="{09CB835E-A0AD-4266-BFEF-FE161E636B7E}"/>
              </a:ext>
            </a:extLst>
          </p:cNvPr>
          <p:cNvSpPr/>
          <p:nvPr/>
        </p:nvSpPr>
        <p:spPr>
          <a:xfrm>
            <a:off x="285135" y="56516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Accessibility  Days for families with disabilities to meet and visit the improved project sites</a:t>
            </a:r>
            <a:r>
              <a:rPr lang="lv-LV" dirty="0"/>
              <a:t>. T</a:t>
            </a:r>
            <a:r>
              <a:rPr lang="en-US" dirty="0" err="1"/>
              <a:t>otal</a:t>
            </a:r>
            <a:r>
              <a:rPr lang="en-US" dirty="0"/>
              <a:t> no of participants </a:t>
            </a:r>
            <a:r>
              <a:rPr lang="lv-LV" dirty="0"/>
              <a:t>- </a:t>
            </a:r>
            <a:r>
              <a:rPr lang="en-US" dirty="0"/>
              <a:t>90</a:t>
            </a:r>
            <a:r>
              <a:rPr lang="lv-LV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3628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41" y="-153882"/>
            <a:ext cx="10187045" cy="1325563"/>
          </a:xfrm>
        </p:spPr>
        <p:txBody>
          <a:bodyPr>
            <a:normAutofit/>
          </a:bodyPr>
          <a:lstStyle/>
          <a:p>
            <a:r>
              <a:rPr lang="lv-LV" sz="3200" b="1" dirty="0"/>
              <a:t>Project Steering Group</a:t>
            </a:r>
            <a:endParaRPr lang="en-US" sz="32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2821079"/>
              </p:ext>
            </p:extLst>
          </p:nvPr>
        </p:nvGraphicFramePr>
        <p:xfrm>
          <a:off x="131674" y="1387133"/>
          <a:ext cx="10863072" cy="5103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http://centralbaltic.eu/sites/default/files/logo.png">
            <a:extLst>
              <a:ext uri="{FF2B5EF4-FFF2-40B4-BE49-F238E27FC236}">
                <a16:creationId xmlns:a16="http://schemas.microsoft.com/office/drawing/2014/main" id="{7AAFE042-5DE3-4931-AEE1-1110F45DC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67266AA9-0745-493C-AFDC-F609064CD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596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01" y="-485697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 err="1"/>
              <a:t>Public</a:t>
            </a:r>
            <a:r>
              <a:rPr lang="lv-LV" b="1" dirty="0"/>
              <a:t> </a:t>
            </a:r>
            <a:r>
              <a:rPr lang="lv-LV" b="1" dirty="0" err="1"/>
              <a:t>events&amp;promotion</a:t>
            </a:r>
            <a:endParaRPr lang="en-US" b="1" dirty="0"/>
          </a:p>
        </p:txBody>
      </p:sp>
      <p:pic>
        <p:nvPicPr>
          <p:cNvPr id="46" name="Picture 6" descr="http://centralbaltic.eu/sites/default/files/logo.png">
            <a:extLst>
              <a:ext uri="{FF2B5EF4-FFF2-40B4-BE49-F238E27FC236}">
                <a16:creationId xmlns:a16="http://schemas.microsoft.com/office/drawing/2014/main" id="{37F5032C-6D1E-423D-8B04-AEA66CBC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1F5B858A-3094-4F2F-A2F3-6680582D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aisnstūris 8">
            <a:extLst>
              <a:ext uri="{FF2B5EF4-FFF2-40B4-BE49-F238E27FC236}">
                <a16:creationId xmlns:a16="http://schemas.microsoft.com/office/drawing/2014/main" id="{826A8D9A-8C69-467D-8598-D4F1FCEAAA3A}"/>
              </a:ext>
            </a:extLst>
          </p:cNvPr>
          <p:cNvSpPr/>
          <p:nvPr/>
        </p:nvSpPr>
        <p:spPr>
          <a:xfrm>
            <a:off x="6500580" y="1684817"/>
            <a:ext cx="3333135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Tactile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Braille</a:t>
            </a:r>
            <a:r>
              <a:rPr lang="lv-LV" dirty="0"/>
              <a:t> info </a:t>
            </a:r>
            <a:r>
              <a:rPr lang="lv-LV" dirty="0" err="1"/>
              <a:t>cards</a:t>
            </a:r>
            <a:r>
              <a:rPr lang="lv-LV" dirty="0"/>
              <a:t> &amp; </a:t>
            </a:r>
            <a:r>
              <a:rPr lang="lv-LV" dirty="0" err="1"/>
              <a:t>flyers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project</a:t>
            </a:r>
            <a:r>
              <a:rPr lang="lv-LV" dirty="0"/>
              <a:t> </a:t>
            </a:r>
            <a:r>
              <a:rPr lang="lv-LV" dirty="0" err="1"/>
              <a:t>sites</a:t>
            </a:r>
            <a:endParaRPr lang="lv-LV" dirty="0"/>
          </a:p>
        </p:txBody>
      </p:sp>
      <p:sp>
        <p:nvSpPr>
          <p:cNvPr id="10" name="Taisnstūris 9">
            <a:extLst>
              <a:ext uri="{FF2B5EF4-FFF2-40B4-BE49-F238E27FC236}">
                <a16:creationId xmlns:a16="http://schemas.microsoft.com/office/drawing/2014/main" id="{0251CAB9-FB62-45C9-AB13-D1575831F505}"/>
              </a:ext>
            </a:extLst>
          </p:cNvPr>
          <p:cNvSpPr/>
          <p:nvPr/>
        </p:nvSpPr>
        <p:spPr>
          <a:xfrm>
            <a:off x="9963217" y="1684817"/>
            <a:ext cx="659799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16</a:t>
            </a:r>
          </a:p>
        </p:txBody>
      </p:sp>
      <p:sp>
        <p:nvSpPr>
          <p:cNvPr id="14" name="Taisnstūris 13">
            <a:extLst>
              <a:ext uri="{FF2B5EF4-FFF2-40B4-BE49-F238E27FC236}">
                <a16:creationId xmlns:a16="http://schemas.microsoft.com/office/drawing/2014/main" id="{11D2D6E0-C603-4051-BD77-F93C67E88763}"/>
              </a:ext>
            </a:extLst>
          </p:cNvPr>
          <p:cNvSpPr/>
          <p:nvPr/>
        </p:nvSpPr>
        <p:spPr>
          <a:xfrm>
            <a:off x="10752518" y="1691844"/>
            <a:ext cx="973391" cy="694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4</a:t>
            </a:r>
          </a:p>
        </p:txBody>
      </p:sp>
      <p:sp>
        <p:nvSpPr>
          <p:cNvPr id="15" name="Taisnstūris 14">
            <a:extLst>
              <a:ext uri="{FF2B5EF4-FFF2-40B4-BE49-F238E27FC236}">
                <a16:creationId xmlns:a16="http://schemas.microsoft.com/office/drawing/2014/main" id="{5F14189D-868B-4038-92B3-EB38A3D3D15C}"/>
              </a:ext>
            </a:extLst>
          </p:cNvPr>
          <p:cNvSpPr/>
          <p:nvPr/>
        </p:nvSpPr>
        <p:spPr>
          <a:xfrm>
            <a:off x="7547201" y="5046704"/>
            <a:ext cx="3692012" cy="124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Responsible</a:t>
            </a:r>
            <a:r>
              <a:rPr lang="lv-LV" dirty="0"/>
              <a:t> </a:t>
            </a:r>
            <a:r>
              <a:rPr lang="lv-LV" dirty="0" err="1"/>
              <a:t>partner</a:t>
            </a:r>
            <a:r>
              <a:rPr lang="lv-LV" dirty="0"/>
              <a:t>: LP, PP2, PP3</a:t>
            </a:r>
          </a:p>
        </p:txBody>
      </p:sp>
      <p:pic>
        <p:nvPicPr>
          <p:cNvPr id="22" name="Attēls 21">
            <a:extLst>
              <a:ext uri="{FF2B5EF4-FFF2-40B4-BE49-F238E27FC236}">
                <a16:creationId xmlns:a16="http://schemas.microsoft.com/office/drawing/2014/main" id="{65BF9704-F17D-407A-A506-A7DD9E5C6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74" y="682879"/>
            <a:ext cx="6230431" cy="59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94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918" y="-336936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/>
              <a:t>Marketing</a:t>
            </a:r>
            <a:endParaRPr lang="en-US" b="1" dirty="0"/>
          </a:p>
        </p:txBody>
      </p:sp>
      <p:pic>
        <p:nvPicPr>
          <p:cNvPr id="46" name="Picture 6" descr="http://centralbaltic.eu/sites/default/files/logo.png">
            <a:extLst>
              <a:ext uri="{FF2B5EF4-FFF2-40B4-BE49-F238E27FC236}">
                <a16:creationId xmlns:a16="http://schemas.microsoft.com/office/drawing/2014/main" id="{37F5032C-6D1E-423D-8B04-AEA66CBC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1F5B858A-3094-4F2F-A2F3-6680582D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aisnstūris 8">
            <a:extLst>
              <a:ext uri="{FF2B5EF4-FFF2-40B4-BE49-F238E27FC236}">
                <a16:creationId xmlns:a16="http://schemas.microsoft.com/office/drawing/2014/main" id="{826A8D9A-8C69-467D-8598-D4F1FCEAAA3A}"/>
              </a:ext>
            </a:extLst>
          </p:cNvPr>
          <p:cNvSpPr/>
          <p:nvPr/>
        </p:nvSpPr>
        <p:spPr>
          <a:xfrm>
            <a:off x="131674" y="859358"/>
            <a:ext cx="3333135" cy="47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Mobile-</a:t>
            </a:r>
            <a:r>
              <a:rPr lang="lv-LV" dirty="0" err="1"/>
              <a:t>friendly</a:t>
            </a:r>
            <a:r>
              <a:rPr lang="lv-LV" dirty="0"/>
              <a:t> internet </a:t>
            </a:r>
            <a:r>
              <a:rPr lang="lv-LV" dirty="0" err="1"/>
              <a:t>platfom</a:t>
            </a:r>
            <a:endParaRPr lang="lv-LV" dirty="0"/>
          </a:p>
        </p:txBody>
      </p:sp>
      <p:sp>
        <p:nvSpPr>
          <p:cNvPr id="14" name="Taisnstūris 13">
            <a:extLst>
              <a:ext uri="{FF2B5EF4-FFF2-40B4-BE49-F238E27FC236}">
                <a16:creationId xmlns:a16="http://schemas.microsoft.com/office/drawing/2014/main" id="{11D2D6E0-C603-4051-BD77-F93C67E88763}"/>
              </a:ext>
            </a:extLst>
          </p:cNvPr>
          <p:cNvSpPr/>
          <p:nvPr/>
        </p:nvSpPr>
        <p:spPr>
          <a:xfrm>
            <a:off x="3570053" y="859358"/>
            <a:ext cx="973391" cy="47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3</a:t>
            </a:r>
          </a:p>
        </p:txBody>
      </p:sp>
      <p:sp>
        <p:nvSpPr>
          <p:cNvPr id="15" name="Taisnstūris 14">
            <a:extLst>
              <a:ext uri="{FF2B5EF4-FFF2-40B4-BE49-F238E27FC236}">
                <a16:creationId xmlns:a16="http://schemas.microsoft.com/office/drawing/2014/main" id="{5F14189D-868B-4038-92B3-EB38A3D3D15C}"/>
              </a:ext>
            </a:extLst>
          </p:cNvPr>
          <p:cNvSpPr/>
          <p:nvPr/>
        </p:nvSpPr>
        <p:spPr>
          <a:xfrm>
            <a:off x="4648688" y="859357"/>
            <a:ext cx="3423596" cy="47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Responsible</a:t>
            </a:r>
            <a:r>
              <a:rPr lang="lv-LV" dirty="0"/>
              <a:t> </a:t>
            </a:r>
            <a:r>
              <a:rPr lang="lv-LV" dirty="0" err="1"/>
              <a:t>partner</a:t>
            </a:r>
            <a:r>
              <a:rPr lang="lv-LV" dirty="0"/>
              <a:t>: LP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3A0F23AD-F2DF-4DBF-876A-6B55007DDA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05" y="1498003"/>
            <a:ext cx="10933471" cy="535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6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918" y="-336936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/>
              <a:t>Marketing</a:t>
            </a:r>
            <a:endParaRPr lang="en-US" b="1" dirty="0"/>
          </a:p>
        </p:txBody>
      </p:sp>
      <p:pic>
        <p:nvPicPr>
          <p:cNvPr id="46" name="Picture 6" descr="http://centralbaltic.eu/sites/default/files/logo.png">
            <a:extLst>
              <a:ext uri="{FF2B5EF4-FFF2-40B4-BE49-F238E27FC236}">
                <a16:creationId xmlns:a16="http://schemas.microsoft.com/office/drawing/2014/main" id="{37F5032C-6D1E-423D-8B04-AEA66CBC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1F5B858A-3094-4F2F-A2F3-6680582D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aisnstūris 8">
            <a:extLst>
              <a:ext uri="{FF2B5EF4-FFF2-40B4-BE49-F238E27FC236}">
                <a16:creationId xmlns:a16="http://schemas.microsoft.com/office/drawing/2014/main" id="{826A8D9A-8C69-467D-8598-D4F1FCEAAA3A}"/>
              </a:ext>
            </a:extLst>
          </p:cNvPr>
          <p:cNvSpPr/>
          <p:nvPr/>
        </p:nvSpPr>
        <p:spPr>
          <a:xfrm>
            <a:off x="131674" y="1225263"/>
            <a:ext cx="3333135" cy="47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Travel</a:t>
            </a:r>
            <a:r>
              <a:rPr lang="lv-LV" dirty="0"/>
              <a:t> </a:t>
            </a:r>
            <a:r>
              <a:rPr lang="lv-LV" dirty="0" err="1"/>
              <a:t>Guide</a:t>
            </a:r>
            <a:r>
              <a:rPr lang="lv-LV" dirty="0"/>
              <a:t> </a:t>
            </a:r>
            <a:r>
              <a:rPr lang="lv-LV" dirty="0" err="1"/>
              <a:t>on</a:t>
            </a:r>
            <a:r>
              <a:rPr lang="lv-LV" dirty="0"/>
              <a:t> </a:t>
            </a:r>
            <a:r>
              <a:rPr lang="lv-LV" dirty="0" err="1"/>
              <a:t>accessible</a:t>
            </a:r>
            <a:r>
              <a:rPr lang="lv-LV" dirty="0"/>
              <a:t> </a:t>
            </a:r>
            <a:r>
              <a:rPr lang="lv-LV" dirty="0" err="1"/>
              <a:t>sites</a:t>
            </a:r>
            <a:endParaRPr lang="lv-LV" dirty="0"/>
          </a:p>
        </p:txBody>
      </p:sp>
      <p:sp>
        <p:nvSpPr>
          <p:cNvPr id="14" name="Taisnstūris 13">
            <a:extLst>
              <a:ext uri="{FF2B5EF4-FFF2-40B4-BE49-F238E27FC236}">
                <a16:creationId xmlns:a16="http://schemas.microsoft.com/office/drawing/2014/main" id="{11D2D6E0-C603-4051-BD77-F93C67E88763}"/>
              </a:ext>
            </a:extLst>
          </p:cNvPr>
          <p:cNvSpPr/>
          <p:nvPr/>
        </p:nvSpPr>
        <p:spPr>
          <a:xfrm>
            <a:off x="6988006" y="1228229"/>
            <a:ext cx="973391" cy="47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4</a:t>
            </a:r>
          </a:p>
        </p:txBody>
      </p:sp>
      <p:sp>
        <p:nvSpPr>
          <p:cNvPr id="15" name="Taisnstūris 14">
            <a:extLst>
              <a:ext uri="{FF2B5EF4-FFF2-40B4-BE49-F238E27FC236}">
                <a16:creationId xmlns:a16="http://schemas.microsoft.com/office/drawing/2014/main" id="{5F14189D-868B-4038-92B3-EB38A3D3D15C}"/>
              </a:ext>
            </a:extLst>
          </p:cNvPr>
          <p:cNvSpPr/>
          <p:nvPr/>
        </p:nvSpPr>
        <p:spPr>
          <a:xfrm>
            <a:off x="8427567" y="1228229"/>
            <a:ext cx="3423596" cy="47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Responsible</a:t>
            </a:r>
            <a:r>
              <a:rPr lang="lv-LV" dirty="0"/>
              <a:t> </a:t>
            </a:r>
            <a:r>
              <a:rPr lang="lv-LV" dirty="0" err="1"/>
              <a:t>partner</a:t>
            </a:r>
            <a:r>
              <a:rPr lang="lv-LV" dirty="0"/>
              <a:t>: LP, PP2, PP3</a:t>
            </a:r>
          </a:p>
        </p:txBody>
      </p:sp>
      <p:pic>
        <p:nvPicPr>
          <p:cNvPr id="10" name="Attēls 9">
            <a:extLst>
              <a:ext uri="{FF2B5EF4-FFF2-40B4-BE49-F238E27FC236}">
                <a16:creationId xmlns:a16="http://schemas.microsoft.com/office/drawing/2014/main" id="{B29FA9A0-05BD-457D-92AD-D13CB1CED1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2163"/>
            <a:ext cx="7487731" cy="4777162"/>
          </a:xfrm>
          <a:prstGeom prst="rect">
            <a:avLst/>
          </a:prstGeom>
        </p:spPr>
      </p:pic>
      <p:sp>
        <p:nvSpPr>
          <p:cNvPr id="11" name="Taisnstūris 10">
            <a:extLst>
              <a:ext uri="{FF2B5EF4-FFF2-40B4-BE49-F238E27FC236}">
                <a16:creationId xmlns:a16="http://schemas.microsoft.com/office/drawing/2014/main" id="{7AE045C5-D893-411E-96E3-E84C6A665488}"/>
              </a:ext>
            </a:extLst>
          </p:cNvPr>
          <p:cNvSpPr/>
          <p:nvPr/>
        </p:nvSpPr>
        <p:spPr>
          <a:xfrm>
            <a:off x="3883859" y="1225263"/>
            <a:ext cx="973391" cy="47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16000</a:t>
            </a:r>
          </a:p>
        </p:txBody>
      </p:sp>
      <p:sp>
        <p:nvSpPr>
          <p:cNvPr id="12" name="Taisnstūris 11">
            <a:extLst>
              <a:ext uri="{FF2B5EF4-FFF2-40B4-BE49-F238E27FC236}">
                <a16:creationId xmlns:a16="http://schemas.microsoft.com/office/drawing/2014/main" id="{07FC89E2-E7AD-403C-89E1-A19B0785F8DD}"/>
              </a:ext>
            </a:extLst>
          </p:cNvPr>
          <p:cNvSpPr/>
          <p:nvPr/>
        </p:nvSpPr>
        <p:spPr>
          <a:xfrm>
            <a:off x="5170039" y="1225263"/>
            <a:ext cx="1515896" cy="47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LV, EE, FI, ENG</a:t>
            </a:r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id="{71CC0B29-393A-4B51-B5B2-BC4D5F8A8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467" y="1862163"/>
            <a:ext cx="5600533" cy="392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69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918" y="-336936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/>
              <a:t>Marketing</a:t>
            </a:r>
            <a:endParaRPr lang="en-US" b="1" dirty="0"/>
          </a:p>
        </p:txBody>
      </p:sp>
      <p:pic>
        <p:nvPicPr>
          <p:cNvPr id="46" name="Picture 6" descr="http://centralbaltic.eu/sites/default/files/logo.png">
            <a:extLst>
              <a:ext uri="{FF2B5EF4-FFF2-40B4-BE49-F238E27FC236}">
                <a16:creationId xmlns:a16="http://schemas.microsoft.com/office/drawing/2014/main" id="{37F5032C-6D1E-423D-8B04-AEA66CBC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1F5B858A-3094-4F2F-A2F3-6680582D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aisnstūris 8">
            <a:extLst>
              <a:ext uri="{FF2B5EF4-FFF2-40B4-BE49-F238E27FC236}">
                <a16:creationId xmlns:a16="http://schemas.microsoft.com/office/drawing/2014/main" id="{826A8D9A-8C69-467D-8598-D4F1FCEAAA3A}"/>
              </a:ext>
            </a:extLst>
          </p:cNvPr>
          <p:cNvSpPr/>
          <p:nvPr/>
        </p:nvSpPr>
        <p:spPr>
          <a:xfrm>
            <a:off x="131674" y="1225263"/>
            <a:ext cx="3333135" cy="47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Publishing</a:t>
            </a:r>
            <a:r>
              <a:rPr lang="lv-LV" dirty="0"/>
              <a:t> </a:t>
            </a:r>
            <a:r>
              <a:rPr lang="lv-LV" dirty="0" err="1"/>
              <a:t>on</a:t>
            </a:r>
            <a:r>
              <a:rPr lang="lv-LV" dirty="0"/>
              <a:t> </a:t>
            </a:r>
            <a:r>
              <a:rPr lang="lv-LV" dirty="0" err="1"/>
              <a:t>other</a:t>
            </a:r>
            <a:r>
              <a:rPr lang="lv-LV" dirty="0"/>
              <a:t> </a:t>
            </a:r>
            <a:r>
              <a:rPr lang="lv-LV" dirty="0" err="1"/>
              <a:t>sites</a:t>
            </a:r>
            <a:r>
              <a:rPr lang="lv-LV" dirty="0"/>
              <a:t> &amp; </a:t>
            </a:r>
            <a:r>
              <a:rPr lang="lv-LV" dirty="0" err="1"/>
              <a:t>apps</a:t>
            </a:r>
            <a:endParaRPr lang="lv-LV" dirty="0"/>
          </a:p>
        </p:txBody>
      </p:sp>
      <p:sp>
        <p:nvSpPr>
          <p:cNvPr id="14" name="Taisnstūris 13">
            <a:extLst>
              <a:ext uri="{FF2B5EF4-FFF2-40B4-BE49-F238E27FC236}">
                <a16:creationId xmlns:a16="http://schemas.microsoft.com/office/drawing/2014/main" id="{11D2D6E0-C603-4051-BD77-F93C67E88763}"/>
              </a:ext>
            </a:extLst>
          </p:cNvPr>
          <p:cNvSpPr/>
          <p:nvPr/>
        </p:nvSpPr>
        <p:spPr>
          <a:xfrm>
            <a:off x="5315517" y="1225263"/>
            <a:ext cx="973391" cy="47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Period 4</a:t>
            </a:r>
          </a:p>
        </p:txBody>
      </p:sp>
      <p:sp>
        <p:nvSpPr>
          <p:cNvPr id="15" name="Taisnstūris 14">
            <a:extLst>
              <a:ext uri="{FF2B5EF4-FFF2-40B4-BE49-F238E27FC236}">
                <a16:creationId xmlns:a16="http://schemas.microsoft.com/office/drawing/2014/main" id="{5F14189D-868B-4038-92B3-EB38A3D3D15C}"/>
              </a:ext>
            </a:extLst>
          </p:cNvPr>
          <p:cNvSpPr/>
          <p:nvPr/>
        </p:nvSpPr>
        <p:spPr>
          <a:xfrm>
            <a:off x="6747175" y="1225263"/>
            <a:ext cx="3423596" cy="47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Responsible</a:t>
            </a:r>
            <a:r>
              <a:rPr lang="lv-LV" dirty="0"/>
              <a:t> </a:t>
            </a:r>
            <a:r>
              <a:rPr lang="lv-LV" dirty="0" err="1"/>
              <a:t>partner</a:t>
            </a:r>
            <a:r>
              <a:rPr lang="lv-LV" dirty="0"/>
              <a:t>: </a:t>
            </a:r>
            <a:r>
              <a:rPr lang="lv-LV" dirty="0" err="1"/>
              <a:t>all</a:t>
            </a:r>
            <a:r>
              <a:rPr lang="lv-LV" dirty="0"/>
              <a:t> </a:t>
            </a:r>
            <a:r>
              <a:rPr lang="lv-LV" dirty="0" err="1"/>
              <a:t>partners</a:t>
            </a:r>
            <a:endParaRPr lang="lv-LV" dirty="0"/>
          </a:p>
        </p:txBody>
      </p:sp>
      <p:sp>
        <p:nvSpPr>
          <p:cNvPr id="11" name="Taisnstūris 10">
            <a:extLst>
              <a:ext uri="{FF2B5EF4-FFF2-40B4-BE49-F238E27FC236}">
                <a16:creationId xmlns:a16="http://schemas.microsoft.com/office/drawing/2014/main" id="{7AE045C5-D893-411E-96E3-E84C6A665488}"/>
              </a:ext>
            </a:extLst>
          </p:cNvPr>
          <p:cNvSpPr/>
          <p:nvPr/>
        </p:nvSpPr>
        <p:spPr>
          <a:xfrm>
            <a:off x="3883859" y="1225263"/>
            <a:ext cx="973391" cy="47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15</a:t>
            </a:r>
          </a:p>
        </p:txBody>
      </p:sp>
      <p:pic>
        <p:nvPicPr>
          <p:cNvPr id="13" name="Attēls 12">
            <a:extLst>
              <a:ext uri="{FF2B5EF4-FFF2-40B4-BE49-F238E27FC236}">
                <a16:creationId xmlns:a16="http://schemas.microsoft.com/office/drawing/2014/main" id="{9FFF3E0F-3FCA-431A-912C-1D4AB840A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805"/>
            <a:ext cx="4857250" cy="4715556"/>
          </a:xfrm>
          <a:prstGeom prst="rect">
            <a:avLst/>
          </a:prstGeom>
        </p:spPr>
      </p:pic>
      <p:pic>
        <p:nvPicPr>
          <p:cNvPr id="16" name="Attēls 15">
            <a:extLst>
              <a:ext uri="{FF2B5EF4-FFF2-40B4-BE49-F238E27FC236}">
                <a16:creationId xmlns:a16="http://schemas.microsoft.com/office/drawing/2014/main" id="{35B03530-1A39-4AD2-A535-D299557C5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13" y="2022371"/>
            <a:ext cx="925295" cy="1007805"/>
          </a:xfrm>
          <a:prstGeom prst="rect">
            <a:avLst/>
          </a:prstGeom>
        </p:spPr>
      </p:pic>
      <p:pic>
        <p:nvPicPr>
          <p:cNvPr id="17" name="Attēls 16">
            <a:extLst>
              <a:ext uri="{FF2B5EF4-FFF2-40B4-BE49-F238E27FC236}">
                <a16:creationId xmlns:a16="http://schemas.microsoft.com/office/drawing/2014/main" id="{ED4FAD27-49B3-4301-A724-DF26286F1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778" y="2022371"/>
            <a:ext cx="925295" cy="1030045"/>
          </a:xfrm>
          <a:prstGeom prst="rect">
            <a:avLst/>
          </a:prstGeom>
        </p:spPr>
      </p:pic>
      <p:pic>
        <p:nvPicPr>
          <p:cNvPr id="18" name="Attēls 17">
            <a:extLst>
              <a:ext uri="{FF2B5EF4-FFF2-40B4-BE49-F238E27FC236}">
                <a16:creationId xmlns:a16="http://schemas.microsoft.com/office/drawing/2014/main" id="{BA8D8DE9-612E-41D0-84CE-52948058B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43" y="2031586"/>
            <a:ext cx="927526" cy="1075930"/>
          </a:xfrm>
          <a:prstGeom prst="rect">
            <a:avLst/>
          </a:prstGeom>
        </p:spPr>
      </p:pic>
      <p:pic>
        <p:nvPicPr>
          <p:cNvPr id="19" name="Attēls 18">
            <a:extLst>
              <a:ext uri="{FF2B5EF4-FFF2-40B4-BE49-F238E27FC236}">
                <a16:creationId xmlns:a16="http://schemas.microsoft.com/office/drawing/2014/main" id="{96E935B0-A53B-44EB-91DF-CC5FD44E4E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339" y="2031586"/>
            <a:ext cx="925296" cy="1079512"/>
          </a:xfrm>
          <a:prstGeom prst="rect">
            <a:avLst/>
          </a:prstGeom>
        </p:spPr>
      </p:pic>
      <p:pic>
        <p:nvPicPr>
          <p:cNvPr id="20" name="Attēls 19">
            <a:extLst>
              <a:ext uri="{FF2B5EF4-FFF2-40B4-BE49-F238E27FC236}">
                <a16:creationId xmlns:a16="http://schemas.microsoft.com/office/drawing/2014/main" id="{832A30C1-D2F0-433B-B255-A90026B13E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326" y="2022371"/>
            <a:ext cx="963500" cy="1065236"/>
          </a:xfrm>
          <a:prstGeom prst="rect">
            <a:avLst/>
          </a:prstGeom>
        </p:spPr>
      </p:pic>
      <p:pic>
        <p:nvPicPr>
          <p:cNvPr id="21" name="Attēls 20">
            <a:extLst>
              <a:ext uri="{FF2B5EF4-FFF2-40B4-BE49-F238E27FC236}">
                <a16:creationId xmlns:a16="http://schemas.microsoft.com/office/drawing/2014/main" id="{7AFFC2E4-5EED-4040-8436-394C72F6ED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907036"/>
            <a:ext cx="1971675" cy="695325"/>
          </a:xfrm>
          <a:prstGeom prst="rect">
            <a:avLst/>
          </a:prstGeom>
        </p:spPr>
      </p:pic>
      <p:sp>
        <p:nvSpPr>
          <p:cNvPr id="4" name="Taisnstūris 3">
            <a:extLst>
              <a:ext uri="{FF2B5EF4-FFF2-40B4-BE49-F238E27FC236}">
                <a16:creationId xmlns:a16="http://schemas.microsoft.com/office/drawing/2014/main" id="{056371DD-8D42-42EE-ABB2-690C4CAD7EF5}"/>
              </a:ext>
            </a:extLst>
          </p:cNvPr>
          <p:cNvSpPr/>
          <p:nvPr/>
        </p:nvSpPr>
        <p:spPr>
          <a:xfrm>
            <a:off x="5206292" y="3381153"/>
            <a:ext cx="3634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/>
              <a:t>PP2 </a:t>
            </a:r>
            <a:r>
              <a:rPr lang="lv-LV" dirty="0" err="1"/>
              <a:t>site</a:t>
            </a:r>
            <a:r>
              <a:rPr lang="lv-LV" dirty="0"/>
              <a:t> </a:t>
            </a:r>
            <a:r>
              <a:rPr lang="lv-LV" dirty="0" err="1"/>
              <a:t>adapted</a:t>
            </a:r>
            <a:r>
              <a:rPr lang="lv-LV" dirty="0"/>
              <a:t> to </a:t>
            </a:r>
            <a:r>
              <a:rPr lang="lv-LV" dirty="0" err="1"/>
              <a:t>visually</a:t>
            </a:r>
            <a:r>
              <a:rPr lang="lv-LV" dirty="0"/>
              <a:t> </a:t>
            </a:r>
            <a:r>
              <a:rPr lang="lv-LV" dirty="0" err="1"/>
              <a:t>impaired</a:t>
            </a:r>
            <a:endParaRPr lang="lv-LV" dirty="0"/>
          </a:p>
        </p:txBody>
      </p:sp>
      <p:sp>
        <p:nvSpPr>
          <p:cNvPr id="5" name="Taisnstūris 4">
            <a:extLst>
              <a:ext uri="{FF2B5EF4-FFF2-40B4-BE49-F238E27FC236}">
                <a16:creationId xmlns:a16="http://schemas.microsoft.com/office/drawing/2014/main" id="{99CC82A8-184F-4D18-9788-C84945586A59}"/>
              </a:ext>
            </a:extLst>
          </p:cNvPr>
          <p:cNvSpPr/>
          <p:nvPr/>
        </p:nvSpPr>
        <p:spPr>
          <a:xfrm>
            <a:off x="5206291" y="3993595"/>
            <a:ext cx="4857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/>
              <a:t>visitkurzeme.lv, kurzemesregions.lv, latvia.travel</a:t>
            </a:r>
          </a:p>
          <a:p>
            <a:r>
              <a:rPr lang="lv-LV" dirty="0"/>
              <a:t>westestonia.com, visitestonia.com, </a:t>
            </a:r>
          </a:p>
          <a:p>
            <a:r>
              <a:rPr lang="lv-LV" dirty="0"/>
              <a:t>metsa.fi, nationalparks.fi</a:t>
            </a:r>
          </a:p>
        </p:txBody>
      </p:sp>
    </p:spTree>
    <p:extLst>
      <p:ext uri="{BB962C8B-B14F-4D97-AF65-F5344CB8AC3E}">
        <p14:creationId xmlns:p14="http://schemas.microsoft.com/office/powerpoint/2010/main" val="11114194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918" y="-336936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 err="1"/>
              <a:t>Communication</a:t>
            </a:r>
            <a:endParaRPr lang="en-US" b="1" dirty="0"/>
          </a:p>
        </p:txBody>
      </p:sp>
      <p:pic>
        <p:nvPicPr>
          <p:cNvPr id="46" name="Picture 6" descr="http://centralbaltic.eu/sites/default/files/logo.png">
            <a:extLst>
              <a:ext uri="{FF2B5EF4-FFF2-40B4-BE49-F238E27FC236}">
                <a16:creationId xmlns:a16="http://schemas.microsoft.com/office/drawing/2014/main" id="{37F5032C-6D1E-423D-8B04-AEA66CBC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1F5B858A-3094-4F2F-A2F3-6680582D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ttēls 2">
            <a:extLst>
              <a:ext uri="{FF2B5EF4-FFF2-40B4-BE49-F238E27FC236}">
                <a16:creationId xmlns:a16="http://schemas.microsoft.com/office/drawing/2014/main" id="{3C2BAB83-2FBB-4B0D-B2D9-D53B5889C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34" y="952500"/>
            <a:ext cx="8075401" cy="5687067"/>
          </a:xfrm>
          <a:prstGeom prst="rect">
            <a:avLst/>
          </a:prstGeom>
        </p:spPr>
      </p:pic>
      <p:sp>
        <p:nvSpPr>
          <p:cNvPr id="22" name="Taisnstūris 21">
            <a:extLst>
              <a:ext uri="{FF2B5EF4-FFF2-40B4-BE49-F238E27FC236}">
                <a16:creationId xmlns:a16="http://schemas.microsoft.com/office/drawing/2014/main" id="{EABBEF07-05F9-4B66-9DB0-C71CA4416A7E}"/>
              </a:ext>
            </a:extLst>
          </p:cNvPr>
          <p:cNvSpPr/>
          <p:nvPr/>
        </p:nvSpPr>
        <p:spPr>
          <a:xfrm>
            <a:off x="8656242" y="3082827"/>
            <a:ext cx="3333135" cy="47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Project </a:t>
            </a:r>
            <a:r>
              <a:rPr lang="lv-LV" dirty="0" err="1"/>
              <a:t>Poster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651526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918" y="-336936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 err="1"/>
              <a:t>Communication</a:t>
            </a:r>
            <a:endParaRPr lang="en-US" b="1" dirty="0"/>
          </a:p>
        </p:txBody>
      </p:sp>
      <p:pic>
        <p:nvPicPr>
          <p:cNvPr id="46" name="Picture 6" descr="http://centralbaltic.eu/sites/default/files/logo.png">
            <a:extLst>
              <a:ext uri="{FF2B5EF4-FFF2-40B4-BE49-F238E27FC236}">
                <a16:creationId xmlns:a16="http://schemas.microsoft.com/office/drawing/2014/main" id="{37F5032C-6D1E-423D-8B04-AEA66CBC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1F5B858A-3094-4F2F-A2F3-6680582D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aisnstūris 3">
            <a:extLst>
              <a:ext uri="{FF2B5EF4-FFF2-40B4-BE49-F238E27FC236}">
                <a16:creationId xmlns:a16="http://schemas.microsoft.com/office/drawing/2014/main" id="{DAD0DAF9-5B88-4A7F-83CD-CA9C797B57E5}"/>
              </a:ext>
            </a:extLst>
          </p:cNvPr>
          <p:cNvSpPr/>
          <p:nvPr/>
        </p:nvSpPr>
        <p:spPr>
          <a:xfrm>
            <a:off x="0" y="6487439"/>
            <a:ext cx="5919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>
                <a:hlinkClick r:id="rId5"/>
              </a:rPr>
              <a:t>https://www.kurzemesregions.lv/en/projects/tourism/natac/</a:t>
            </a:r>
            <a:endParaRPr lang="lv-LV" dirty="0"/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6AEF4A11-A3DD-44AC-ADD9-18E1C90C6A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8" y="889387"/>
            <a:ext cx="6385089" cy="5321807"/>
          </a:xfrm>
          <a:prstGeom prst="rect">
            <a:avLst/>
          </a:prstGeom>
        </p:spPr>
      </p:pic>
      <p:sp>
        <p:nvSpPr>
          <p:cNvPr id="10" name="Taisnstūris 9">
            <a:extLst>
              <a:ext uri="{FF2B5EF4-FFF2-40B4-BE49-F238E27FC236}">
                <a16:creationId xmlns:a16="http://schemas.microsoft.com/office/drawing/2014/main" id="{7554A9F7-6C92-4A7A-8A7F-F8048636045D}"/>
              </a:ext>
            </a:extLst>
          </p:cNvPr>
          <p:cNvSpPr/>
          <p:nvPr/>
        </p:nvSpPr>
        <p:spPr>
          <a:xfrm>
            <a:off x="614036" y="4759509"/>
            <a:ext cx="3333135" cy="47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Website</a:t>
            </a:r>
            <a:r>
              <a:rPr lang="lv-LV" dirty="0"/>
              <a:t> </a:t>
            </a:r>
            <a:r>
              <a:rPr lang="lv-LV" dirty="0" err="1"/>
              <a:t>section</a:t>
            </a:r>
            <a:endParaRPr lang="lv-LV" dirty="0"/>
          </a:p>
        </p:txBody>
      </p:sp>
      <p:pic>
        <p:nvPicPr>
          <p:cNvPr id="13" name="Attēls 12">
            <a:extLst>
              <a:ext uri="{FF2B5EF4-FFF2-40B4-BE49-F238E27FC236}">
                <a16:creationId xmlns:a16="http://schemas.microsoft.com/office/drawing/2014/main" id="{2861FAC6-03A6-4BD4-B0CB-8B226342A7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90" y="1066800"/>
            <a:ext cx="5024171" cy="551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45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918" y="-336936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 err="1"/>
              <a:t>Communication</a:t>
            </a:r>
            <a:endParaRPr lang="en-US" b="1" dirty="0"/>
          </a:p>
        </p:txBody>
      </p:sp>
      <p:pic>
        <p:nvPicPr>
          <p:cNvPr id="46" name="Picture 6" descr="http://centralbaltic.eu/sites/default/files/logo.png">
            <a:extLst>
              <a:ext uri="{FF2B5EF4-FFF2-40B4-BE49-F238E27FC236}">
                <a16:creationId xmlns:a16="http://schemas.microsoft.com/office/drawing/2014/main" id="{37F5032C-6D1E-423D-8B04-AEA66CBC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1F5B858A-3094-4F2F-A2F3-6680582D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aisnstūris 9">
            <a:extLst>
              <a:ext uri="{FF2B5EF4-FFF2-40B4-BE49-F238E27FC236}">
                <a16:creationId xmlns:a16="http://schemas.microsoft.com/office/drawing/2014/main" id="{7554A9F7-6C92-4A7A-8A7F-F8048636045D}"/>
              </a:ext>
            </a:extLst>
          </p:cNvPr>
          <p:cNvSpPr/>
          <p:nvPr/>
        </p:nvSpPr>
        <p:spPr>
          <a:xfrm>
            <a:off x="5884135" y="1148347"/>
            <a:ext cx="3333135" cy="47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Facebook</a:t>
            </a:r>
            <a:r>
              <a:rPr lang="lv-LV" dirty="0"/>
              <a:t> posts - 50</a:t>
            </a:r>
          </a:p>
        </p:txBody>
      </p:sp>
      <p:sp>
        <p:nvSpPr>
          <p:cNvPr id="9" name="Taisnstūris 8">
            <a:extLst>
              <a:ext uri="{FF2B5EF4-FFF2-40B4-BE49-F238E27FC236}">
                <a16:creationId xmlns:a16="http://schemas.microsoft.com/office/drawing/2014/main" id="{BA2B4374-001A-490A-94ED-3EDB5FCCF6C5}"/>
              </a:ext>
            </a:extLst>
          </p:cNvPr>
          <p:cNvSpPr/>
          <p:nvPr/>
        </p:nvSpPr>
        <p:spPr>
          <a:xfrm>
            <a:off x="5884134" y="2808387"/>
            <a:ext cx="3333135" cy="47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Website</a:t>
            </a:r>
            <a:r>
              <a:rPr lang="lv-LV" dirty="0"/>
              <a:t> </a:t>
            </a:r>
            <a:r>
              <a:rPr lang="lv-LV" dirty="0" err="1"/>
              <a:t>updates</a:t>
            </a:r>
            <a:r>
              <a:rPr lang="lv-LV" dirty="0"/>
              <a:t> - 40</a:t>
            </a:r>
          </a:p>
        </p:txBody>
      </p:sp>
      <p:sp>
        <p:nvSpPr>
          <p:cNvPr id="3" name="Taisnstūris 2">
            <a:extLst>
              <a:ext uri="{FF2B5EF4-FFF2-40B4-BE49-F238E27FC236}">
                <a16:creationId xmlns:a16="http://schemas.microsoft.com/office/drawing/2014/main" id="{D7EA74AA-DB06-4631-A37C-32F99D4E6555}"/>
              </a:ext>
            </a:extLst>
          </p:cNvPr>
          <p:cNvSpPr/>
          <p:nvPr/>
        </p:nvSpPr>
        <p:spPr>
          <a:xfrm>
            <a:off x="5808798" y="1900987"/>
            <a:ext cx="5828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/>
              <a:t>Period 1 - 8, </a:t>
            </a:r>
            <a:r>
              <a:rPr lang="lv-LV" dirty="0" err="1"/>
              <a:t>in</a:t>
            </a:r>
            <a:r>
              <a:rPr lang="lv-LV" dirty="0"/>
              <a:t> Period 2 - 10, </a:t>
            </a:r>
            <a:r>
              <a:rPr lang="lv-LV" dirty="0" err="1"/>
              <a:t>in</a:t>
            </a:r>
            <a:r>
              <a:rPr lang="lv-LV" dirty="0"/>
              <a:t> Period 3 - 16, </a:t>
            </a:r>
            <a:r>
              <a:rPr lang="lv-LV" dirty="0" err="1"/>
              <a:t>in</a:t>
            </a:r>
            <a:r>
              <a:rPr lang="lv-LV" dirty="0"/>
              <a:t> Period 4 - 16</a:t>
            </a:r>
          </a:p>
        </p:txBody>
      </p:sp>
      <p:sp>
        <p:nvSpPr>
          <p:cNvPr id="5" name="Taisnstūris 4">
            <a:extLst>
              <a:ext uri="{FF2B5EF4-FFF2-40B4-BE49-F238E27FC236}">
                <a16:creationId xmlns:a16="http://schemas.microsoft.com/office/drawing/2014/main" id="{78955C84-7BEE-42D0-83D1-D8793405F4FF}"/>
              </a:ext>
            </a:extLst>
          </p:cNvPr>
          <p:cNvSpPr/>
          <p:nvPr/>
        </p:nvSpPr>
        <p:spPr>
          <a:xfrm>
            <a:off x="5808798" y="3444210"/>
            <a:ext cx="5828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/>
              <a:t>Period 1 - 8, </a:t>
            </a:r>
            <a:r>
              <a:rPr lang="lv-LV" dirty="0" err="1"/>
              <a:t>in</a:t>
            </a:r>
            <a:r>
              <a:rPr lang="lv-LV" dirty="0"/>
              <a:t> Period 2 - 10, </a:t>
            </a:r>
            <a:r>
              <a:rPr lang="lv-LV" dirty="0" err="1"/>
              <a:t>in</a:t>
            </a:r>
            <a:r>
              <a:rPr lang="lv-LV" dirty="0"/>
              <a:t> Period 3 - 11, </a:t>
            </a:r>
            <a:r>
              <a:rPr lang="lv-LV" dirty="0" err="1"/>
              <a:t>in</a:t>
            </a:r>
            <a:r>
              <a:rPr lang="lv-LV" dirty="0"/>
              <a:t> Period 4 - 11</a:t>
            </a:r>
          </a:p>
        </p:txBody>
      </p:sp>
      <p:sp>
        <p:nvSpPr>
          <p:cNvPr id="12" name="Taisnstūris 11">
            <a:extLst>
              <a:ext uri="{FF2B5EF4-FFF2-40B4-BE49-F238E27FC236}">
                <a16:creationId xmlns:a16="http://schemas.microsoft.com/office/drawing/2014/main" id="{C047A575-4755-43B7-B20E-1287C520073F}"/>
              </a:ext>
            </a:extLst>
          </p:cNvPr>
          <p:cNvSpPr/>
          <p:nvPr/>
        </p:nvSpPr>
        <p:spPr>
          <a:xfrm>
            <a:off x="5884133" y="4272088"/>
            <a:ext cx="3333135" cy="47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Articles</a:t>
            </a:r>
            <a:r>
              <a:rPr lang="lv-LV" dirty="0"/>
              <a:t> - 3</a:t>
            </a:r>
          </a:p>
        </p:txBody>
      </p:sp>
      <p:sp>
        <p:nvSpPr>
          <p:cNvPr id="7" name="Taisnstūris 6">
            <a:extLst>
              <a:ext uri="{FF2B5EF4-FFF2-40B4-BE49-F238E27FC236}">
                <a16:creationId xmlns:a16="http://schemas.microsoft.com/office/drawing/2014/main" id="{BC492439-4F0B-444F-BE59-D7D593CFCEA6}"/>
              </a:ext>
            </a:extLst>
          </p:cNvPr>
          <p:cNvSpPr/>
          <p:nvPr/>
        </p:nvSpPr>
        <p:spPr>
          <a:xfrm>
            <a:off x="5808798" y="4836773"/>
            <a:ext cx="4069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/>
              <a:t>Period 1 - 1, </a:t>
            </a:r>
            <a:r>
              <a:rPr lang="lv-LV" dirty="0" err="1"/>
              <a:t>in</a:t>
            </a:r>
            <a:r>
              <a:rPr lang="lv-LV" dirty="0"/>
              <a:t> Period 3 - 1, </a:t>
            </a:r>
            <a:r>
              <a:rPr lang="lv-LV" dirty="0" err="1"/>
              <a:t>in</a:t>
            </a:r>
            <a:r>
              <a:rPr lang="lv-LV" dirty="0"/>
              <a:t> Period 4 - 1</a:t>
            </a:r>
          </a:p>
        </p:txBody>
      </p:sp>
      <p:pic>
        <p:nvPicPr>
          <p:cNvPr id="16" name="Attēls 15">
            <a:extLst>
              <a:ext uri="{FF2B5EF4-FFF2-40B4-BE49-F238E27FC236}">
                <a16:creationId xmlns:a16="http://schemas.microsoft.com/office/drawing/2014/main" id="{221C4BFC-7D68-4913-8008-C74B3522FA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04" y="929751"/>
            <a:ext cx="4528907" cy="576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20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918" y="-336936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 err="1"/>
              <a:t>Communication</a:t>
            </a:r>
            <a:endParaRPr lang="en-US" b="1" dirty="0"/>
          </a:p>
        </p:txBody>
      </p:sp>
      <p:pic>
        <p:nvPicPr>
          <p:cNvPr id="46" name="Picture 6" descr="http://centralbaltic.eu/sites/default/files/logo.png">
            <a:extLst>
              <a:ext uri="{FF2B5EF4-FFF2-40B4-BE49-F238E27FC236}">
                <a16:creationId xmlns:a16="http://schemas.microsoft.com/office/drawing/2014/main" id="{37F5032C-6D1E-423D-8B04-AEA66CBC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1F5B858A-3094-4F2F-A2F3-6680582D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aisnstūris 12">
            <a:extLst>
              <a:ext uri="{FF2B5EF4-FFF2-40B4-BE49-F238E27FC236}">
                <a16:creationId xmlns:a16="http://schemas.microsoft.com/office/drawing/2014/main" id="{BB1976E8-DA99-4FA7-9F08-4FDAA4950F50}"/>
              </a:ext>
            </a:extLst>
          </p:cNvPr>
          <p:cNvSpPr/>
          <p:nvPr/>
        </p:nvSpPr>
        <p:spPr>
          <a:xfrm>
            <a:off x="111501" y="3275321"/>
            <a:ext cx="4770613" cy="47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Final</a:t>
            </a:r>
            <a:r>
              <a:rPr lang="lv-LV" dirty="0"/>
              <a:t> </a:t>
            </a:r>
            <a:r>
              <a:rPr lang="lv-LV" dirty="0" err="1"/>
              <a:t>conference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Kurzeme – 100 </a:t>
            </a:r>
            <a:r>
              <a:rPr lang="lv-LV" dirty="0" err="1"/>
              <a:t>participants</a:t>
            </a:r>
            <a:endParaRPr lang="lv-LV" dirty="0"/>
          </a:p>
        </p:txBody>
      </p:sp>
      <p:pic>
        <p:nvPicPr>
          <p:cNvPr id="14" name="Attēls 13">
            <a:extLst>
              <a:ext uri="{FF2B5EF4-FFF2-40B4-BE49-F238E27FC236}">
                <a16:creationId xmlns:a16="http://schemas.microsoft.com/office/drawing/2014/main" id="{421B4D1E-8D45-4C4A-B36E-0329DA859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287" y="1403736"/>
            <a:ext cx="6625778" cy="49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45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918" y="-336936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/>
              <a:t>Period 1</a:t>
            </a:r>
            <a:endParaRPr lang="en-US" b="1" dirty="0"/>
          </a:p>
        </p:txBody>
      </p:sp>
      <p:pic>
        <p:nvPicPr>
          <p:cNvPr id="46" name="Picture 6" descr="http://centralbaltic.eu/sites/default/files/logo.png">
            <a:extLst>
              <a:ext uri="{FF2B5EF4-FFF2-40B4-BE49-F238E27FC236}">
                <a16:creationId xmlns:a16="http://schemas.microsoft.com/office/drawing/2014/main" id="{37F5032C-6D1E-423D-8B04-AEA66CBC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1F5B858A-3094-4F2F-A2F3-6680582D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4DE22991-FAA8-4FA5-9333-08DFFD579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B8EE84CF-60F9-49DC-B990-FD15A59DC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293"/>
            <a:ext cx="12192000" cy="680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918" y="-336936"/>
            <a:ext cx="10515600" cy="1240562"/>
          </a:xfrm>
        </p:spPr>
        <p:txBody>
          <a:bodyPr>
            <a:normAutofit/>
          </a:bodyPr>
          <a:lstStyle/>
          <a:p>
            <a:br>
              <a:rPr lang="lv-LV" sz="3600" b="1" dirty="0"/>
            </a:br>
            <a:r>
              <a:rPr lang="lv-LV" b="1" dirty="0"/>
              <a:t>Period 1</a:t>
            </a:r>
            <a:endParaRPr lang="en-US" b="1" dirty="0"/>
          </a:p>
        </p:txBody>
      </p:sp>
      <p:pic>
        <p:nvPicPr>
          <p:cNvPr id="46" name="Picture 6" descr="http://centralbaltic.eu/sites/default/files/logo.png">
            <a:extLst>
              <a:ext uri="{FF2B5EF4-FFF2-40B4-BE49-F238E27FC236}">
                <a16:creationId xmlns:a16="http://schemas.microsoft.com/office/drawing/2014/main" id="{37F5032C-6D1E-423D-8B04-AEA66CBC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1F5B858A-3094-4F2F-A2F3-6680582D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4DE22991-FAA8-4FA5-9333-08DFFD579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2939"/>
            <a:ext cx="10515600" cy="5024024"/>
          </a:xfrm>
        </p:spPr>
        <p:txBody>
          <a:bodyPr>
            <a:normAutofit lnSpcReduction="10000"/>
          </a:bodyPr>
          <a:lstStyle/>
          <a:p>
            <a:r>
              <a:rPr lang="lv-LV" b="1" dirty="0" err="1"/>
              <a:t>Infastructure</a:t>
            </a:r>
            <a:r>
              <a:rPr lang="lv-LV" b="1" dirty="0"/>
              <a:t> </a:t>
            </a:r>
            <a:r>
              <a:rPr lang="lv-LV" b="1" dirty="0" err="1"/>
              <a:t>development</a:t>
            </a:r>
            <a:r>
              <a:rPr lang="lv-LV" b="1" dirty="0"/>
              <a:t> </a:t>
            </a:r>
            <a:r>
              <a:rPr lang="lv-LV" b="1" dirty="0" err="1"/>
              <a:t>activities</a:t>
            </a:r>
            <a:endParaRPr lang="lv-LV" b="1" dirty="0"/>
          </a:p>
          <a:p>
            <a:pPr marL="0" indent="0">
              <a:buNone/>
            </a:pPr>
            <a:r>
              <a:rPr lang="lv-LV" dirty="0"/>
              <a:t>LP – </a:t>
            </a:r>
            <a:r>
              <a:rPr lang="lv-LV" dirty="0" err="1"/>
              <a:t>at</a:t>
            </a:r>
            <a:r>
              <a:rPr lang="lv-LV" dirty="0"/>
              <a:t> Skrunda </a:t>
            </a:r>
            <a:r>
              <a:rPr lang="lv-LV" dirty="0" err="1"/>
              <a:t>and</a:t>
            </a:r>
            <a:r>
              <a:rPr lang="lv-LV" dirty="0"/>
              <a:t> Ventspils</a:t>
            </a:r>
          </a:p>
          <a:p>
            <a:pPr marL="0" indent="0">
              <a:buNone/>
            </a:pPr>
            <a:r>
              <a:rPr lang="lv-LV" dirty="0" err="1"/>
              <a:t>West-Estonia</a:t>
            </a:r>
            <a:r>
              <a:rPr lang="lv-LV" dirty="0"/>
              <a:t> – </a:t>
            </a:r>
            <a:r>
              <a:rPr lang="lv-LV" dirty="0" err="1"/>
              <a:t>at</a:t>
            </a:r>
            <a:r>
              <a:rPr lang="lv-LV" dirty="0"/>
              <a:t> </a:t>
            </a:r>
            <a:r>
              <a:rPr lang="lv-LV" dirty="0" err="1"/>
              <a:t>Haapsalu</a:t>
            </a:r>
            <a:r>
              <a:rPr lang="lv-LV" dirty="0"/>
              <a:t>, </a:t>
            </a:r>
            <a:r>
              <a:rPr lang="lv-LV" dirty="0" err="1"/>
              <a:t>L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ää</a:t>
            </a:r>
            <a:r>
              <a:rPr lang="lv-LV" dirty="0" err="1"/>
              <a:t>ne-Nigula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L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ää</a:t>
            </a:r>
            <a:r>
              <a:rPr lang="lv-LV" dirty="0" err="1"/>
              <a:t>neranna</a:t>
            </a:r>
            <a:endParaRPr lang="lv-LV" dirty="0"/>
          </a:p>
          <a:p>
            <a:r>
              <a:rPr lang="lv-LV" b="1" dirty="0" err="1"/>
              <a:t>Joint</a:t>
            </a:r>
            <a:r>
              <a:rPr lang="lv-LV" b="1" dirty="0"/>
              <a:t> </a:t>
            </a:r>
            <a:r>
              <a:rPr lang="lv-LV" b="1" dirty="0" err="1"/>
              <a:t>Product</a:t>
            </a:r>
            <a:r>
              <a:rPr lang="lv-LV" b="1" dirty="0"/>
              <a:t> </a:t>
            </a:r>
            <a:r>
              <a:rPr lang="lv-LV" b="1" dirty="0" err="1"/>
              <a:t>Development</a:t>
            </a:r>
            <a:endParaRPr lang="lv-LV" b="1" dirty="0"/>
          </a:p>
          <a:p>
            <a:pPr marL="0" indent="0">
              <a:buNone/>
            </a:pPr>
            <a:r>
              <a:rPr lang="lv-LV" dirty="0"/>
              <a:t>LP – </a:t>
            </a:r>
            <a:r>
              <a:rPr lang="lv-LV" dirty="0" err="1"/>
              <a:t>Accessibility</a:t>
            </a:r>
            <a:r>
              <a:rPr lang="lv-LV" dirty="0"/>
              <a:t> CL</a:t>
            </a:r>
          </a:p>
          <a:p>
            <a:pPr marL="0" indent="0">
              <a:buNone/>
            </a:pPr>
            <a:r>
              <a:rPr lang="lv-LV" dirty="0" err="1"/>
              <a:t>All</a:t>
            </a:r>
            <a:r>
              <a:rPr lang="lv-LV" dirty="0"/>
              <a:t> </a:t>
            </a:r>
            <a:r>
              <a:rPr lang="lv-LV" dirty="0" err="1"/>
              <a:t>partners</a:t>
            </a:r>
            <a:r>
              <a:rPr lang="lv-LV" dirty="0"/>
              <a:t> – </a:t>
            </a:r>
            <a:r>
              <a:rPr lang="lv-LV" dirty="0" err="1"/>
              <a:t>Study</a:t>
            </a:r>
            <a:r>
              <a:rPr lang="lv-LV" dirty="0"/>
              <a:t> </a:t>
            </a:r>
            <a:r>
              <a:rPr lang="lv-LV" dirty="0" err="1"/>
              <a:t>visit</a:t>
            </a:r>
            <a:r>
              <a:rPr lang="lv-LV" dirty="0"/>
              <a:t> to </a:t>
            </a:r>
            <a:r>
              <a:rPr lang="lv-LV" dirty="0" err="1"/>
              <a:t>Denmark</a:t>
            </a:r>
            <a:endParaRPr lang="lv-LV" dirty="0"/>
          </a:p>
          <a:p>
            <a:pPr marL="0" indent="0">
              <a:buNone/>
            </a:pPr>
            <a:r>
              <a:rPr lang="lv-LV" dirty="0" err="1"/>
              <a:t>All</a:t>
            </a:r>
            <a:r>
              <a:rPr lang="lv-LV" dirty="0"/>
              <a:t> </a:t>
            </a:r>
            <a:r>
              <a:rPr lang="lv-LV" dirty="0" err="1"/>
              <a:t>partners</a:t>
            </a:r>
            <a:r>
              <a:rPr lang="lv-LV" dirty="0"/>
              <a:t> – </a:t>
            </a:r>
            <a:r>
              <a:rPr lang="lv-LV" dirty="0" err="1"/>
              <a:t>on-site</a:t>
            </a:r>
            <a:r>
              <a:rPr lang="lv-LV" dirty="0"/>
              <a:t> </a:t>
            </a:r>
            <a:r>
              <a:rPr lang="lv-LV" dirty="0" err="1"/>
              <a:t>inspection</a:t>
            </a:r>
            <a:r>
              <a:rPr lang="lv-LV" dirty="0"/>
              <a:t> </a:t>
            </a:r>
            <a:r>
              <a:rPr lang="lv-LV" dirty="0" err="1"/>
              <a:t>visits</a:t>
            </a:r>
            <a:r>
              <a:rPr lang="lv-LV" dirty="0"/>
              <a:t> </a:t>
            </a:r>
            <a:r>
              <a:rPr lang="lv-LV" dirty="0" err="1"/>
              <a:t>at</a:t>
            </a:r>
            <a:r>
              <a:rPr lang="lv-LV" dirty="0"/>
              <a:t> </a:t>
            </a:r>
            <a:r>
              <a:rPr lang="lv-LV" dirty="0" err="1"/>
              <a:t>project</a:t>
            </a:r>
            <a:r>
              <a:rPr lang="lv-LV" dirty="0"/>
              <a:t> </a:t>
            </a:r>
            <a:r>
              <a:rPr lang="lv-LV" dirty="0" err="1"/>
              <a:t>sites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outside</a:t>
            </a:r>
            <a:endParaRPr lang="lv-LV" dirty="0"/>
          </a:p>
          <a:p>
            <a:r>
              <a:rPr lang="lv-LV" b="1" dirty="0" err="1"/>
              <a:t>Communication</a:t>
            </a:r>
            <a:endParaRPr lang="lv-LV" b="1" dirty="0"/>
          </a:p>
          <a:p>
            <a:pPr marL="0" indent="0">
              <a:buNone/>
            </a:pPr>
            <a:r>
              <a:rPr lang="lv-LV" dirty="0"/>
              <a:t>LP - </a:t>
            </a:r>
            <a:r>
              <a:rPr lang="lv-LV" dirty="0" err="1"/>
              <a:t>article</a:t>
            </a:r>
            <a:endParaRPr lang="lv-LV" dirty="0"/>
          </a:p>
          <a:p>
            <a:pPr marL="0" indent="0">
              <a:buNone/>
            </a:pPr>
            <a:r>
              <a:rPr lang="lv-LV" dirty="0" err="1"/>
              <a:t>All</a:t>
            </a:r>
            <a:r>
              <a:rPr lang="lv-LV" dirty="0"/>
              <a:t> </a:t>
            </a:r>
            <a:r>
              <a:rPr lang="lv-LV" dirty="0" err="1"/>
              <a:t>partners</a:t>
            </a:r>
            <a:r>
              <a:rPr lang="lv-LV" dirty="0"/>
              <a:t> – </a:t>
            </a:r>
            <a:r>
              <a:rPr lang="lv-LV" dirty="0" err="1"/>
              <a:t>website</a:t>
            </a:r>
            <a:r>
              <a:rPr lang="lv-LV" dirty="0"/>
              <a:t> </a:t>
            </a:r>
            <a:r>
              <a:rPr lang="lv-LV" dirty="0" err="1"/>
              <a:t>section</a:t>
            </a:r>
            <a:r>
              <a:rPr lang="lv-LV" dirty="0"/>
              <a:t> + </a:t>
            </a:r>
            <a:r>
              <a:rPr lang="lv-LV" dirty="0" err="1"/>
              <a:t>updates</a:t>
            </a:r>
            <a:r>
              <a:rPr lang="lv-LV" dirty="0"/>
              <a:t> + FB posts 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64168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973" y="0"/>
            <a:ext cx="10187045" cy="1325563"/>
          </a:xfrm>
        </p:spPr>
        <p:txBody>
          <a:bodyPr>
            <a:normAutofit/>
          </a:bodyPr>
          <a:lstStyle/>
          <a:p>
            <a:r>
              <a:rPr lang="lv-LV" sz="3200" b="1" dirty="0" err="1"/>
              <a:t>Subsidy</a:t>
            </a:r>
            <a:r>
              <a:rPr lang="lv-LV" sz="3200" b="1" dirty="0"/>
              <a:t> </a:t>
            </a:r>
            <a:r>
              <a:rPr lang="lv-LV" sz="3200" b="1" dirty="0" err="1"/>
              <a:t>Contract</a:t>
            </a:r>
            <a:r>
              <a:rPr lang="lv-LV" sz="3200" b="1" dirty="0"/>
              <a:t>,</a:t>
            </a:r>
            <a:br>
              <a:rPr lang="lv-LV" sz="3200" b="1" dirty="0"/>
            </a:br>
            <a:r>
              <a:rPr lang="lv-LV" sz="3200" b="1" dirty="0" err="1"/>
              <a:t>Partnership</a:t>
            </a:r>
            <a:r>
              <a:rPr lang="lv-LV" sz="3200" b="1" dirty="0"/>
              <a:t> </a:t>
            </a:r>
            <a:r>
              <a:rPr lang="lv-LV" sz="3200" b="1" dirty="0" err="1"/>
              <a:t>Agreements</a:t>
            </a:r>
            <a:r>
              <a:rPr lang="lv-LV" sz="3200" b="1" dirty="0"/>
              <a:t>, </a:t>
            </a:r>
            <a:r>
              <a:rPr lang="lv-LV" sz="3200" b="1" dirty="0" err="1"/>
              <a:t>other</a:t>
            </a:r>
            <a:r>
              <a:rPr lang="lv-LV" sz="3200" b="1" dirty="0"/>
              <a:t> </a:t>
            </a:r>
            <a:r>
              <a:rPr lang="lv-LV" sz="3200" b="1" dirty="0" err="1"/>
              <a:t>agreements</a:t>
            </a:r>
            <a:endParaRPr lang="en-US" sz="3200" b="1" dirty="0"/>
          </a:p>
        </p:txBody>
      </p:sp>
      <p:pic>
        <p:nvPicPr>
          <p:cNvPr id="7" name="Picture 6" descr="http://centralbaltic.eu/sites/default/files/logo.png">
            <a:extLst>
              <a:ext uri="{FF2B5EF4-FFF2-40B4-BE49-F238E27FC236}">
                <a16:creationId xmlns:a16="http://schemas.microsoft.com/office/drawing/2014/main" id="{7AAFE042-5DE3-4931-AEE1-1110F45DC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67266AA9-0745-493C-AFDC-F609064CD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aisnstūris: ar noapaļotiem stūriem 9">
            <a:extLst>
              <a:ext uri="{FF2B5EF4-FFF2-40B4-BE49-F238E27FC236}">
                <a16:creationId xmlns:a16="http://schemas.microsoft.com/office/drawing/2014/main" id="{36189132-8A08-4CCF-8E7A-4B63FE9FDB75}"/>
              </a:ext>
            </a:extLst>
          </p:cNvPr>
          <p:cNvSpPr/>
          <p:nvPr/>
        </p:nvSpPr>
        <p:spPr>
          <a:xfrm>
            <a:off x="1020095" y="2022987"/>
            <a:ext cx="2185220" cy="28120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dirty="0" err="1"/>
              <a:t>Subsidy</a:t>
            </a:r>
            <a:r>
              <a:rPr lang="lv-LV" sz="2800" dirty="0"/>
              <a:t> </a:t>
            </a:r>
            <a:r>
              <a:rPr lang="lv-LV" sz="2800" dirty="0" err="1"/>
              <a:t>Contract</a:t>
            </a:r>
            <a:endParaRPr lang="lv-LV" sz="2800" dirty="0"/>
          </a:p>
          <a:p>
            <a:pPr algn="ctr"/>
            <a:endParaRPr lang="lv-LV" sz="2800" dirty="0"/>
          </a:p>
          <a:p>
            <a:pPr algn="ctr"/>
            <a:r>
              <a:rPr lang="lv-LV" sz="2800" dirty="0">
                <a:solidFill>
                  <a:srgbClr val="FFFF00"/>
                </a:solidFill>
              </a:rPr>
              <a:t>MA to </a:t>
            </a:r>
            <a:r>
              <a:rPr lang="lv-LV" sz="2800" dirty="0" err="1">
                <a:solidFill>
                  <a:srgbClr val="FFFF00"/>
                </a:solidFill>
              </a:rPr>
              <a:t>Lead</a:t>
            </a:r>
            <a:r>
              <a:rPr lang="lv-LV" sz="2800" dirty="0">
                <a:solidFill>
                  <a:srgbClr val="FFFF00"/>
                </a:solidFill>
              </a:rPr>
              <a:t> </a:t>
            </a:r>
            <a:r>
              <a:rPr lang="lv-LV" sz="2800" dirty="0" err="1">
                <a:solidFill>
                  <a:srgbClr val="FFFF00"/>
                </a:solidFill>
              </a:rPr>
              <a:t>Partner</a:t>
            </a:r>
            <a:endParaRPr lang="lv-LV" sz="2800" dirty="0">
              <a:solidFill>
                <a:srgbClr val="FFFF00"/>
              </a:solidFill>
            </a:endParaRPr>
          </a:p>
        </p:txBody>
      </p:sp>
      <p:sp>
        <p:nvSpPr>
          <p:cNvPr id="11" name="Taisnstūris: ar noapaļotiem stūriem 10">
            <a:extLst>
              <a:ext uri="{FF2B5EF4-FFF2-40B4-BE49-F238E27FC236}">
                <a16:creationId xmlns:a16="http://schemas.microsoft.com/office/drawing/2014/main" id="{6D791581-3A06-472A-9E40-5834D332E214}"/>
              </a:ext>
            </a:extLst>
          </p:cNvPr>
          <p:cNvSpPr/>
          <p:nvPr/>
        </p:nvSpPr>
        <p:spPr>
          <a:xfrm>
            <a:off x="4554793" y="2022987"/>
            <a:ext cx="2185220" cy="28120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dirty="0" err="1"/>
              <a:t>Partnership</a:t>
            </a:r>
            <a:r>
              <a:rPr lang="lv-LV" sz="2800" dirty="0"/>
              <a:t> </a:t>
            </a:r>
            <a:r>
              <a:rPr lang="lv-LV" sz="2800" dirty="0" err="1"/>
              <a:t>Agreements</a:t>
            </a:r>
            <a:endParaRPr lang="lv-LV" sz="2800" dirty="0"/>
          </a:p>
          <a:p>
            <a:pPr algn="ctr"/>
            <a:endParaRPr lang="lv-LV" sz="2800" dirty="0"/>
          </a:p>
          <a:p>
            <a:pPr algn="ctr"/>
            <a:r>
              <a:rPr lang="lv-LV" sz="2800" dirty="0" err="1">
                <a:solidFill>
                  <a:srgbClr val="FFFF00"/>
                </a:solidFill>
              </a:rPr>
              <a:t>Lead</a:t>
            </a:r>
            <a:r>
              <a:rPr lang="lv-LV" sz="2800" dirty="0">
                <a:solidFill>
                  <a:srgbClr val="FFFF00"/>
                </a:solidFill>
              </a:rPr>
              <a:t> </a:t>
            </a:r>
            <a:r>
              <a:rPr lang="lv-LV" sz="2800" dirty="0" err="1">
                <a:solidFill>
                  <a:srgbClr val="FFFF00"/>
                </a:solidFill>
              </a:rPr>
              <a:t>Partner</a:t>
            </a:r>
            <a:r>
              <a:rPr lang="lv-LV" sz="2800" dirty="0">
                <a:solidFill>
                  <a:srgbClr val="FFFF00"/>
                </a:solidFill>
              </a:rPr>
              <a:t> to </a:t>
            </a:r>
            <a:r>
              <a:rPr lang="lv-LV" sz="2800" dirty="0" err="1">
                <a:solidFill>
                  <a:srgbClr val="FFFF00"/>
                </a:solidFill>
              </a:rPr>
              <a:t>Partners</a:t>
            </a:r>
            <a:endParaRPr lang="lv-LV" sz="2800" dirty="0">
              <a:solidFill>
                <a:srgbClr val="FFFF00"/>
              </a:solidFill>
            </a:endParaRPr>
          </a:p>
        </p:txBody>
      </p:sp>
      <p:sp>
        <p:nvSpPr>
          <p:cNvPr id="12" name="Taisnstūris: ar noapaļotiem stūriem 11">
            <a:extLst>
              <a:ext uri="{FF2B5EF4-FFF2-40B4-BE49-F238E27FC236}">
                <a16:creationId xmlns:a16="http://schemas.microsoft.com/office/drawing/2014/main" id="{F3DC9A59-201B-4761-9763-7C14A6B3E14D}"/>
              </a:ext>
            </a:extLst>
          </p:cNvPr>
          <p:cNvSpPr/>
          <p:nvPr/>
        </p:nvSpPr>
        <p:spPr>
          <a:xfrm>
            <a:off x="7937464" y="2022987"/>
            <a:ext cx="2185220" cy="28120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dirty="0" err="1"/>
              <a:t>Agreement</a:t>
            </a:r>
            <a:r>
              <a:rPr lang="lv-LV" sz="2800" dirty="0"/>
              <a:t> </a:t>
            </a:r>
            <a:r>
              <a:rPr lang="lv-LV" sz="2800" dirty="0" err="1"/>
              <a:t>with</a:t>
            </a:r>
            <a:r>
              <a:rPr lang="lv-LV" sz="2800" dirty="0"/>
              <a:t> Apeirons </a:t>
            </a:r>
            <a:r>
              <a:rPr lang="lv-LV" sz="2800" dirty="0" err="1"/>
              <a:t>on</a:t>
            </a:r>
            <a:r>
              <a:rPr lang="lv-LV" sz="2800" dirty="0"/>
              <a:t> </a:t>
            </a:r>
            <a:r>
              <a:rPr lang="lv-LV" sz="2800" dirty="0" err="1"/>
              <a:t>Mapeirons</a:t>
            </a:r>
            <a:endParaRPr lang="lv-LV" sz="2800" dirty="0"/>
          </a:p>
          <a:p>
            <a:pPr algn="ctr"/>
            <a:r>
              <a:rPr lang="lv-LV" sz="2800" dirty="0" err="1">
                <a:solidFill>
                  <a:srgbClr val="FFFF00"/>
                </a:solidFill>
              </a:rPr>
              <a:t>All</a:t>
            </a:r>
            <a:r>
              <a:rPr lang="lv-LV" sz="2800" dirty="0">
                <a:solidFill>
                  <a:srgbClr val="FFFF00"/>
                </a:solidFill>
              </a:rPr>
              <a:t> </a:t>
            </a:r>
            <a:r>
              <a:rPr lang="lv-LV" sz="2800" dirty="0" err="1">
                <a:solidFill>
                  <a:srgbClr val="FFFF00"/>
                </a:solidFill>
              </a:rPr>
              <a:t>Partners</a:t>
            </a:r>
            <a:endParaRPr lang="lv-LV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88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602" y="5848"/>
            <a:ext cx="10515600" cy="1325563"/>
          </a:xfrm>
        </p:spPr>
        <p:txBody>
          <a:bodyPr/>
          <a:lstStyle/>
          <a:p>
            <a:r>
              <a:rPr lang="lv-LV" b="1" dirty="0" err="1"/>
              <a:t>Meetings</a:t>
            </a:r>
            <a:endParaRPr lang="en-US" b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248717" y="2244536"/>
          <a:ext cx="11777471" cy="2495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043123" y="1366474"/>
            <a:ext cx="6435173" cy="38754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2800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r>
              <a:rPr lang="lv-LV" sz="2800" dirty="0" err="1">
                <a:solidFill>
                  <a:srgbClr val="0070C0"/>
                </a:solidFill>
              </a:rPr>
              <a:t>Kick-off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in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b="1" dirty="0">
                <a:solidFill>
                  <a:srgbClr val="0070C0"/>
                </a:solidFill>
              </a:rPr>
              <a:t>Kurzeme 05.19.</a:t>
            </a:r>
            <a:endParaRPr lang="lv-LV" sz="2800" b="1" dirty="0">
              <a:solidFill>
                <a:srgbClr val="00B050"/>
              </a:solidFill>
            </a:endParaRPr>
          </a:p>
          <a:p>
            <a:pPr marL="457200" indent="-457200">
              <a:buFontTx/>
              <a:buChar char="-"/>
            </a:pPr>
            <a:r>
              <a:rPr lang="lv-LV" sz="2800" dirty="0">
                <a:solidFill>
                  <a:srgbClr val="0070C0"/>
                </a:solidFill>
              </a:rPr>
              <a:t>PMM1 </a:t>
            </a:r>
            <a:r>
              <a:rPr lang="lv-LV" sz="2800" dirty="0" err="1">
                <a:solidFill>
                  <a:srgbClr val="0070C0"/>
                </a:solidFill>
              </a:rPr>
              <a:t>meeting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in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b="1" dirty="0" err="1">
                <a:solidFill>
                  <a:srgbClr val="0070C0"/>
                </a:solidFill>
              </a:rPr>
              <a:t>Estonia</a:t>
            </a:r>
            <a:r>
              <a:rPr lang="lv-LV" sz="2800" b="1" dirty="0">
                <a:solidFill>
                  <a:srgbClr val="0070C0"/>
                </a:solidFill>
              </a:rPr>
              <a:t> 10.19.</a:t>
            </a:r>
          </a:p>
          <a:p>
            <a:pPr marL="457200" indent="-457200">
              <a:buFontTx/>
              <a:buChar char="-"/>
            </a:pPr>
            <a:r>
              <a:rPr lang="lv-LV" sz="2800" dirty="0">
                <a:solidFill>
                  <a:srgbClr val="0070C0"/>
                </a:solidFill>
              </a:rPr>
              <a:t>PMM2 </a:t>
            </a:r>
            <a:r>
              <a:rPr lang="lv-LV" sz="2800" dirty="0" err="1">
                <a:solidFill>
                  <a:srgbClr val="0070C0"/>
                </a:solidFill>
              </a:rPr>
              <a:t>meeting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in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b="1" dirty="0" err="1">
                <a:solidFill>
                  <a:srgbClr val="0070C0"/>
                </a:solidFill>
              </a:rPr>
              <a:t>Finland</a:t>
            </a:r>
            <a:r>
              <a:rPr lang="lv-LV" sz="2800" b="1" dirty="0">
                <a:solidFill>
                  <a:srgbClr val="0070C0"/>
                </a:solidFill>
              </a:rPr>
              <a:t> 05.20.</a:t>
            </a:r>
            <a:endParaRPr lang="lv-LV" sz="2800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r>
              <a:rPr lang="lv-LV" sz="2800" dirty="0">
                <a:solidFill>
                  <a:srgbClr val="0070C0"/>
                </a:solidFill>
              </a:rPr>
              <a:t>PMM3 </a:t>
            </a:r>
            <a:r>
              <a:rPr lang="lv-LV" sz="2800" dirty="0" err="1">
                <a:solidFill>
                  <a:srgbClr val="0070C0"/>
                </a:solidFill>
              </a:rPr>
              <a:t>meeting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in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b="1" dirty="0" err="1">
                <a:solidFill>
                  <a:srgbClr val="0070C0"/>
                </a:solidFill>
              </a:rPr>
              <a:t>Estonia</a:t>
            </a:r>
            <a:r>
              <a:rPr lang="lv-LV" sz="2800" b="1" dirty="0">
                <a:solidFill>
                  <a:srgbClr val="0070C0"/>
                </a:solidFill>
              </a:rPr>
              <a:t> 10.20.</a:t>
            </a:r>
          </a:p>
          <a:p>
            <a:pPr marL="457200" indent="-457200">
              <a:buFontTx/>
              <a:buChar char="-"/>
            </a:pPr>
            <a:r>
              <a:rPr lang="lv-LV" sz="2800" dirty="0">
                <a:solidFill>
                  <a:srgbClr val="0070C0"/>
                </a:solidFill>
              </a:rPr>
              <a:t>PMM4 </a:t>
            </a:r>
            <a:r>
              <a:rPr lang="lv-LV" sz="2800" dirty="0" err="1">
                <a:solidFill>
                  <a:srgbClr val="0070C0"/>
                </a:solidFill>
              </a:rPr>
              <a:t>meeting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in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b="1" dirty="0">
                <a:solidFill>
                  <a:srgbClr val="0070C0"/>
                </a:solidFill>
              </a:rPr>
              <a:t>Kurzeme 01.21.</a:t>
            </a:r>
            <a:endParaRPr lang="lv-LV" sz="2800" dirty="0">
              <a:solidFill>
                <a:srgbClr val="0070C0"/>
              </a:solidFill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034082035"/>
              </p:ext>
            </p:extLst>
          </p:nvPr>
        </p:nvGraphicFramePr>
        <p:xfrm>
          <a:off x="2083206" y="4548193"/>
          <a:ext cx="8128000" cy="3380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5191864" y="3222931"/>
            <a:ext cx="2473955" cy="2431132"/>
            <a:chOff x="2026310" y="714831"/>
            <a:chExt cx="2473955" cy="2431132"/>
          </a:xfrm>
        </p:grpSpPr>
        <p:sp>
          <p:nvSpPr>
            <p:cNvPr id="17" name="Rectangle 16"/>
            <p:cNvSpPr/>
            <p:nvPr/>
          </p:nvSpPr>
          <p:spPr>
            <a:xfrm>
              <a:off x="2026310" y="714831"/>
              <a:ext cx="1808272" cy="41213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691993" y="2733826"/>
              <a:ext cx="1808272" cy="4121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b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lv-LV" sz="1400" kern="1200" dirty="0"/>
                <a:t>01.05.20.-31.10.20.</a:t>
              </a:r>
              <a:endParaRPr lang="en-US" sz="1400" kern="1200" dirty="0"/>
            </a:p>
          </p:txBody>
        </p:sp>
      </p:grpSp>
      <p:sp>
        <p:nvSpPr>
          <p:cNvPr id="11" name="Oval 17">
            <a:extLst>
              <a:ext uri="{FF2B5EF4-FFF2-40B4-BE49-F238E27FC236}">
                <a16:creationId xmlns:a16="http://schemas.microsoft.com/office/drawing/2014/main" id="{B92C9C5F-9968-4B69-B23E-11482B2F7A50}"/>
              </a:ext>
            </a:extLst>
          </p:cNvPr>
          <p:cNvSpPr/>
          <p:nvPr/>
        </p:nvSpPr>
        <p:spPr>
          <a:xfrm>
            <a:off x="8506483" y="2355991"/>
            <a:ext cx="892179" cy="512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/>
              <a:t>M.1.1.</a:t>
            </a:r>
            <a:endParaRPr lang="en-US" sz="1200" dirty="0"/>
          </a:p>
        </p:txBody>
      </p:sp>
      <p:pic>
        <p:nvPicPr>
          <p:cNvPr id="14" name="Picture 6" descr="http://centralbaltic.eu/sites/default/files/logo.png">
            <a:extLst>
              <a:ext uri="{FF2B5EF4-FFF2-40B4-BE49-F238E27FC236}">
                <a16:creationId xmlns:a16="http://schemas.microsoft.com/office/drawing/2014/main" id="{669245BC-F724-4790-A83C-311E5C761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8F2DF3F0-5AA9-44EC-BE16-2F07550A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424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602" y="5848"/>
            <a:ext cx="10515600" cy="1325563"/>
          </a:xfrm>
        </p:spPr>
        <p:txBody>
          <a:bodyPr/>
          <a:lstStyle/>
          <a:p>
            <a:r>
              <a:rPr lang="lv-LV" b="1" dirty="0" err="1"/>
              <a:t>Reporting</a:t>
            </a:r>
            <a:endParaRPr lang="en-US" b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1947008"/>
              </p:ext>
            </p:extLst>
          </p:nvPr>
        </p:nvGraphicFramePr>
        <p:xfrm>
          <a:off x="248717" y="2244536"/>
          <a:ext cx="11777471" cy="2495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043123" y="1366474"/>
            <a:ext cx="6435173" cy="38754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2800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r>
              <a:rPr lang="lv-LV" sz="2800" b="1" dirty="0" err="1">
                <a:solidFill>
                  <a:srgbClr val="0070C0"/>
                </a:solidFill>
              </a:rPr>
              <a:t>Partner</a:t>
            </a:r>
            <a:r>
              <a:rPr lang="lv-LV" sz="2800" b="1" dirty="0">
                <a:solidFill>
                  <a:srgbClr val="0070C0"/>
                </a:solidFill>
              </a:rPr>
              <a:t> </a:t>
            </a:r>
            <a:r>
              <a:rPr lang="lv-LV" sz="2800" b="1" dirty="0" err="1">
                <a:solidFill>
                  <a:srgbClr val="0070C0"/>
                </a:solidFill>
              </a:rPr>
              <a:t>Report</a:t>
            </a:r>
            <a:r>
              <a:rPr lang="lv-LV" sz="2800" b="1" dirty="0">
                <a:solidFill>
                  <a:srgbClr val="0070C0"/>
                </a:solidFill>
              </a:rPr>
              <a:t> 0 </a:t>
            </a:r>
          </a:p>
          <a:p>
            <a:r>
              <a:rPr lang="lv-LV" sz="2800" dirty="0" err="1">
                <a:solidFill>
                  <a:srgbClr val="0070C0"/>
                </a:solidFill>
              </a:rPr>
              <a:t>during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the</a:t>
            </a:r>
            <a:r>
              <a:rPr lang="lv-LV" sz="2800" dirty="0">
                <a:solidFill>
                  <a:srgbClr val="0070C0"/>
                </a:solidFill>
              </a:rPr>
              <a:t> first </a:t>
            </a:r>
            <a:r>
              <a:rPr lang="lv-LV" sz="2800" dirty="0" err="1">
                <a:solidFill>
                  <a:srgbClr val="0070C0"/>
                </a:solidFill>
              </a:rPr>
              <a:t>months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of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project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implementation</a:t>
            </a:r>
            <a:endParaRPr lang="lv-LV" sz="2800" b="1" dirty="0">
              <a:solidFill>
                <a:srgbClr val="00B050"/>
              </a:solidFill>
            </a:endParaRPr>
          </a:p>
          <a:p>
            <a:pPr marL="457200" indent="-457200">
              <a:buFontTx/>
              <a:buChar char="-"/>
            </a:pPr>
            <a:r>
              <a:rPr lang="lv-LV" sz="2800" b="1" dirty="0" err="1">
                <a:solidFill>
                  <a:srgbClr val="0070C0"/>
                </a:solidFill>
              </a:rPr>
              <a:t>Partner</a:t>
            </a:r>
            <a:r>
              <a:rPr lang="lv-LV" sz="2800" b="1" dirty="0">
                <a:solidFill>
                  <a:srgbClr val="0070C0"/>
                </a:solidFill>
              </a:rPr>
              <a:t> </a:t>
            </a:r>
            <a:r>
              <a:rPr lang="lv-LV" sz="2800" b="1" dirty="0" err="1">
                <a:solidFill>
                  <a:srgbClr val="0070C0"/>
                </a:solidFill>
              </a:rPr>
              <a:t>Reports</a:t>
            </a:r>
            <a:r>
              <a:rPr lang="lv-LV" sz="2800" b="1" dirty="0">
                <a:solidFill>
                  <a:srgbClr val="0070C0"/>
                </a:solidFill>
              </a:rPr>
              <a:t> 1 – 4 </a:t>
            </a:r>
          </a:p>
          <a:p>
            <a:r>
              <a:rPr lang="lv-LV" sz="2800" dirty="0">
                <a:solidFill>
                  <a:srgbClr val="0070C0"/>
                </a:solidFill>
              </a:rPr>
              <a:t>15 </a:t>
            </a:r>
            <a:r>
              <a:rPr lang="lv-LV" sz="2800" dirty="0" err="1">
                <a:solidFill>
                  <a:srgbClr val="0070C0"/>
                </a:solidFill>
              </a:rPr>
              <a:t>days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after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the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end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of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the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reporting</a:t>
            </a:r>
            <a:r>
              <a:rPr lang="lv-LV" sz="2800" dirty="0">
                <a:solidFill>
                  <a:srgbClr val="0070C0"/>
                </a:solidFill>
              </a:rPr>
              <a:t> period</a:t>
            </a:r>
          </a:p>
          <a:p>
            <a:pPr marL="457200" indent="-457200">
              <a:buFontTx/>
              <a:buChar char="-"/>
            </a:pPr>
            <a:r>
              <a:rPr lang="lv-LV" sz="2800" b="1" dirty="0">
                <a:solidFill>
                  <a:srgbClr val="0070C0"/>
                </a:solidFill>
              </a:rPr>
              <a:t>Project </a:t>
            </a:r>
            <a:r>
              <a:rPr lang="lv-LV" sz="2800" b="1" dirty="0" err="1">
                <a:solidFill>
                  <a:srgbClr val="0070C0"/>
                </a:solidFill>
              </a:rPr>
              <a:t>Reports</a:t>
            </a:r>
            <a:r>
              <a:rPr lang="lv-LV" sz="2800" b="1" dirty="0">
                <a:solidFill>
                  <a:srgbClr val="0070C0"/>
                </a:solidFill>
              </a:rPr>
              <a:t> 1 – 4 </a:t>
            </a:r>
          </a:p>
          <a:p>
            <a:r>
              <a:rPr lang="lv-LV" sz="2800" dirty="0" err="1">
                <a:solidFill>
                  <a:srgbClr val="0070C0"/>
                </a:solidFill>
              </a:rPr>
              <a:t>in</a:t>
            </a:r>
            <a:r>
              <a:rPr lang="lv-LV" sz="2800" dirty="0">
                <a:solidFill>
                  <a:srgbClr val="0070C0"/>
                </a:solidFill>
              </a:rPr>
              <a:t> 4 </a:t>
            </a:r>
            <a:r>
              <a:rPr lang="lv-LV" sz="2800" dirty="0" err="1">
                <a:solidFill>
                  <a:srgbClr val="0070C0"/>
                </a:solidFill>
              </a:rPr>
              <a:t>months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after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the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end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of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the</a:t>
            </a:r>
            <a:r>
              <a:rPr lang="lv-LV" sz="2800" dirty="0">
                <a:solidFill>
                  <a:srgbClr val="0070C0"/>
                </a:solidFill>
              </a:rPr>
              <a:t> </a:t>
            </a:r>
            <a:r>
              <a:rPr lang="lv-LV" sz="2800" dirty="0" err="1">
                <a:solidFill>
                  <a:srgbClr val="0070C0"/>
                </a:solidFill>
              </a:rPr>
              <a:t>reporting</a:t>
            </a:r>
            <a:r>
              <a:rPr lang="lv-LV" sz="2800" dirty="0">
                <a:solidFill>
                  <a:srgbClr val="0070C0"/>
                </a:solidFill>
              </a:rPr>
              <a:t> period</a:t>
            </a:r>
          </a:p>
          <a:p>
            <a:pPr marL="457200" indent="-457200" algn="ctr">
              <a:buFontTx/>
              <a:buChar char="-"/>
            </a:pPr>
            <a:endParaRPr lang="en-US" sz="2800" dirty="0">
              <a:solidFill>
                <a:srgbClr val="0070C0"/>
              </a:solidFill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115698304"/>
              </p:ext>
            </p:extLst>
          </p:nvPr>
        </p:nvGraphicFramePr>
        <p:xfrm>
          <a:off x="2083206" y="4548193"/>
          <a:ext cx="8128000" cy="3380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5191864" y="3222931"/>
            <a:ext cx="2473955" cy="2431132"/>
            <a:chOff x="2026310" y="714831"/>
            <a:chExt cx="2473955" cy="2431132"/>
          </a:xfrm>
        </p:grpSpPr>
        <p:sp>
          <p:nvSpPr>
            <p:cNvPr id="17" name="Rectangle 16"/>
            <p:cNvSpPr/>
            <p:nvPr/>
          </p:nvSpPr>
          <p:spPr>
            <a:xfrm>
              <a:off x="2026310" y="714831"/>
              <a:ext cx="1808272" cy="41213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691993" y="2733826"/>
              <a:ext cx="1808272" cy="4121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b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lv-LV" sz="1400" kern="1200" dirty="0"/>
                <a:t>01.05.20.-31.10.20.</a:t>
              </a:r>
              <a:endParaRPr lang="en-US" sz="1400" kern="1200" dirty="0"/>
            </a:p>
          </p:txBody>
        </p:sp>
      </p:grpSp>
      <p:sp>
        <p:nvSpPr>
          <p:cNvPr id="3" name="Taisnstūris 2">
            <a:extLst>
              <a:ext uri="{FF2B5EF4-FFF2-40B4-BE49-F238E27FC236}">
                <a16:creationId xmlns:a16="http://schemas.microsoft.com/office/drawing/2014/main" id="{9A089983-3413-4282-9127-F7F79C291E8B}"/>
              </a:ext>
            </a:extLst>
          </p:cNvPr>
          <p:cNvSpPr/>
          <p:nvPr/>
        </p:nvSpPr>
        <p:spPr>
          <a:xfrm>
            <a:off x="3199943" y="540580"/>
            <a:ext cx="2088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lv-LV" u="sng" dirty="0"/>
              <a:t>ems.centralbaltic.eu</a:t>
            </a:r>
          </a:p>
        </p:txBody>
      </p:sp>
      <p:pic>
        <p:nvPicPr>
          <p:cNvPr id="14" name="Picture 6" descr="http://centralbaltic.eu/sites/default/files/logo.png">
            <a:extLst>
              <a:ext uri="{FF2B5EF4-FFF2-40B4-BE49-F238E27FC236}">
                <a16:creationId xmlns:a16="http://schemas.microsoft.com/office/drawing/2014/main" id="{2BBC55C9-B9BD-403B-88D3-42F25A732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D8482181-E667-42E6-A768-07F042ED5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unas burbulis: ovāls 3">
            <a:extLst>
              <a:ext uri="{FF2B5EF4-FFF2-40B4-BE49-F238E27FC236}">
                <a16:creationId xmlns:a16="http://schemas.microsoft.com/office/drawing/2014/main" id="{C0954510-8B3F-4475-96E7-1743461DCDA8}"/>
              </a:ext>
            </a:extLst>
          </p:cNvPr>
          <p:cNvSpPr/>
          <p:nvPr/>
        </p:nvSpPr>
        <p:spPr>
          <a:xfrm>
            <a:off x="116247" y="1066800"/>
            <a:ext cx="2307102" cy="159923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Finland</a:t>
            </a:r>
            <a:r>
              <a:rPr lang="lv-LV" dirty="0"/>
              <a:t> </a:t>
            </a:r>
            <a:r>
              <a:rPr lang="lv-LV" dirty="0" err="1"/>
              <a:t>should</a:t>
            </a:r>
            <a:r>
              <a:rPr lang="lv-LV" dirty="0"/>
              <a:t> </a:t>
            </a:r>
            <a:r>
              <a:rPr lang="lv-LV" dirty="0" err="1"/>
              <a:t>contract</a:t>
            </a:r>
            <a:r>
              <a:rPr lang="lv-LV" dirty="0"/>
              <a:t> </a:t>
            </a:r>
            <a:r>
              <a:rPr lang="lv-LV" dirty="0" err="1"/>
              <a:t>an</a:t>
            </a:r>
            <a:r>
              <a:rPr lang="lv-LV" dirty="0"/>
              <a:t> </a:t>
            </a:r>
            <a:r>
              <a:rPr lang="lv-LV" dirty="0" err="1"/>
              <a:t>external</a:t>
            </a:r>
            <a:r>
              <a:rPr lang="lv-LV" dirty="0"/>
              <a:t> auditor</a:t>
            </a:r>
          </a:p>
        </p:txBody>
      </p:sp>
    </p:spTree>
    <p:extLst>
      <p:ext uri="{BB962C8B-B14F-4D97-AF65-F5344CB8AC3E}">
        <p14:creationId xmlns:p14="http://schemas.microsoft.com/office/powerpoint/2010/main" val="4229261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602" y="5848"/>
            <a:ext cx="10515600" cy="1325563"/>
          </a:xfrm>
        </p:spPr>
        <p:txBody>
          <a:bodyPr/>
          <a:lstStyle/>
          <a:p>
            <a:r>
              <a:rPr lang="lv-LV" b="1" dirty="0" err="1"/>
              <a:t>Payments</a:t>
            </a:r>
            <a:endParaRPr lang="en-US" b="1" dirty="0"/>
          </a:p>
        </p:txBody>
      </p:sp>
      <p:sp>
        <p:nvSpPr>
          <p:cNvPr id="4" name="Taisnstūris: ar noapaļotiem stūriem 3">
            <a:extLst>
              <a:ext uri="{FF2B5EF4-FFF2-40B4-BE49-F238E27FC236}">
                <a16:creationId xmlns:a16="http://schemas.microsoft.com/office/drawing/2014/main" id="{A5A06814-CA39-435E-920F-1176CC227EDD}"/>
              </a:ext>
            </a:extLst>
          </p:cNvPr>
          <p:cNvSpPr/>
          <p:nvPr/>
        </p:nvSpPr>
        <p:spPr>
          <a:xfrm>
            <a:off x="646470" y="1449399"/>
            <a:ext cx="1406012" cy="28120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Partner</a:t>
            </a:r>
            <a:r>
              <a:rPr lang="lv-LV" dirty="0"/>
              <a:t> </a:t>
            </a:r>
            <a:r>
              <a:rPr lang="lv-LV" dirty="0" err="1"/>
              <a:t>Report</a:t>
            </a:r>
            <a:r>
              <a:rPr lang="lv-LV" dirty="0"/>
              <a:t> </a:t>
            </a:r>
            <a:r>
              <a:rPr lang="lv-LV" dirty="0" err="1"/>
              <a:t>submitted</a:t>
            </a:r>
            <a:endParaRPr lang="lv-LV" dirty="0"/>
          </a:p>
          <a:p>
            <a:pPr algn="ctr"/>
            <a:endParaRPr lang="lv-LV" dirty="0"/>
          </a:p>
          <a:p>
            <a:pPr algn="ctr"/>
            <a:r>
              <a:rPr lang="lv-LV" dirty="0">
                <a:solidFill>
                  <a:srgbClr val="FFFF00"/>
                </a:solidFill>
              </a:rPr>
              <a:t>15 </a:t>
            </a:r>
            <a:r>
              <a:rPr lang="lv-LV" dirty="0" err="1">
                <a:solidFill>
                  <a:srgbClr val="FFFF00"/>
                </a:solidFill>
              </a:rPr>
              <a:t>days</a:t>
            </a:r>
            <a:r>
              <a:rPr lang="lv-LV" dirty="0">
                <a:solidFill>
                  <a:srgbClr val="FFFF00"/>
                </a:solidFill>
              </a:rPr>
              <a:t> </a:t>
            </a:r>
            <a:r>
              <a:rPr lang="lv-LV" dirty="0" err="1">
                <a:solidFill>
                  <a:srgbClr val="FFFF00"/>
                </a:solidFill>
              </a:rPr>
              <a:t>after</a:t>
            </a:r>
            <a:r>
              <a:rPr lang="lv-LV" dirty="0">
                <a:solidFill>
                  <a:srgbClr val="FFFF00"/>
                </a:solidFill>
              </a:rPr>
              <a:t> </a:t>
            </a:r>
            <a:r>
              <a:rPr lang="lv-LV" dirty="0" err="1">
                <a:solidFill>
                  <a:srgbClr val="FFFF00"/>
                </a:solidFill>
              </a:rPr>
              <a:t>the</a:t>
            </a:r>
            <a:r>
              <a:rPr lang="lv-LV" dirty="0">
                <a:solidFill>
                  <a:srgbClr val="FFFF00"/>
                </a:solidFill>
              </a:rPr>
              <a:t> </a:t>
            </a:r>
            <a:r>
              <a:rPr lang="lv-LV" dirty="0" err="1">
                <a:solidFill>
                  <a:srgbClr val="FFFF00"/>
                </a:solidFill>
              </a:rPr>
              <a:t>end</a:t>
            </a:r>
            <a:r>
              <a:rPr lang="lv-LV" dirty="0">
                <a:solidFill>
                  <a:srgbClr val="FFFF00"/>
                </a:solidFill>
              </a:rPr>
              <a:t> </a:t>
            </a:r>
            <a:r>
              <a:rPr lang="lv-LV" dirty="0" err="1">
                <a:solidFill>
                  <a:srgbClr val="FFFF00"/>
                </a:solidFill>
              </a:rPr>
              <a:t>of</a:t>
            </a:r>
            <a:r>
              <a:rPr lang="lv-LV" dirty="0">
                <a:solidFill>
                  <a:srgbClr val="FFFF00"/>
                </a:solidFill>
              </a:rPr>
              <a:t> </a:t>
            </a:r>
            <a:r>
              <a:rPr lang="lv-LV" dirty="0" err="1">
                <a:solidFill>
                  <a:srgbClr val="FFFF00"/>
                </a:solidFill>
              </a:rPr>
              <a:t>the</a:t>
            </a:r>
            <a:r>
              <a:rPr lang="lv-LV" dirty="0">
                <a:solidFill>
                  <a:srgbClr val="FFFF00"/>
                </a:solidFill>
              </a:rPr>
              <a:t> period</a:t>
            </a:r>
          </a:p>
        </p:txBody>
      </p:sp>
      <p:sp>
        <p:nvSpPr>
          <p:cNvPr id="12" name="Taisnstūris: ar noapaļotiem stūriem 11">
            <a:extLst>
              <a:ext uri="{FF2B5EF4-FFF2-40B4-BE49-F238E27FC236}">
                <a16:creationId xmlns:a16="http://schemas.microsoft.com/office/drawing/2014/main" id="{019D1A01-DEC0-425A-BC64-B4BF64B38451}"/>
              </a:ext>
            </a:extLst>
          </p:cNvPr>
          <p:cNvSpPr/>
          <p:nvPr/>
        </p:nvSpPr>
        <p:spPr>
          <a:xfrm>
            <a:off x="3003756" y="1449399"/>
            <a:ext cx="1406012" cy="28120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FLC </a:t>
            </a:r>
            <a:r>
              <a:rPr lang="lv-LV" dirty="0" err="1"/>
              <a:t>check</a:t>
            </a:r>
            <a:r>
              <a:rPr lang="lv-LV" dirty="0"/>
              <a:t> </a:t>
            </a:r>
          </a:p>
          <a:p>
            <a:pPr algn="ctr"/>
            <a:endParaRPr lang="lv-LV" dirty="0"/>
          </a:p>
          <a:p>
            <a:pPr algn="ctr"/>
            <a:r>
              <a:rPr lang="lv-LV" dirty="0">
                <a:solidFill>
                  <a:srgbClr val="FFFF00"/>
                </a:solidFill>
              </a:rPr>
              <a:t>3 </a:t>
            </a:r>
            <a:r>
              <a:rPr lang="lv-LV" dirty="0" err="1">
                <a:solidFill>
                  <a:srgbClr val="FFFF00"/>
                </a:solidFill>
              </a:rPr>
              <a:t>months</a:t>
            </a:r>
            <a:endParaRPr lang="lv-LV" dirty="0">
              <a:solidFill>
                <a:srgbClr val="FFFF00"/>
              </a:solidFill>
            </a:endParaRPr>
          </a:p>
        </p:txBody>
      </p:sp>
      <p:sp>
        <p:nvSpPr>
          <p:cNvPr id="14" name="Taisnstūris: ar noapaļotiem stūriem 13">
            <a:extLst>
              <a:ext uri="{FF2B5EF4-FFF2-40B4-BE49-F238E27FC236}">
                <a16:creationId xmlns:a16="http://schemas.microsoft.com/office/drawing/2014/main" id="{CA5F7E8C-B600-47A3-A2E4-6E0E1E6A9C9F}"/>
              </a:ext>
            </a:extLst>
          </p:cNvPr>
          <p:cNvSpPr/>
          <p:nvPr/>
        </p:nvSpPr>
        <p:spPr>
          <a:xfrm>
            <a:off x="5392994" y="1449399"/>
            <a:ext cx="1406012" cy="28120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Project </a:t>
            </a:r>
            <a:r>
              <a:rPr lang="lv-LV" dirty="0" err="1"/>
              <a:t>Report</a:t>
            </a:r>
            <a:endParaRPr lang="lv-LV" dirty="0"/>
          </a:p>
          <a:p>
            <a:pPr algn="ctr"/>
            <a:r>
              <a:rPr lang="lv-LV" dirty="0">
                <a:solidFill>
                  <a:srgbClr val="FFFF00"/>
                </a:solidFill>
              </a:rPr>
              <a:t>4 </a:t>
            </a:r>
            <a:r>
              <a:rPr lang="lv-LV" dirty="0" err="1">
                <a:solidFill>
                  <a:srgbClr val="FFFF00"/>
                </a:solidFill>
              </a:rPr>
              <a:t>months</a:t>
            </a:r>
            <a:r>
              <a:rPr lang="lv-LV" dirty="0">
                <a:solidFill>
                  <a:srgbClr val="FFFF00"/>
                </a:solidFill>
              </a:rPr>
              <a:t> </a:t>
            </a:r>
            <a:r>
              <a:rPr lang="lv-LV" dirty="0" err="1">
                <a:solidFill>
                  <a:srgbClr val="FFFF00"/>
                </a:solidFill>
              </a:rPr>
              <a:t>after</a:t>
            </a:r>
            <a:r>
              <a:rPr lang="lv-LV" dirty="0">
                <a:solidFill>
                  <a:srgbClr val="FFFF00"/>
                </a:solidFill>
              </a:rPr>
              <a:t> </a:t>
            </a:r>
            <a:r>
              <a:rPr lang="lv-LV" dirty="0" err="1">
                <a:solidFill>
                  <a:srgbClr val="FFFF00"/>
                </a:solidFill>
              </a:rPr>
              <a:t>the</a:t>
            </a:r>
            <a:r>
              <a:rPr lang="lv-LV" dirty="0">
                <a:solidFill>
                  <a:srgbClr val="FFFF00"/>
                </a:solidFill>
              </a:rPr>
              <a:t> </a:t>
            </a:r>
            <a:r>
              <a:rPr lang="lv-LV" dirty="0" err="1">
                <a:solidFill>
                  <a:srgbClr val="FFFF00"/>
                </a:solidFill>
              </a:rPr>
              <a:t>end</a:t>
            </a:r>
            <a:r>
              <a:rPr lang="lv-LV" dirty="0">
                <a:solidFill>
                  <a:srgbClr val="FFFF00"/>
                </a:solidFill>
              </a:rPr>
              <a:t> </a:t>
            </a:r>
            <a:r>
              <a:rPr lang="lv-LV" dirty="0" err="1">
                <a:solidFill>
                  <a:srgbClr val="FFFF00"/>
                </a:solidFill>
              </a:rPr>
              <a:t>of</a:t>
            </a:r>
            <a:r>
              <a:rPr lang="lv-LV" dirty="0">
                <a:solidFill>
                  <a:srgbClr val="FFFF00"/>
                </a:solidFill>
              </a:rPr>
              <a:t> </a:t>
            </a:r>
            <a:r>
              <a:rPr lang="lv-LV" dirty="0" err="1">
                <a:solidFill>
                  <a:srgbClr val="FFFF00"/>
                </a:solidFill>
              </a:rPr>
              <a:t>the</a:t>
            </a:r>
            <a:r>
              <a:rPr lang="lv-LV" dirty="0">
                <a:solidFill>
                  <a:srgbClr val="FFFF00"/>
                </a:solidFill>
              </a:rPr>
              <a:t> period</a:t>
            </a:r>
          </a:p>
          <a:p>
            <a:pPr algn="ctr"/>
            <a:r>
              <a:rPr lang="lv-LV" dirty="0">
                <a:solidFill>
                  <a:srgbClr val="FFFF00"/>
                </a:solidFill>
              </a:rPr>
              <a:t>60% </a:t>
            </a:r>
            <a:r>
              <a:rPr lang="lv-LV" dirty="0" err="1">
                <a:solidFill>
                  <a:srgbClr val="FFFF00"/>
                </a:solidFill>
              </a:rPr>
              <a:t>advance</a:t>
            </a:r>
            <a:r>
              <a:rPr lang="lv-LV" dirty="0">
                <a:solidFill>
                  <a:srgbClr val="FFFF00"/>
                </a:solidFill>
              </a:rPr>
              <a:t> </a:t>
            </a:r>
            <a:r>
              <a:rPr lang="lv-LV" dirty="0" err="1">
                <a:solidFill>
                  <a:srgbClr val="FFFF00"/>
                </a:solidFill>
              </a:rPr>
              <a:t>of</a:t>
            </a:r>
            <a:r>
              <a:rPr lang="lv-LV" dirty="0">
                <a:solidFill>
                  <a:srgbClr val="FFFF00"/>
                </a:solidFill>
              </a:rPr>
              <a:t> </a:t>
            </a:r>
            <a:r>
              <a:rPr lang="lv-LV" dirty="0" err="1">
                <a:solidFill>
                  <a:srgbClr val="FFFF00"/>
                </a:solidFill>
              </a:rPr>
              <a:t>certified</a:t>
            </a:r>
            <a:r>
              <a:rPr lang="lv-LV" dirty="0">
                <a:solidFill>
                  <a:srgbClr val="FFFF00"/>
                </a:solidFill>
              </a:rPr>
              <a:t> ERDF</a:t>
            </a:r>
          </a:p>
        </p:txBody>
      </p:sp>
      <p:sp>
        <p:nvSpPr>
          <p:cNvPr id="19" name="Taisnstūris: ar noapaļotiem stūriem 18">
            <a:extLst>
              <a:ext uri="{FF2B5EF4-FFF2-40B4-BE49-F238E27FC236}">
                <a16:creationId xmlns:a16="http://schemas.microsoft.com/office/drawing/2014/main" id="{36E57547-B7D4-4F54-9ECC-6758A3B69CBB}"/>
              </a:ext>
            </a:extLst>
          </p:cNvPr>
          <p:cNvSpPr/>
          <p:nvPr/>
        </p:nvSpPr>
        <p:spPr>
          <a:xfrm>
            <a:off x="7766455" y="1449399"/>
            <a:ext cx="1406012" cy="28120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JS </a:t>
            </a:r>
            <a:r>
              <a:rPr lang="lv-LV" dirty="0" err="1"/>
              <a:t>check</a:t>
            </a:r>
            <a:r>
              <a:rPr lang="lv-LV" dirty="0"/>
              <a:t> </a:t>
            </a:r>
          </a:p>
          <a:p>
            <a:pPr algn="ctr"/>
            <a:endParaRPr lang="lv-LV" dirty="0"/>
          </a:p>
          <a:p>
            <a:pPr algn="ctr"/>
            <a:r>
              <a:rPr lang="lv-LV" dirty="0">
                <a:solidFill>
                  <a:srgbClr val="FFFF00"/>
                </a:solidFill>
              </a:rPr>
              <a:t>90 </a:t>
            </a:r>
            <a:r>
              <a:rPr lang="lv-LV" dirty="0" err="1">
                <a:solidFill>
                  <a:srgbClr val="FFFF00"/>
                </a:solidFill>
              </a:rPr>
              <a:t>days</a:t>
            </a:r>
            <a:endParaRPr lang="lv-LV" dirty="0">
              <a:solidFill>
                <a:srgbClr val="FFFF00"/>
              </a:solidFill>
            </a:endParaRPr>
          </a:p>
        </p:txBody>
      </p:sp>
      <p:sp>
        <p:nvSpPr>
          <p:cNvPr id="20" name="Taisnstūris: ar noapaļotiem stūriem 19">
            <a:extLst>
              <a:ext uri="{FF2B5EF4-FFF2-40B4-BE49-F238E27FC236}">
                <a16:creationId xmlns:a16="http://schemas.microsoft.com/office/drawing/2014/main" id="{1C6EEB6B-37E8-4FD0-A07E-B17EC9A2D71C}"/>
              </a:ext>
            </a:extLst>
          </p:cNvPr>
          <p:cNvSpPr/>
          <p:nvPr/>
        </p:nvSpPr>
        <p:spPr>
          <a:xfrm>
            <a:off x="10139916" y="1449399"/>
            <a:ext cx="1406012" cy="28120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Final</a:t>
            </a:r>
            <a:r>
              <a:rPr lang="lv-LV" dirty="0"/>
              <a:t> </a:t>
            </a:r>
            <a:r>
              <a:rPr lang="lv-LV" dirty="0" err="1"/>
              <a:t>payment</a:t>
            </a:r>
            <a:endParaRPr lang="lv-LV" dirty="0"/>
          </a:p>
          <a:p>
            <a:pPr algn="ctr"/>
            <a:endParaRPr lang="lv-LV" dirty="0"/>
          </a:p>
          <a:p>
            <a:pPr algn="ctr"/>
            <a:r>
              <a:rPr lang="lv-LV" dirty="0">
                <a:solidFill>
                  <a:srgbClr val="FFFF00"/>
                </a:solidFill>
              </a:rPr>
              <a:t>7 </a:t>
            </a:r>
            <a:r>
              <a:rPr lang="lv-LV" dirty="0" err="1">
                <a:solidFill>
                  <a:srgbClr val="FFFF00"/>
                </a:solidFill>
              </a:rPr>
              <a:t>months</a:t>
            </a:r>
            <a:endParaRPr lang="lv-LV" dirty="0">
              <a:solidFill>
                <a:srgbClr val="FFFF00"/>
              </a:solidFill>
            </a:endParaRPr>
          </a:p>
        </p:txBody>
      </p:sp>
      <p:sp>
        <p:nvSpPr>
          <p:cNvPr id="5" name="Bultiņa: pa labi 4">
            <a:extLst>
              <a:ext uri="{FF2B5EF4-FFF2-40B4-BE49-F238E27FC236}">
                <a16:creationId xmlns:a16="http://schemas.microsoft.com/office/drawing/2014/main" id="{F2E9D015-4851-4BA7-8870-EDBD4AB0E87C}"/>
              </a:ext>
            </a:extLst>
          </p:cNvPr>
          <p:cNvSpPr/>
          <p:nvPr/>
        </p:nvSpPr>
        <p:spPr>
          <a:xfrm>
            <a:off x="2195049" y="2770609"/>
            <a:ext cx="698091" cy="1696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1" name="Bultiņa: pa labi 20">
            <a:extLst>
              <a:ext uri="{FF2B5EF4-FFF2-40B4-BE49-F238E27FC236}">
                <a16:creationId xmlns:a16="http://schemas.microsoft.com/office/drawing/2014/main" id="{B6B4F60F-D32F-43A3-93AB-6AFA5EFC6F9A}"/>
              </a:ext>
            </a:extLst>
          </p:cNvPr>
          <p:cNvSpPr/>
          <p:nvPr/>
        </p:nvSpPr>
        <p:spPr>
          <a:xfrm>
            <a:off x="4560224" y="2774295"/>
            <a:ext cx="698091" cy="1696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2" name="Bultiņa: pa labi 21">
            <a:extLst>
              <a:ext uri="{FF2B5EF4-FFF2-40B4-BE49-F238E27FC236}">
                <a16:creationId xmlns:a16="http://schemas.microsoft.com/office/drawing/2014/main" id="{6E8D618D-574C-4075-8143-B003D84FDBA4}"/>
              </a:ext>
            </a:extLst>
          </p:cNvPr>
          <p:cNvSpPr/>
          <p:nvPr/>
        </p:nvSpPr>
        <p:spPr>
          <a:xfrm>
            <a:off x="6933685" y="2717761"/>
            <a:ext cx="698091" cy="1696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3" name="Bultiņa: pa labi 22">
            <a:extLst>
              <a:ext uri="{FF2B5EF4-FFF2-40B4-BE49-F238E27FC236}">
                <a16:creationId xmlns:a16="http://schemas.microsoft.com/office/drawing/2014/main" id="{4F0EB12C-CD4A-48A7-A7ED-141EB677BC0C}"/>
              </a:ext>
            </a:extLst>
          </p:cNvPr>
          <p:cNvSpPr/>
          <p:nvPr/>
        </p:nvSpPr>
        <p:spPr>
          <a:xfrm>
            <a:off x="9298860" y="2715303"/>
            <a:ext cx="698091" cy="1696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4" name="Notched Right Arrow 5">
            <a:extLst>
              <a:ext uri="{FF2B5EF4-FFF2-40B4-BE49-F238E27FC236}">
                <a16:creationId xmlns:a16="http://schemas.microsoft.com/office/drawing/2014/main" id="{F5C9818E-DACA-4F87-9398-4A43C3026957}"/>
              </a:ext>
            </a:extLst>
          </p:cNvPr>
          <p:cNvSpPr/>
          <p:nvPr/>
        </p:nvSpPr>
        <p:spPr>
          <a:xfrm>
            <a:off x="1868951" y="4424118"/>
            <a:ext cx="8128000" cy="2553009"/>
          </a:xfrm>
          <a:prstGeom prst="notchedRightArrow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lv-LV" dirty="0"/>
              <a:t>⓪ = first </a:t>
            </a:r>
            <a:r>
              <a:rPr lang="lv-LV" dirty="0" err="1"/>
              <a:t>months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project</a:t>
            </a:r>
            <a:r>
              <a:rPr lang="lv-LV" dirty="0"/>
              <a:t> </a:t>
            </a:r>
            <a:r>
              <a:rPr lang="lv-LV" dirty="0" err="1"/>
              <a:t>implementation</a:t>
            </a:r>
            <a:endParaRPr lang="lv-LV" dirty="0"/>
          </a:p>
          <a:p>
            <a:r>
              <a:rPr lang="lv-LV" dirty="0"/>
              <a:t>① = 03.20. 60% </a:t>
            </a:r>
            <a:r>
              <a:rPr lang="lv-LV" dirty="0" err="1"/>
              <a:t>payment</a:t>
            </a:r>
            <a:r>
              <a:rPr lang="lv-LV" dirty="0"/>
              <a:t> ERDF </a:t>
            </a:r>
            <a:r>
              <a:rPr lang="lv-LV" b="1" u="sng" dirty="0"/>
              <a:t>to </a:t>
            </a:r>
            <a:r>
              <a:rPr lang="lv-LV" b="1" u="sng" dirty="0" err="1"/>
              <a:t>Lead</a:t>
            </a:r>
            <a:r>
              <a:rPr lang="lv-LV" b="1" u="sng" dirty="0"/>
              <a:t> </a:t>
            </a:r>
            <a:r>
              <a:rPr lang="lv-LV" b="1" u="sng" dirty="0" err="1"/>
              <a:t>Partner</a:t>
            </a:r>
            <a:r>
              <a:rPr lang="lv-LV" dirty="0"/>
              <a:t>; 06.20. &gt;40% </a:t>
            </a:r>
            <a:r>
              <a:rPr lang="lv-LV" dirty="0" err="1"/>
              <a:t>payment</a:t>
            </a:r>
            <a:r>
              <a:rPr lang="lv-LV" dirty="0"/>
              <a:t> ERDF </a:t>
            </a:r>
            <a:r>
              <a:rPr lang="lv-LV" b="1" u="sng" dirty="0"/>
              <a:t>to </a:t>
            </a:r>
            <a:r>
              <a:rPr lang="lv-LV" b="1" u="sng" dirty="0" err="1"/>
              <a:t>Lead</a:t>
            </a:r>
            <a:r>
              <a:rPr lang="lv-LV" b="1" u="sng" dirty="0"/>
              <a:t> </a:t>
            </a:r>
            <a:r>
              <a:rPr lang="lv-LV" b="1" u="sng" dirty="0" err="1"/>
              <a:t>Partner</a:t>
            </a:r>
            <a:endParaRPr lang="lv-LV" b="1" u="sng" dirty="0"/>
          </a:p>
          <a:p>
            <a:r>
              <a:rPr lang="lv-LV" dirty="0"/>
              <a:t>②③④ = </a:t>
            </a:r>
            <a:r>
              <a:rPr lang="lv-LV" dirty="0" err="1"/>
              <a:t>max</a:t>
            </a:r>
            <a:r>
              <a:rPr lang="lv-LV" dirty="0"/>
              <a:t> 4 </a:t>
            </a:r>
            <a:r>
              <a:rPr lang="lv-LV" dirty="0" err="1"/>
              <a:t>months</a:t>
            </a:r>
            <a:r>
              <a:rPr lang="lv-LV" dirty="0"/>
              <a:t> 60%; max 7 </a:t>
            </a:r>
            <a:r>
              <a:rPr lang="lv-LV" dirty="0" err="1"/>
              <a:t>months</a:t>
            </a:r>
            <a:r>
              <a:rPr lang="lv-LV" dirty="0"/>
              <a:t> &gt;40%</a:t>
            </a:r>
          </a:p>
          <a:p>
            <a:endParaRPr lang="en-US" dirty="0"/>
          </a:p>
        </p:txBody>
      </p:sp>
      <p:pic>
        <p:nvPicPr>
          <p:cNvPr id="25" name="Picture 6" descr="http://centralbaltic.eu/sites/default/files/logo.png">
            <a:extLst>
              <a:ext uri="{FF2B5EF4-FFF2-40B4-BE49-F238E27FC236}">
                <a16:creationId xmlns:a16="http://schemas.microsoft.com/office/drawing/2014/main" id="{2EB02B0C-B530-4131-8353-5CBEB5135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FAF3EB2D-CE96-490E-92B0-BE4F7F2EF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692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67" y="214794"/>
            <a:ext cx="10515600" cy="1151890"/>
          </a:xfrm>
        </p:spPr>
        <p:txBody>
          <a:bodyPr>
            <a:normAutofit/>
          </a:bodyPr>
          <a:lstStyle/>
          <a:p>
            <a:r>
              <a:rPr lang="lv-LV" b="1" dirty="0" err="1"/>
              <a:t>Infrastructure</a:t>
            </a:r>
            <a:r>
              <a:rPr lang="lv-LV" b="1" dirty="0"/>
              <a:t> </a:t>
            </a:r>
            <a:r>
              <a:rPr lang="lv-LV" b="1" dirty="0" err="1"/>
              <a:t>improvements</a:t>
            </a:r>
            <a:br>
              <a:rPr lang="lv-LV" b="1" dirty="0"/>
            </a:br>
            <a:r>
              <a:rPr lang="lv-LV" sz="3100" b="1" u="sng" dirty="0" err="1"/>
              <a:t>Lead</a:t>
            </a:r>
            <a:r>
              <a:rPr lang="lv-LV" sz="3100" b="1" u="sng" dirty="0"/>
              <a:t> </a:t>
            </a:r>
            <a:r>
              <a:rPr lang="lv-LV" sz="3100" b="1" u="sng" dirty="0" err="1"/>
              <a:t>Partner</a:t>
            </a:r>
            <a:endParaRPr lang="en-US" sz="3100" b="1" u="sng" dirty="0"/>
          </a:p>
        </p:txBody>
      </p:sp>
      <p:pic>
        <p:nvPicPr>
          <p:cNvPr id="5" name="Picture 6" descr="http://centralbaltic.eu/sites/default/files/logo.png">
            <a:extLst>
              <a:ext uri="{FF2B5EF4-FFF2-40B4-BE49-F238E27FC236}">
                <a16:creationId xmlns:a16="http://schemas.microsoft.com/office/drawing/2014/main" id="{13399579-C4B2-48D0-A080-96E8C4CBA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4FFA0B64-8FD8-4B03-9B34-D63C90371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D41CE315-3DB4-4DCB-9406-FD6742B12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817" y="1263445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29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67" y="214794"/>
            <a:ext cx="10515600" cy="1151890"/>
          </a:xfrm>
        </p:spPr>
        <p:txBody>
          <a:bodyPr>
            <a:normAutofit/>
          </a:bodyPr>
          <a:lstStyle/>
          <a:p>
            <a:r>
              <a:rPr lang="lv-LV" b="1" dirty="0" err="1"/>
              <a:t>Infrastructure</a:t>
            </a:r>
            <a:r>
              <a:rPr lang="lv-LV" b="1" dirty="0"/>
              <a:t> </a:t>
            </a:r>
            <a:r>
              <a:rPr lang="lv-LV" b="1" dirty="0" err="1"/>
              <a:t>improvements</a:t>
            </a:r>
            <a:br>
              <a:rPr lang="lv-LV" b="1" dirty="0"/>
            </a:br>
            <a:r>
              <a:rPr lang="lv-LV" sz="3100" b="1" u="sng" dirty="0" err="1"/>
              <a:t>Lead</a:t>
            </a:r>
            <a:r>
              <a:rPr lang="lv-LV" sz="3100" b="1" u="sng" dirty="0"/>
              <a:t> </a:t>
            </a:r>
            <a:r>
              <a:rPr lang="lv-LV" sz="3100" b="1" u="sng" dirty="0" err="1"/>
              <a:t>Partner</a:t>
            </a:r>
            <a:endParaRPr lang="en-US" sz="3100" b="1" u="sng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0904905"/>
              </p:ext>
            </p:extLst>
          </p:nvPr>
        </p:nvGraphicFramePr>
        <p:xfrm>
          <a:off x="226767" y="1467178"/>
          <a:ext cx="11440975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3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4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5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Deliverable No.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Deliverable</a:t>
                      </a:r>
                      <a:r>
                        <a:rPr lang="lv-LV" baseline="0" dirty="0"/>
                        <a:t> title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Target</a:t>
                      </a:r>
                      <a:r>
                        <a:rPr lang="lv-LV" baseline="0" dirty="0"/>
                        <a:t> value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Delivery date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I1.1.1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Alsunga </a:t>
                      </a:r>
                      <a:r>
                        <a:rPr lang="lv-LV" dirty="0" err="1"/>
                        <a:t>municipality</a:t>
                      </a:r>
                      <a:r>
                        <a:rPr lang="lv-LV" dirty="0"/>
                        <a:t>, </a:t>
                      </a:r>
                      <a:r>
                        <a:rPr lang="lv-LV" dirty="0" err="1"/>
                        <a:t>Žibgrava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trail</a:t>
                      </a:r>
                      <a:r>
                        <a:rPr lang="lv-LV" dirty="0"/>
                        <a:t>  (</a:t>
                      </a:r>
                      <a:r>
                        <a:rPr lang="lv-LV" dirty="0" err="1"/>
                        <a:t>dry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closet</a:t>
                      </a:r>
                      <a:r>
                        <a:rPr lang="lv-LV" dirty="0"/>
                        <a:t>, </a:t>
                      </a:r>
                      <a:r>
                        <a:rPr lang="lv-LV" dirty="0" err="1"/>
                        <a:t>benches</a:t>
                      </a:r>
                      <a:r>
                        <a:rPr lang="lv-LV" dirty="0"/>
                        <a:t>, </a:t>
                      </a:r>
                      <a:r>
                        <a:rPr lang="lv-LV" dirty="0" err="1"/>
                        <a:t>wooden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boardwalk</a:t>
                      </a:r>
                      <a:r>
                        <a:rPr lang="lv-LV" dirty="0"/>
                        <a:t>, </a:t>
                      </a:r>
                      <a:r>
                        <a:rPr lang="lv-LV" dirty="0" err="1"/>
                        <a:t>small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bridges</a:t>
                      </a:r>
                      <a:r>
                        <a:rPr lang="lv-LV" dirty="0"/>
                        <a:t>, </a:t>
                      </a:r>
                      <a:r>
                        <a:rPr lang="lv-LV" dirty="0" err="1"/>
                        <a:t>reconstruction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of</a:t>
                      </a:r>
                      <a:r>
                        <a:rPr lang="lv-LV" dirty="0"/>
                        <a:t> a </a:t>
                      </a:r>
                      <a:r>
                        <a:rPr lang="lv-LV" dirty="0" err="1"/>
                        <a:t>trail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stretch</a:t>
                      </a:r>
                      <a:r>
                        <a:rPr lang="lv-LV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Period 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I1.1.2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Aizpute </a:t>
                      </a:r>
                      <a:r>
                        <a:rPr lang="lv-LV" dirty="0" err="1"/>
                        <a:t>municipality</a:t>
                      </a:r>
                      <a:r>
                        <a:rPr lang="lv-LV" dirty="0"/>
                        <a:t>, Kazdanga Park </a:t>
                      </a:r>
                      <a:r>
                        <a:rPr lang="lv-LV" dirty="0" err="1"/>
                        <a:t>and</a:t>
                      </a:r>
                      <a:r>
                        <a:rPr lang="lv-LV" dirty="0"/>
                        <a:t> Kazdanga </a:t>
                      </a:r>
                      <a:r>
                        <a:rPr lang="lv-LV" dirty="0" err="1"/>
                        <a:t>Castle</a:t>
                      </a:r>
                      <a:r>
                        <a:rPr lang="lv-LV" dirty="0"/>
                        <a:t> Park (2 </a:t>
                      </a:r>
                      <a:r>
                        <a:rPr lang="lv-LV" dirty="0" err="1"/>
                        <a:t>dry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closets</a:t>
                      </a:r>
                      <a:r>
                        <a:rPr lang="lv-LV" dirty="0"/>
                        <a:t>, </a:t>
                      </a:r>
                      <a:r>
                        <a:rPr lang="lv-LV" dirty="0" err="1"/>
                        <a:t>ramp</a:t>
                      </a:r>
                      <a:r>
                        <a:rPr lang="lv-LV" dirty="0"/>
                        <a:t>, </a:t>
                      </a:r>
                      <a:r>
                        <a:rPr lang="lv-LV" dirty="0" err="1"/>
                        <a:t>benches</a:t>
                      </a:r>
                      <a:r>
                        <a:rPr lang="lv-LV" dirty="0"/>
                        <a:t>, </a:t>
                      </a:r>
                      <a:r>
                        <a:rPr lang="lv-LV" dirty="0" err="1"/>
                        <a:t>reconstruction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of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trail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stretches</a:t>
                      </a:r>
                      <a:r>
                        <a:rPr lang="lv-LV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dirty="0"/>
                        <a:t>Period 4</a:t>
                      </a:r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I1.1.3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Ventspils </a:t>
                      </a:r>
                      <a:r>
                        <a:rPr lang="lv-LV" dirty="0" err="1"/>
                        <a:t>municipality</a:t>
                      </a:r>
                      <a:r>
                        <a:rPr lang="lv-LV" dirty="0"/>
                        <a:t>, </a:t>
                      </a:r>
                      <a:r>
                        <a:rPr lang="lv-LV" dirty="0" err="1"/>
                        <a:t>Lake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Būšnieku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Trail</a:t>
                      </a:r>
                      <a:r>
                        <a:rPr lang="lv-LV" dirty="0"/>
                        <a:t> (</a:t>
                      </a:r>
                      <a:r>
                        <a:rPr lang="lv-LV" dirty="0" err="1"/>
                        <a:t>dry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closet</a:t>
                      </a:r>
                      <a:r>
                        <a:rPr lang="lv-LV" dirty="0"/>
                        <a:t>, </a:t>
                      </a:r>
                      <a:r>
                        <a:rPr lang="lv-LV" dirty="0" err="1"/>
                        <a:t>installation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of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edges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on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the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wooden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boardwalk</a:t>
                      </a:r>
                      <a:r>
                        <a:rPr lang="lv-LV" dirty="0"/>
                        <a:t>, </a:t>
                      </a:r>
                      <a:r>
                        <a:rPr lang="lv-LV" dirty="0" err="1"/>
                        <a:t>benches</a:t>
                      </a:r>
                      <a:r>
                        <a:rPr lang="lv-LV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dirty="0"/>
                        <a:t>Period 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I1.1.4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Liepāja, </a:t>
                      </a:r>
                      <a:r>
                        <a:rPr lang="lv-LV" dirty="0" err="1"/>
                        <a:t>Horse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Island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Trail</a:t>
                      </a:r>
                      <a:r>
                        <a:rPr lang="lv-LV" dirty="0"/>
                        <a:t> (</a:t>
                      </a:r>
                      <a:r>
                        <a:rPr lang="lv-LV" dirty="0" err="1"/>
                        <a:t>dry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closet</a:t>
                      </a:r>
                      <a:r>
                        <a:rPr lang="lv-LV" dirty="0"/>
                        <a:t>, </a:t>
                      </a:r>
                      <a:r>
                        <a:rPr lang="lv-LV" dirty="0" err="1"/>
                        <a:t>trail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stretch</a:t>
                      </a:r>
                      <a:r>
                        <a:rPr lang="lv-LV" dirty="0"/>
                        <a:t> to it, </a:t>
                      </a:r>
                      <a:r>
                        <a:rPr lang="lv-LV" dirty="0" err="1"/>
                        <a:t>accessibility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improvements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at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parking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lot</a:t>
                      </a:r>
                      <a:r>
                        <a:rPr lang="lv-LV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dirty="0"/>
                        <a:t>Period 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I1.1.5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dirty="0"/>
                        <a:t>Skrunda </a:t>
                      </a:r>
                      <a:r>
                        <a:rPr lang="lv-LV" dirty="0" err="1"/>
                        <a:t>municipality</a:t>
                      </a:r>
                      <a:r>
                        <a:rPr lang="lv-LV" dirty="0"/>
                        <a:t>, </a:t>
                      </a:r>
                      <a:r>
                        <a:rPr lang="lv-LV" dirty="0" err="1"/>
                        <a:t>trail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along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the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River</a:t>
                      </a:r>
                      <a:r>
                        <a:rPr lang="lv-LV" dirty="0"/>
                        <a:t> Venta (</a:t>
                      </a:r>
                      <a:r>
                        <a:rPr lang="lv-LV" dirty="0" err="1"/>
                        <a:t>dry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closet</a:t>
                      </a:r>
                      <a:r>
                        <a:rPr lang="lv-LV" dirty="0"/>
                        <a:t>, </a:t>
                      </a:r>
                      <a:r>
                        <a:rPr lang="lv-LV" dirty="0" err="1"/>
                        <a:t>trail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stretch</a:t>
                      </a:r>
                      <a:r>
                        <a:rPr lang="lv-LV" dirty="0"/>
                        <a:t> to it)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dirty="0"/>
                        <a:t>Period 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I1.1.6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Priekule </a:t>
                      </a:r>
                      <a:r>
                        <a:rPr lang="lv-LV" dirty="0" err="1"/>
                        <a:t>municipality</a:t>
                      </a:r>
                      <a:r>
                        <a:rPr lang="lv-LV" dirty="0"/>
                        <a:t>, Kalētu </a:t>
                      </a:r>
                      <a:r>
                        <a:rPr lang="lv-LV" dirty="0" err="1"/>
                        <a:t>Forest</a:t>
                      </a:r>
                      <a:r>
                        <a:rPr lang="lv-LV" dirty="0"/>
                        <a:t> park (</a:t>
                      </a:r>
                      <a:r>
                        <a:rPr lang="lv-LV" dirty="0" err="1"/>
                        <a:t>dry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closet</a:t>
                      </a:r>
                      <a:r>
                        <a:rPr lang="lv-LV" dirty="0"/>
                        <a:t>, </a:t>
                      </a:r>
                      <a:r>
                        <a:rPr lang="lv-LV" dirty="0" err="1"/>
                        <a:t>resting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area</a:t>
                      </a:r>
                      <a:r>
                        <a:rPr lang="lv-LV" dirty="0"/>
                        <a:t>, </a:t>
                      </a:r>
                      <a:r>
                        <a:rPr lang="lv-LV" dirty="0" err="1"/>
                        <a:t>ramp</a:t>
                      </a:r>
                      <a:r>
                        <a:rPr lang="lv-LV" dirty="0"/>
                        <a:t>, </a:t>
                      </a:r>
                      <a:r>
                        <a:rPr lang="lv-LV" dirty="0" err="1"/>
                        <a:t>tables</a:t>
                      </a:r>
                      <a:r>
                        <a:rPr lang="lv-LV" dirty="0"/>
                        <a:t>, </a:t>
                      </a:r>
                      <a:r>
                        <a:rPr lang="lv-LV" dirty="0" err="1"/>
                        <a:t>benches</a:t>
                      </a:r>
                      <a:r>
                        <a:rPr lang="lv-LV" dirty="0"/>
                        <a:t>, </a:t>
                      </a:r>
                      <a:r>
                        <a:rPr lang="lv-LV" dirty="0" err="1"/>
                        <a:t>reconstruction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of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trail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stretches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and</a:t>
                      </a:r>
                      <a:r>
                        <a:rPr lang="lv-LV" dirty="0"/>
                        <a:t> a </a:t>
                      </a:r>
                      <a:r>
                        <a:rPr lang="lv-LV" dirty="0" err="1"/>
                        <a:t>small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bridge</a:t>
                      </a:r>
                      <a:r>
                        <a:rPr lang="lv-LV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dirty="0"/>
                        <a:t>Period 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6" descr="http://centralbaltic.eu/sites/default/files/logo.png">
            <a:extLst>
              <a:ext uri="{FF2B5EF4-FFF2-40B4-BE49-F238E27FC236}">
                <a16:creationId xmlns:a16="http://schemas.microsoft.com/office/drawing/2014/main" id="{13399579-C4B2-48D0-A080-96E8C4CBA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06" y="114300"/>
            <a:ext cx="37417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4FFA0B64-8FD8-4B03-9B34-D63C90371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26" y="0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450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2166</TotalTime>
  <Words>1307</Words>
  <Application>Microsoft Office PowerPoint</Application>
  <PresentationFormat>Platekrāna</PresentationFormat>
  <Paragraphs>300</Paragraphs>
  <Slides>39</Slides>
  <Notes>30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Office Theme</vt:lpstr>
      <vt:lpstr>  WP Management                                                                                                     Alise Lūse                                                                                                      Project Manager</vt:lpstr>
      <vt:lpstr>Project Coordination Group</vt:lpstr>
      <vt:lpstr>Project Steering Group</vt:lpstr>
      <vt:lpstr>Subsidy Contract, Partnership Agreements, other agreements</vt:lpstr>
      <vt:lpstr>Meetings</vt:lpstr>
      <vt:lpstr>Reporting</vt:lpstr>
      <vt:lpstr>Payments</vt:lpstr>
      <vt:lpstr>Infrastructure improvements Lead Partner</vt:lpstr>
      <vt:lpstr>Infrastructure improvements Lead Partner</vt:lpstr>
      <vt:lpstr>Infrastructure improvements Lead Partner – Liepāja Horse island</vt:lpstr>
      <vt:lpstr>Infrastructure improvements Lead Partner – Ventspils, Lake Būšnieku trail</vt:lpstr>
      <vt:lpstr>Infrastructure improvements Lead Partner – Skrunda, trail along the River Venta</vt:lpstr>
      <vt:lpstr>Infrastructure improvements Lead Partner – Alsunga, Žibgrava trail</vt:lpstr>
      <vt:lpstr>Infrastructure improvements Lead Partner – Kazdanga park</vt:lpstr>
      <vt:lpstr>Infrastructure improvements Lead Partner – Kazdanga Castle park</vt:lpstr>
      <vt:lpstr>Infrastructure improvements Lead Partner – Priekule, Kalēti Forest Park</vt:lpstr>
      <vt:lpstr> Joint Product Development</vt:lpstr>
      <vt:lpstr> Joint Materials</vt:lpstr>
      <vt:lpstr> Joint Materials</vt:lpstr>
      <vt:lpstr> Joint Materials</vt:lpstr>
      <vt:lpstr> Joint Materials</vt:lpstr>
      <vt:lpstr> Joint Materials</vt:lpstr>
      <vt:lpstr> Joint Materials</vt:lpstr>
      <vt:lpstr> Learning best practise</vt:lpstr>
      <vt:lpstr> Accessibility Check-list</vt:lpstr>
      <vt:lpstr> Development of the chain of accessible nature sites</vt:lpstr>
      <vt:lpstr> Marketing&amp;Promotion</vt:lpstr>
      <vt:lpstr> Public events&amp;promotion</vt:lpstr>
      <vt:lpstr> Public events&amp;promotion</vt:lpstr>
      <vt:lpstr> Public events&amp;promotion</vt:lpstr>
      <vt:lpstr> Marketing</vt:lpstr>
      <vt:lpstr> Marketing</vt:lpstr>
      <vt:lpstr> Marketing</vt:lpstr>
      <vt:lpstr> Communication</vt:lpstr>
      <vt:lpstr> Communication</vt:lpstr>
      <vt:lpstr> Communication</vt:lpstr>
      <vt:lpstr> Communication</vt:lpstr>
      <vt:lpstr> Period 1</vt:lpstr>
      <vt:lpstr> Period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Imants Meiers Meiris</dc:creator>
  <cp:lastModifiedBy>Alise</cp:lastModifiedBy>
  <cp:revision>446</cp:revision>
  <dcterms:created xsi:type="dcterms:W3CDTF">2017-05-24T08:53:03Z</dcterms:created>
  <dcterms:modified xsi:type="dcterms:W3CDTF">2019-05-20T11:50:15Z</dcterms:modified>
</cp:coreProperties>
</file>