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68" r:id="rId7"/>
    <p:sldId id="267" r:id="rId8"/>
    <p:sldId id="263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972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246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507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977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316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567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336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051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500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177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636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5F02F-5D4E-46C4-AF16-E62C7B4A3A09}" type="datetimeFigureOut">
              <a:rPr lang="lt-LT" smtClean="0"/>
              <a:t>2019-09-10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2EC4-579F-4B48-9927-9DD2079D4E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316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82" y="1667920"/>
            <a:ext cx="6153912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9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695" y="668724"/>
            <a:ext cx="10559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LLI-303 Clean Brownfields</a:t>
            </a:r>
            <a:endParaRPr lang="lt-LT" dirty="0"/>
          </a:p>
          <a:p>
            <a:r>
              <a:rPr lang="en-GB" b="1" dirty="0"/>
              <a:t>Thematic workshop „Management of brownfields in Latvia and Lithuania: challenges and practical solutions“</a:t>
            </a: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681925" y="2045776"/>
            <a:ext cx="2980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Rasa Grubliauskytė</a:t>
            </a:r>
          </a:p>
          <a:p>
            <a:r>
              <a:rPr lang="lt-LT" dirty="0" smtClean="0"/>
              <a:t>Klaipėda </a:t>
            </a:r>
            <a:r>
              <a:rPr lang="en-US" dirty="0" smtClean="0"/>
              <a:t>District</a:t>
            </a:r>
            <a:r>
              <a:rPr lang="lt-LT" dirty="0" smtClean="0"/>
              <a:t> </a:t>
            </a:r>
            <a:r>
              <a:rPr lang="lt-LT" dirty="0"/>
              <a:t>M</a:t>
            </a:r>
            <a:r>
              <a:rPr lang="en-US" dirty="0" err="1" smtClean="0"/>
              <a:t>unicipality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0700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945397" y="1255362"/>
            <a:ext cx="94074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err="1" smtClean="0"/>
              <a:t>History</a:t>
            </a:r>
            <a:r>
              <a:rPr lang="lt-LT" sz="2400" b="1" dirty="0" smtClean="0"/>
              <a:t> 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Building materials (gravel and sand) were found in the present </a:t>
            </a:r>
            <a:r>
              <a:rPr lang="en-US" sz="2400" dirty="0" err="1"/>
              <a:t>Gargzdai</a:t>
            </a:r>
            <a:r>
              <a:rPr lang="en-US" sz="2400" dirty="0"/>
              <a:t> quarry area at the end of the 1960s. In the vicinity of the port, in a geographically convenient place, it was decided to set up the Gargždai building materials complex </a:t>
            </a:r>
            <a:r>
              <a:rPr lang="en-US" sz="2400" dirty="0" smtClean="0"/>
              <a:t>, </a:t>
            </a:r>
            <a:r>
              <a:rPr lang="en-US" sz="2400" dirty="0"/>
              <a:t>and in 1961 it was established. </a:t>
            </a:r>
            <a:br>
              <a:rPr lang="en-US" sz="2400" dirty="0"/>
            </a:br>
            <a:r>
              <a:rPr lang="en-US" sz="2400" dirty="0"/>
              <a:t>In the 9th century, according to the value of the production, the factory occupied the 2nd place in Lithuania after </a:t>
            </a:r>
            <a:r>
              <a:rPr lang="en-US" sz="2400" dirty="0" err="1"/>
              <a:t>Akmenė</a:t>
            </a:r>
            <a:r>
              <a:rPr lang="en-US" sz="2400" dirty="0"/>
              <a:t> cement plant, and about 1,500 employees worked in the construction materials combination (at that time about 6,000 people lived in </a:t>
            </a:r>
            <a:r>
              <a:rPr lang="en-US" sz="2400" dirty="0" err="1"/>
              <a:t>Gargzdai</a:t>
            </a:r>
            <a:r>
              <a:rPr lang="en-US" sz="2400" dirty="0" smtClean="0"/>
              <a:t>)</a:t>
            </a:r>
            <a:r>
              <a:rPr lang="lt-LT" sz="2400" dirty="0" smtClean="0"/>
              <a:t>. 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45638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11" y="11624"/>
            <a:ext cx="12188952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88" y="136265"/>
            <a:ext cx="5352753" cy="6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390040" y="286377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Recreational infrastructure in the territory:</a:t>
            </a:r>
          </a:p>
          <a:p>
            <a:r>
              <a:rPr lang="en-US" dirty="0"/>
              <a:t>- </a:t>
            </a:r>
            <a:r>
              <a:rPr lang="en-US" dirty="0" smtClean="0"/>
              <a:t>Wake </a:t>
            </a:r>
            <a:r>
              <a:rPr lang="en-US" dirty="0"/>
              <a:t>park</a:t>
            </a:r>
          </a:p>
          <a:p>
            <a:r>
              <a:rPr lang="lt-LT" dirty="0" smtClean="0"/>
              <a:t>- </a:t>
            </a:r>
            <a:r>
              <a:rPr lang="en-US" dirty="0" smtClean="0"/>
              <a:t>Cafe</a:t>
            </a:r>
            <a:endParaRPr lang="en-US" dirty="0"/>
          </a:p>
          <a:p>
            <a:r>
              <a:rPr lang="lt-LT" dirty="0" smtClean="0"/>
              <a:t>- </a:t>
            </a:r>
            <a:r>
              <a:rPr lang="en-US" dirty="0" smtClean="0"/>
              <a:t>Dogs </a:t>
            </a:r>
            <a:r>
              <a:rPr lang="en-US" dirty="0"/>
              <a:t>training site</a:t>
            </a:r>
          </a:p>
          <a:p>
            <a:r>
              <a:rPr lang="lt-LT" dirty="0" smtClean="0"/>
              <a:t>- </a:t>
            </a:r>
            <a:r>
              <a:rPr lang="en-US" dirty="0" smtClean="0"/>
              <a:t>Cycling </a:t>
            </a:r>
            <a:r>
              <a:rPr lang="en-US" dirty="0"/>
              <a:t>path</a:t>
            </a:r>
          </a:p>
          <a:p>
            <a:r>
              <a:rPr lang="lt-LT" dirty="0" smtClean="0"/>
              <a:t>- </a:t>
            </a:r>
            <a:r>
              <a:rPr lang="en-US" dirty="0" smtClean="0"/>
              <a:t>Beaches</a:t>
            </a:r>
            <a:endParaRPr lang="en-US" dirty="0"/>
          </a:p>
          <a:p>
            <a:r>
              <a:rPr lang="lt-LT" dirty="0" smtClean="0"/>
              <a:t>- </a:t>
            </a:r>
            <a:r>
              <a:rPr lang="en-US" dirty="0" smtClean="0"/>
              <a:t>Fishing places</a:t>
            </a:r>
            <a:endParaRPr lang="lt-LT" dirty="0" smtClean="0"/>
          </a:p>
          <a:p>
            <a:endParaRPr lang="lt-LT" dirty="0"/>
          </a:p>
          <a:p>
            <a:r>
              <a:rPr lang="en-US" dirty="0" smtClean="0"/>
              <a:t>Water </a:t>
            </a:r>
            <a:r>
              <a:rPr lang="en-US" dirty="0"/>
              <a:t>trampoline </a:t>
            </a:r>
            <a:r>
              <a:rPr lang="en-US" dirty="0" smtClean="0"/>
              <a:t>park</a:t>
            </a:r>
            <a:r>
              <a:rPr lang="lt-LT" dirty="0" smtClean="0"/>
              <a:t> – </a:t>
            </a:r>
            <a:r>
              <a:rPr lang="lt-LT" dirty="0" err="1" smtClean="0"/>
              <a:t>still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</a:t>
            </a:r>
            <a:r>
              <a:rPr lang="lt-LT" dirty="0" err="1" smtClean="0"/>
              <a:t>plans</a:t>
            </a:r>
            <a:r>
              <a:rPr lang="lt-LT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600190" y="811100"/>
            <a:ext cx="5017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Development of </a:t>
            </a:r>
            <a:r>
              <a:rPr lang="en-US" sz="3200" b="1" dirty="0" err="1"/>
              <a:t>Gargždai</a:t>
            </a:r>
            <a:r>
              <a:rPr lang="en-US" sz="3200" b="1" dirty="0"/>
              <a:t> Water Ponds territory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136136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56" y="317716"/>
            <a:ext cx="5088287" cy="59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0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112" y="0"/>
            <a:ext cx="12192000" cy="6858000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1728061" y="1914040"/>
            <a:ext cx="8206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err="1" smtClean="0"/>
              <a:t>What</a:t>
            </a:r>
            <a:r>
              <a:rPr lang="lt-LT" sz="2400" dirty="0" smtClean="0"/>
              <a:t> </a:t>
            </a:r>
            <a:r>
              <a:rPr lang="lt-LT" sz="2400" dirty="0" err="1" smtClean="0"/>
              <a:t>is</a:t>
            </a:r>
            <a:r>
              <a:rPr lang="lt-LT" sz="2400" dirty="0" smtClean="0"/>
              <a:t> </a:t>
            </a:r>
            <a:r>
              <a:rPr lang="lt-LT" sz="2400" dirty="0" err="1" smtClean="0"/>
              <a:t>done</a:t>
            </a:r>
            <a:r>
              <a:rPr lang="lt-LT" sz="2400" dirty="0" smtClean="0"/>
              <a:t> </a:t>
            </a:r>
            <a:r>
              <a:rPr lang="lt-LT" sz="2400" dirty="0" err="1" smtClean="0"/>
              <a:t>up</a:t>
            </a:r>
            <a:r>
              <a:rPr lang="lt-LT" sz="2400" dirty="0"/>
              <a:t> </a:t>
            </a:r>
            <a:r>
              <a:rPr lang="lt-LT" sz="2400" dirty="0" err="1" smtClean="0"/>
              <a:t>today</a:t>
            </a:r>
            <a:r>
              <a:rPr lang="lt-LT" sz="2400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t-L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working</a:t>
            </a:r>
            <a:r>
              <a:rPr lang="lt-LT" sz="2400" dirty="0" smtClean="0"/>
              <a:t> </a:t>
            </a:r>
            <a:r>
              <a:rPr lang="lt-LT" sz="2400" dirty="0" err="1" smtClean="0"/>
              <a:t>group</a:t>
            </a:r>
            <a:r>
              <a:rPr lang="lt-LT" sz="2400" dirty="0" smtClean="0"/>
              <a:t> </a:t>
            </a:r>
            <a:r>
              <a:rPr lang="lt-LT" sz="2400" dirty="0" err="1" smtClean="0"/>
              <a:t>is</a:t>
            </a:r>
            <a:r>
              <a:rPr lang="lt-LT" sz="2400" dirty="0" smtClean="0"/>
              <a:t> </a:t>
            </a:r>
            <a:r>
              <a:rPr lang="lt-LT" sz="2400" dirty="0" err="1" smtClean="0"/>
              <a:t>formed</a:t>
            </a:r>
            <a:r>
              <a:rPr lang="lt-LT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contract</a:t>
            </a:r>
            <a:r>
              <a:rPr lang="lt-LT" sz="2400" dirty="0" smtClean="0"/>
              <a:t> </a:t>
            </a:r>
            <a:r>
              <a:rPr lang="lt-LT" sz="2400" dirty="0" err="1" smtClean="0"/>
              <a:t>with</a:t>
            </a:r>
            <a:r>
              <a:rPr lang="lt-LT" sz="2400" dirty="0" smtClean="0"/>
              <a:t> </a:t>
            </a:r>
            <a:r>
              <a:rPr lang="lt-LT" sz="2400" dirty="0" err="1" smtClean="0"/>
              <a:t>audit</a:t>
            </a:r>
            <a:r>
              <a:rPr lang="lt-LT" sz="2400" dirty="0" smtClean="0"/>
              <a:t> </a:t>
            </a:r>
            <a:r>
              <a:rPr lang="lt-LT" sz="2400" dirty="0" err="1" smtClean="0"/>
              <a:t>company</a:t>
            </a:r>
            <a:r>
              <a:rPr lang="lt-LT" sz="2400" dirty="0" smtClean="0"/>
              <a:t> </a:t>
            </a:r>
            <a:r>
              <a:rPr lang="lt-LT" sz="2400" dirty="0" err="1" smtClean="0"/>
              <a:t>signed</a:t>
            </a:r>
            <a:r>
              <a:rPr lang="lt-LT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second</a:t>
            </a:r>
            <a:r>
              <a:rPr lang="lt-LT" sz="2400" dirty="0" smtClean="0"/>
              <a:t> </a:t>
            </a:r>
            <a:r>
              <a:rPr lang="lt-LT" sz="2400" dirty="0" err="1" smtClean="0"/>
              <a:t>report</a:t>
            </a:r>
            <a:r>
              <a:rPr lang="lt-LT" sz="2400" dirty="0" smtClean="0"/>
              <a:t> of </a:t>
            </a:r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project</a:t>
            </a:r>
            <a:r>
              <a:rPr lang="lt-LT" sz="2400" dirty="0" smtClean="0"/>
              <a:t> </a:t>
            </a:r>
            <a:r>
              <a:rPr lang="lt-LT" sz="2400" dirty="0" err="1" smtClean="0"/>
              <a:t>presented</a:t>
            </a:r>
            <a:r>
              <a:rPr lang="lt-LT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working</a:t>
            </a:r>
            <a:r>
              <a:rPr lang="lt-LT" sz="2400" dirty="0" smtClean="0"/>
              <a:t> </a:t>
            </a:r>
            <a:r>
              <a:rPr lang="lt-LT" sz="2400" dirty="0" err="1" smtClean="0"/>
              <a:t>group</a:t>
            </a:r>
            <a:r>
              <a:rPr lang="lt-LT" sz="2400" dirty="0" smtClean="0"/>
              <a:t> </a:t>
            </a:r>
            <a:r>
              <a:rPr lang="lt-LT" sz="2400" dirty="0" err="1" smtClean="0"/>
              <a:t>took</a:t>
            </a:r>
            <a:r>
              <a:rPr lang="lt-LT" sz="2400" dirty="0" smtClean="0"/>
              <a:t> </a:t>
            </a:r>
            <a:r>
              <a:rPr lang="lt-LT" sz="2400" dirty="0" err="1" smtClean="0"/>
              <a:t>part</a:t>
            </a:r>
            <a:r>
              <a:rPr lang="lt-LT" sz="2400" dirty="0" smtClean="0"/>
              <a:t> in a </a:t>
            </a:r>
            <a:r>
              <a:rPr lang="lt-LT" sz="2400" dirty="0" err="1" smtClean="0"/>
              <a:t>study</a:t>
            </a:r>
            <a:r>
              <a:rPr lang="lt-LT" sz="2400" dirty="0" smtClean="0"/>
              <a:t> visit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err="1" smtClean="0"/>
              <a:t>Technical</a:t>
            </a:r>
            <a:r>
              <a:rPr lang="lt-LT" sz="2400" dirty="0" smtClean="0"/>
              <a:t> </a:t>
            </a:r>
            <a:r>
              <a:rPr lang="lt-LT" sz="2400" dirty="0" err="1" smtClean="0"/>
              <a:t>task</a:t>
            </a:r>
            <a:r>
              <a:rPr lang="lt-LT" sz="2400" dirty="0" smtClean="0"/>
              <a:t> </a:t>
            </a:r>
            <a:r>
              <a:rPr lang="lt-LT" sz="2400" dirty="0" err="1" smtClean="0"/>
              <a:t>for</a:t>
            </a:r>
            <a:r>
              <a:rPr lang="lt-LT" sz="2400" dirty="0" smtClean="0"/>
              <a:t> </a:t>
            </a:r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contest</a:t>
            </a:r>
            <a:r>
              <a:rPr lang="lt-LT" sz="2400" dirty="0" smtClean="0"/>
              <a:t> </a:t>
            </a:r>
            <a:r>
              <a:rPr lang="lt-LT" sz="2400" dirty="0" err="1" smtClean="0"/>
              <a:t>prepared</a:t>
            </a:r>
            <a:r>
              <a:rPr lang="lt-LT" sz="2400" dirty="0" smtClean="0"/>
              <a:t> </a:t>
            </a:r>
            <a:r>
              <a:rPr lang="lt-LT" sz="2400" dirty="0" err="1" smtClean="0"/>
              <a:t>and</a:t>
            </a:r>
            <a:r>
              <a:rPr lang="lt-LT" sz="2400" dirty="0" smtClean="0"/>
              <a:t> </a:t>
            </a:r>
            <a:r>
              <a:rPr lang="lt-LT" sz="2400" dirty="0" err="1" smtClean="0"/>
              <a:t>changed</a:t>
            </a:r>
            <a:r>
              <a:rPr lang="lt-LT" sz="2400" dirty="0" smtClean="0"/>
              <a:t> </a:t>
            </a:r>
            <a:r>
              <a:rPr lang="lt-LT" sz="2400" dirty="0" err="1" smtClean="0"/>
              <a:t>after</a:t>
            </a:r>
            <a:r>
              <a:rPr lang="lt-LT" sz="2400" dirty="0" smtClean="0"/>
              <a:t> </a:t>
            </a:r>
            <a:r>
              <a:rPr lang="lt-LT" sz="2400" dirty="0" err="1" smtClean="0"/>
              <a:t>recultivation</a:t>
            </a:r>
            <a:r>
              <a:rPr lang="lt-LT" sz="2400" dirty="0" smtClean="0"/>
              <a:t> </a:t>
            </a:r>
            <a:r>
              <a:rPr lang="lt-LT" sz="2400" dirty="0" err="1" smtClean="0"/>
              <a:t>possibilities</a:t>
            </a:r>
            <a:r>
              <a:rPr lang="lt-LT" sz="2400" dirty="0" smtClean="0"/>
              <a:t> </a:t>
            </a:r>
            <a:r>
              <a:rPr lang="lt-LT" sz="2400" dirty="0" err="1" smtClean="0"/>
              <a:t>of</a:t>
            </a:r>
            <a:r>
              <a:rPr lang="lt-LT" sz="2400" dirty="0" smtClean="0"/>
              <a:t> </a:t>
            </a:r>
            <a:r>
              <a:rPr lang="lt-LT" sz="2400" dirty="0" err="1" smtClean="0"/>
              <a:t>the</a:t>
            </a:r>
            <a:r>
              <a:rPr lang="lt-LT" sz="2400" dirty="0" smtClean="0"/>
              <a:t> </a:t>
            </a:r>
            <a:r>
              <a:rPr lang="lt-LT" sz="2400" dirty="0" err="1" smtClean="0"/>
              <a:t>area</a:t>
            </a:r>
            <a:endParaRPr lang="lt-L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err="1" smtClean="0"/>
              <a:t>The</a:t>
            </a:r>
            <a:r>
              <a:rPr lang="lt-LT" sz="2400" dirty="0" smtClean="0"/>
              <a:t> 3 P</a:t>
            </a:r>
            <a:r>
              <a:rPr lang="en-US" sz="2400" dirty="0" err="1" smtClean="0"/>
              <a:t>ublic</a:t>
            </a:r>
            <a:r>
              <a:rPr lang="en-US" sz="2400" dirty="0" smtClean="0"/>
              <a:t> </a:t>
            </a:r>
            <a:r>
              <a:rPr lang="en-US" sz="2400" dirty="0"/>
              <a:t>procurement tender </a:t>
            </a:r>
            <a:r>
              <a:rPr lang="en-US" sz="2400" dirty="0" smtClean="0"/>
              <a:t>published</a:t>
            </a:r>
            <a:r>
              <a:rPr lang="lt-LT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33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1487837" y="889844"/>
            <a:ext cx="862480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b="1" dirty="0"/>
              <a:t>Aim of the project competition: </a:t>
            </a:r>
            <a:endParaRPr lang="lt-LT" sz="2000" b="1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project competition is carried out in order to identify the best project. The tender is organized as part of a procedure for the </a:t>
            </a:r>
            <a:r>
              <a:rPr lang="en-US" sz="2000" dirty="0" smtClean="0"/>
              <a:t>service </a:t>
            </a:r>
            <a:r>
              <a:rPr lang="en-US" sz="2000" dirty="0"/>
              <a:t>contract. The winning company carries out the design work in the area specified in </a:t>
            </a:r>
            <a:r>
              <a:rPr lang="en-US" sz="2000" dirty="0" smtClean="0"/>
              <a:t>the </a:t>
            </a:r>
            <a:r>
              <a:rPr lang="en-US" sz="2000" dirty="0"/>
              <a:t>technical specification work </a:t>
            </a:r>
            <a:r>
              <a:rPr lang="en-US" sz="2000" dirty="0" smtClean="0"/>
              <a:t>task, </a:t>
            </a:r>
            <a:r>
              <a:rPr lang="en-US" sz="2000" dirty="0"/>
              <a:t>while maintaining a consistent architectural style according to the submitted draft of the tender.</a:t>
            </a:r>
            <a:endParaRPr lang="lt-LT" sz="2000" dirty="0"/>
          </a:p>
          <a:p>
            <a:endParaRPr lang="lt-LT" sz="2000" dirty="0"/>
          </a:p>
          <a:p>
            <a:r>
              <a:rPr lang="en-US" sz="2000" b="1" dirty="0" smtClean="0"/>
              <a:t>Objectives </a:t>
            </a:r>
            <a:r>
              <a:rPr lang="en-US" sz="2000" b="1" dirty="0"/>
              <a:t>of the project competition: </a:t>
            </a:r>
            <a:endParaRPr lang="lt-LT" sz="2000" b="1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implement all the options of the </a:t>
            </a:r>
            <a:r>
              <a:rPr lang="lt-LT" sz="2000" dirty="0" err="1" smtClean="0"/>
              <a:t>Posibility</a:t>
            </a:r>
            <a:r>
              <a:rPr lang="lt-LT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Study designed in the planned </a:t>
            </a:r>
            <a:r>
              <a:rPr lang="en-US" sz="2000" dirty="0" smtClean="0"/>
              <a:t>area</a:t>
            </a:r>
            <a:r>
              <a:rPr lang="lt-LT" sz="2000" dirty="0" smtClean="0"/>
              <a:t> (265 ha)</a:t>
            </a:r>
            <a:r>
              <a:rPr lang="en-US" sz="2000" dirty="0" smtClean="0"/>
              <a:t>: </a:t>
            </a:r>
            <a:endParaRPr lang="lt-L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smtClean="0"/>
              <a:t>to </a:t>
            </a:r>
            <a:r>
              <a:rPr lang="lt-LT" sz="2000" dirty="0" err="1" smtClean="0"/>
              <a:t>make</a:t>
            </a:r>
            <a:r>
              <a:rPr lang="lt-LT" sz="2000" dirty="0" smtClean="0"/>
              <a:t> </a:t>
            </a:r>
            <a:r>
              <a:rPr lang="lt-LT" sz="2000" dirty="0" err="1" smtClean="0"/>
              <a:t>all</a:t>
            </a:r>
            <a:r>
              <a:rPr lang="lt-LT" sz="2000" dirty="0" smtClean="0"/>
              <a:t> </a:t>
            </a:r>
            <a:r>
              <a:rPr lang="lt-LT" sz="2000" dirty="0" err="1" smtClean="0"/>
              <a:t>the</a:t>
            </a:r>
            <a:r>
              <a:rPr lang="lt-LT" sz="2000" dirty="0" smtClean="0"/>
              <a:t> </a:t>
            </a:r>
            <a:r>
              <a:rPr lang="lt-LT" sz="2000" dirty="0" err="1" smtClean="0"/>
              <a:t>necessary</a:t>
            </a:r>
            <a:r>
              <a:rPr lang="lt-LT" sz="2000" dirty="0" smtClean="0"/>
              <a:t> </a:t>
            </a:r>
            <a:r>
              <a:rPr lang="lt-LT" sz="2000" dirty="0" err="1" smtClean="0"/>
              <a:t>investigations</a:t>
            </a:r>
            <a:r>
              <a:rPr lang="lt-LT" sz="2000" dirty="0" smtClean="0"/>
              <a:t> (</a:t>
            </a:r>
            <a:r>
              <a:rPr lang="lt-LT" sz="2000" dirty="0" err="1" smtClean="0"/>
              <a:t>topographical</a:t>
            </a:r>
            <a:r>
              <a:rPr lang="lt-LT" sz="2000" dirty="0" smtClean="0"/>
              <a:t> </a:t>
            </a:r>
            <a:r>
              <a:rPr lang="lt-LT" sz="2000" dirty="0" err="1" smtClean="0"/>
              <a:t>and</a:t>
            </a:r>
            <a:r>
              <a:rPr lang="lt-LT" sz="2000" dirty="0" smtClean="0"/>
              <a:t> </a:t>
            </a:r>
            <a:r>
              <a:rPr lang="lt-LT" sz="2000" dirty="0" err="1" smtClean="0"/>
              <a:t>ecogeological</a:t>
            </a:r>
            <a:r>
              <a:rPr lang="lt-LT" sz="20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dirty="0" smtClean="0"/>
              <a:t>to </a:t>
            </a:r>
            <a:r>
              <a:rPr lang="lt-LT" sz="2000" dirty="0" err="1" smtClean="0"/>
              <a:t>prepare</a:t>
            </a:r>
            <a:r>
              <a:rPr lang="lt-LT" sz="2000" dirty="0" smtClean="0"/>
              <a:t> </a:t>
            </a:r>
            <a:r>
              <a:rPr lang="lt-LT" sz="2000" dirty="0" err="1" smtClean="0"/>
              <a:t>project</a:t>
            </a:r>
            <a:r>
              <a:rPr lang="lt-LT" sz="2000" dirty="0" smtClean="0"/>
              <a:t> </a:t>
            </a:r>
            <a:r>
              <a:rPr lang="lt-LT" sz="2000" dirty="0" err="1" smtClean="0"/>
              <a:t>for</a:t>
            </a:r>
            <a:r>
              <a:rPr lang="lt-LT" sz="2000" dirty="0" smtClean="0"/>
              <a:t> </a:t>
            </a:r>
            <a:r>
              <a:rPr lang="lt-LT" sz="2000" dirty="0" err="1" smtClean="0"/>
              <a:t>beaches</a:t>
            </a:r>
            <a:r>
              <a:rPr lang="lt-LT" sz="2000" dirty="0" smtClean="0"/>
              <a:t>, marinas, </a:t>
            </a:r>
            <a:r>
              <a:rPr lang="lt-LT" sz="2000" dirty="0" err="1" smtClean="0"/>
              <a:t>relax</a:t>
            </a:r>
            <a:r>
              <a:rPr lang="lt-LT" sz="2000" dirty="0" smtClean="0"/>
              <a:t> </a:t>
            </a:r>
            <a:r>
              <a:rPr lang="lt-LT" sz="2000" dirty="0" err="1" smtClean="0"/>
              <a:t>zones</a:t>
            </a:r>
            <a:r>
              <a:rPr lang="lt-LT" sz="2000" dirty="0" smtClean="0"/>
              <a:t>, </a:t>
            </a:r>
            <a:r>
              <a:rPr lang="en-US" sz="2000" dirty="0" smtClean="0"/>
              <a:t>cognitive path</a:t>
            </a:r>
            <a:r>
              <a:rPr lang="lt-LT" sz="2000" dirty="0" smtClean="0"/>
              <a:t>s,</a:t>
            </a:r>
            <a:r>
              <a:rPr lang="en-US" sz="2000" dirty="0" smtClean="0"/>
              <a:t> bicycle </a:t>
            </a:r>
            <a:r>
              <a:rPr lang="lt-LT" sz="2000" dirty="0" err="1" smtClean="0"/>
              <a:t>roads</a:t>
            </a:r>
            <a:r>
              <a:rPr lang="en-US" sz="2000" dirty="0" smtClean="0"/>
              <a:t>, </a:t>
            </a:r>
            <a:r>
              <a:rPr lang="en-US" sz="2000" dirty="0"/>
              <a:t>landscaping, lighting </a:t>
            </a:r>
            <a:r>
              <a:rPr lang="en-US" sz="2000" dirty="0" smtClean="0"/>
              <a:t>solutions</a:t>
            </a:r>
            <a:endParaRPr lang="lt-L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elements of small architecture </a:t>
            </a:r>
            <a:r>
              <a:rPr lang="en-US" sz="2000" dirty="0" smtClean="0"/>
              <a:t>(</a:t>
            </a:r>
            <a:r>
              <a:rPr lang="lt-LT" sz="2000" dirty="0" err="1"/>
              <a:t>benches</a:t>
            </a:r>
            <a:r>
              <a:rPr lang="en-US" sz="2000" dirty="0" smtClean="0"/>
              <a:t>, </a:t>
            </a:r>
            <a:r>
              <a:rPr lang="en-US" sz="2000" dirty="0"/>
              <a:t>trash bins, bicycle stands, </a:t>
            </a:r>
            <a:r>
              <a:rPr lang="lt-LT" sz="2000" dirty="0" err="1" smtClean="0"/>
              <a:t>playing</a:t>
            </a:r>
            <a:r>
              <a:rPr lang="lt-LT" sz="2000" dirty="0" smtClean="0"/>
              <a:t> </a:t>
            </a:r>
            <a:r>
              <a:rPr lang="lt-LT" sz="2000" dirty="0" err="1" smtClean="0"/>
              <a:t>stations</a:t>
            </a:r>
            <a:r>
              <a:rPr lang="lt-LT" sz="2000" dirty="0" smtClean="0"/>
              <a:t> </a:t>
            </a:r>
            <a:r>
              <a:rPr lang="lt-LT" sz="2000" dirty="0" err="1" smtClean="0"/>
              <a:t>for</a:t>
            </a:r>
            <a:r>
              <a:rPr lang="lt-LT" sz="2000" dirty="0" smtClean="0"/>
              <a:t> </a:t>
            </a:r>
            <a:r>
              <a:rPr lang="lt-LT" sz="2000" dirty="0" err="1" smtClean="0"/>
              <a:t>children</a:t>
            </a:r>
            <a:r>
              <a:rPr lang="lt-LT" sz="2000" dirty="0" smtClean="0"/>
              <a:t> </a:t>
            </a:r>
            <a:r>
              <a:rPr lang="en-US" sz="2000" dirty="0" smtClean="0"/>
              <a:t>etc</a:t>
            </a:r>
            <a:r>
              <a:rPr lang="en-US" sz="2000" dirty="0"/>
              <a:t>.).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418256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118</Words>
  <Application>Microsoft Office PowerPoint</Application>
  <PresentationFormat>Platekrāna</PresentationFormat>
  <Paragraphs>32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Rasa</dc:creator>
  <cp:lastModifiedBy>Windows User</cp:lastModifiedBy>
  <cp:revision>12</cp:revision>
  <dcterms:created xsi:type="dcterms:W3CDTF">2016-04-26T21:04:42Z</dcterms:created>
  <dcterms:modified xsi:type="dcterms:W3CDTF">2019-09-10T10:13:07Z</dcterms:modified>
</cp:coreProperties>
</file>