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9"/>
  </p:notesMasterIdLst>
  <p:handoutMasterIdLst>
    <p:handoutMasterId r:id="rId10"/>
  </p:handoutMasterIdLst>
  <p:sldIdLst>
    <p:sldId id="256" r:id="rId2"/>
    <p:sldId id="296" r:id="rId3"/>
    <p:sldId id="303" r:id="rId4"/>
    <p:sldId id="304" r:id="rId5"/>
    <p:sldId id="299" r:id="rId6"/>
    <p:sldId id="305" r:id="rId7"/>
    <p:sldId id="298" r:id="rId8"/>
  </p:sldIdLst>
  <p:sldSz cx="9144000" cy="6858000" type="screen4x3"/>
  <p:notesSz cx="10234613" cy="71040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8" userDrawn="1">
          <p15:clr>
            <a:srgbClr val="A4A3A4"/>
          </p15:clr>
        </p15:guide>
        <p15:guide id="2" pos="322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03B0E"/>
    <a:srgbClr val="194D0B"/>
    <a:srgbClr val="996600"/>
    <a:srgbClr val="340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88030" autoAdjust="0"/>
  </p:normalViewPr>
  <p:slideViewPr>
    <p:cSldViewPr>
      <p:cViewPr varScale="1">
        <p:scale>
          <a:sx n="88" d="100"/>
          <a:sy n="88" d="100"/>
        </p:scale>
        <p:origin x="124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66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934" y="-90"/>
      </p:cViewPr>
      <p:guideLst>
        <p:guide orient="horz" pos="2238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435883" cy="356632"/>
          </a:xfrm>
          <a:prstGeom prst="rect">
            <a:avLst/>
          </a:prstGeom>
        </p:spPr>
        <p:txBody>
          <a:bodyPr vert="horz" wrap="square" lIns="95483" tIns="47741" rIns="95483" bIns="47741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6318" y="1"/>
            <a:ext cx="4435882" cy="356632"/>
          </a:xfrm>
          <a:prstGeom prst="rect">
            <a:avLst/>
          </a:prstGeom>
        </p:spPr>
        <p:txBody>
          <a:bodyPr vert="horz" wrap="square" lIns="95483" tIns="47741" rIns="95483" bIns="4774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747431"/>
            <a:ext cx="4435883" cy="355489"/>
          </a:xfrm>
          <a:prstGeom prst="rect">
            <a:avLst/>
          </a:prstGeom>
        </p:spPr>
        <p:txBody>
          <a:bodyPr vert="horz" wrap="square" lIns="95483" tIns="47741" rIns="95483" bIns="47741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6318" y="6747431"/>
            <a:ext cx="4435882" cy="355489"/>
          </a:xfrm>
          <a:prstGeom prst="rect">
            <a:avLst/>
          </a:prstGeom>
        </p:spPr>
        <p:txBody>
          <a:bodyPr vert="horz" wrap="square" lIns="95483" tIns="47741" rIns="95483" bIns="4774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56A2418D-538D-4235-BE5A-2ABB28FEE817}" type="slidenum">
              <a:rPr lang="lt-LT" altLang="lt-LT"/>
              <a:pPr/>
              <a:t>‹#›</a:t>
            </a:fld>
            <a:endParaRPr lang="lt-LT" altLang="lt-LT"/>
          </a:p>
        </p:txBody>
      </p:sp>
    </p:spTree>
    <p:extLst>
      <p:ext uri="{BB962C8B-B14F-4D97-AF65-F5344CB8AC3E}">
        <p14:creationId xmlns:p14="http://schemas.microsoft.com/office/powerpoint/2010/main" val="33269631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435883" cy="356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83" tIns="47741" rIns="95483" bIns="4774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 altLang="lt-LT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6318" y="1"/>
            <a:ext cx="4435882" cy="356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83" tIns="47741" rIns="95483" bIns="4774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endParaRPr lang="en-US" altLang="lt-LT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51237" cy="26654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2740" y="3374288"/>
            <a:ext cx="8189138" cy="319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83" tIns="47741" rIns="95483" bIns="477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noProof="0"/>
              <a:t>Click to edit Master text styles</a:t>
            </a:r>
          </a:p>
          <a:p>
            <a:pPr lvl="1"/>
            <a:r>
              <a:rPr lang="en-US" altLang="lt-LT" noProof="0"/>
              <a:t>Second level</a:t>
            </a:r>
          </a:p>
          <a:p>
            <a:pPr lvl="2"/>
            <a:r>
              <a:rPr lang="en-US" altLang="lt-LT" noProof="0"/>
              <a:t>Third level</a:t>
            </a:r>
          </a:p>
          <a:p>
            <a:pPr lvl="3"/>
            <a:r>
              <a:rPr lang="en-US" altLang="lt-LT" noProof="0"/>
              <a:t>Fourth level</a:t>
            </a:r>
          </a:p>
          <a:p>
            <a:pPr lvl="4"/>
            <a:r>
              <a:rPr lang="en-US" altLang="lt-LT" noProof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747431"/>
            <a:ext cx="4435883" cy="35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83" tIns="47741" rIns="95483" bIns="4774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endParaRPr lang="en-US" altLang="lt-LT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6318" y="6747431"/>
            <a:ext cx="4435882" cy="355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83" tIns="47741" rIns="95483" bIns="4774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AAB91FD8-23DA-40D2-B709-D9F27EE188CA}" type="slidenum">
              <a:rPr lang="en-US" altLang="lt-LT"/>
              <a:pPr/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0453245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4B2F8-369F-45E1-8B4B-1F3F6C4A5836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178A8-9C77-4CF7-B438-D826CF44BFDC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2B1CF-F93E-409B-9CE0-F4A2EAC8254C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E788A-9EBC-4A97-B3BB-678C96D8DB39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37B3A-B278-445D-8AE3-142E60B8ECE4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2E977-207F-4217-91F2-1EBE65A13DEB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8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C819B-A1B9-47C2-A9E6-8CBC2F2A0BEA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AFA97-0731-4399-BBA1-A3A82B07D254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91681-204C-4182-A412-2F320301869B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5FE13-0924-41ED-A6E2-0278B7A9103E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lt-L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DF99E7-2C97-456C-BEB5-BB4CDCF9BA07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/>
              <a:t>Click to edit Master text styles</a:t>
            </a:r>
          </a:p>
          <a:p>
            <a:pPr lvl="1"/>
            <a:r>
              <a:rPr lang="en-US" altLang="lt-LT"/>
              <a:t>Second level</a:t>
            </a:r>
          </a:p>
          <a:p>
            <a:pPr lvl="2"/>
            <a:r>
              <a:rPr lang="en-US" altLang="lt-LT"/>
              <a:t>Third level</a:t>
            </a:r>
          </a:p>
          <a:p>
            <a:pPr lvl="3"/>
            <a:r>
              <a:rPr lang="en-US" altLang="lt-LT"/>
              <a:t>Fourth level</a:t>
            </a:r>
          </a:p>
          <a:p>
            <a:pPr lvl="4"/>
            <a:r>
              <a:rPr lang="en-US" altLang="lt-LT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endParaRPr lang="en-US" alt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alt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FFFFFF"/>
                </a:solidFill>
              </a:defRPr>
            </a:lvl1pPr>
          </a:lstStyle>
          <a:p>
            <a:fld id="{1ABA5D3B-0E0B-480E-9CE0-BA67503F3E5D}" type="slidenum">
              <a:rPr lang="en-US" altLang="lt-LT"/>
              <a:pPr/>
              <a:t>‹#›</a:t>
            </a:fld>
            <a:endParaRPr lang="en-US" alt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79" r:id="rId2"/>
    <p:sldLayoutId id="2147483988" r:id="rId3"/>
    <p:sldLayoutId id="2147483980" r:id="rId4"/>
    <p:sldLayoutId id="2147483989" r:id="rId5"/>
    <p:sldLayoutId id="2147483981" r:id="rId6"/>
    <p:sldLayoutId id="2147483982" r:id="rId7"/>
    <p:sldLayoutId id="2147483990" r:id="rId8"/>
    <p:sldLayoutId id="2147483983" r:id="rId9"/>
    <p:sldLayoutId id="2147483984" r:id="rId10"/>
    <p:sldLayoutId id="21474839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1794" y="5616691"/>
            <a:ext cx="76461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373216"/>
            <a:ext cx="3702804" cy="120619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sz="4000" dirty="0" err="1" smtClean="0"/>
              <a:t>Pp</a:t>
            </a:r>
            <a:r>
              <a:rPr lang="lt-LT" sz="4000" dirty="0" smtClean="0"/>
              <a:t> 6: Kaunas </a:t>
            </a:r>
            <a:r>
              <a:rPr lang="lt-LT" sz="4000" dirty="0" err="1" smtClean="0"/>
              <a:t>regional</a:t>
            </a:r>
            <a:r>
              <a:rPr lang="lt-LT" sz="4000" dirty="0" smtClean="0"/>
              <a:t> </a:t>
            </a:r>
            <a:r>
              <a:rPr lang="lt-LT" sz="4000" dirty="0" err="1" smtClean="0"/>
              <a:t>development</a:t>
            </a:r>
            <a:r>
              <a:rPr lang="lt-LT" sz="4000" dirty="0" smtClean="0"/>
              <a:t> </a:t>
            </a:r>
            <a:r>
              <a:rPr lang="lt-LT" sz="4000" dirty="0" err="1" smtClean="0"/>
              <a:t>agency</a:t>
            </a:r>
            <a:endParaRPr lang="lt-LT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/>
              <a:t>Project </a:t>
            </a:r>
            <a:r>
              <a:rPr lang="lt-LT" dirty="0" err="1" smtClean="0"/>
              <a:t>No</a:t>
            </a:r>
            <a:r>
              <a:rPr lang="lt-LT" dirty="0" smtClean="0"/>
              <a:t> LLI-303</a:t>
            </a:r>
          </a:p>
          <a:p>
            <a:r>
              <a:rPr lang="lt-LT" dirty="0" smtClean="0"/>
              <a:t>„</a:t>
            </a:r>
            <a:r>
              <a:rPr lang="lt-LT" dirty="0" err="1" smtClean="0"/>
              <a:t>Life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Clean</a:t>
            </a:r>
            <a:r>
              <a:rPr lang="lt-LT" dirty="0" smtClean="0"/>
              <a:t> </a:t>
            </a:r>
            <a:r>
              <a:rPr lang="lt-LT" dirty="0" err="1" smtClean="0"/>
              <a:t>Environment</a:t>
            </a:r>
            <a:r>
              <a:rPr lang="lt-LT" dirty="0" smtClean="0"/>
              <a:t> – a </a:t>
            </a:r>
            <a:r>
              <a:rPr lang="lt-LT" dirty="0" err="1" smtClean="0"/>
              <a:t>Better</a:t>
            </a:r>
            <a:r>
              <a:rPr lang="lt-LT" dirty="0" smtClean="0"/>
              <a:t> </a:t>
            </a:r>
            <a:r>
              <a:rPr lang="lt-LT" dirty="0" err="1" smtClean="0"/>
              <a:t>Future</a:t>
            </a:r>
            <a:r>
              <a:rPr lang="lt-LT" dirty="0" smtClean="0"/>
              <a:t>“</a:t>
            </a:r>
          </a:p>
          <a:p>
            <a:r>
              <a:rPr lang="lt-LT" i="1" dirty="0" smtClean="0"/>
              <a:t>Project </a:t>
            </a:r>
            <a:r>
              <a:rPr lang="lt-LT" i="1" dirty="0" err="1" smtClean="0"/>
              <a:t>partners</a:t>
            </a:r>
            <a:r>
              <a:rPr lang="lt-LT" i="1" dirty="0" smtClean="0"/>
              <a:t>‘ </a:t>
            </a:r>
            <a:r>
              <a:rPr lang="lt-LT" i="1" dirty="0" err="1" smtClean="0"/>
              <a:t>meeting</a:t>
            </a:r>
            <a:r>
              <a:rPr lang="lt-LT" i="1" dirty="0" smtClean="0"/>
              <a:t>, </a:t>
            </a:r>
            <a:r>
              <a:rPr lang="lt-LT" i="1" dirty="0" err="1" smtClean="0"/>
              <a:t>Jurkalne</a:t>
            </a:r>
            <a:r>
              <a:rPr lang="lt-LT" i="1" dirty="0" smtClean="0"/>
              <a:t>, </a:t>
            </a:r>
            <a:r>
              <a:rPr lang="lt-LT" i="1" dirty="0" err="1" smtClean="0"/>
              <a:t>September</a:t>
            </a:r>
            <a:r>
              <a:rPr lang="lt-LT" i="1" dirty="0" smtClean="0"/>
              <a:t> 11, 2019</a:t>
            </a:r>
            <a:endParaRPr lang="lt-LT" i="1" dirty="0"/>
          </a:p>
        </p:txBody>
      </p:sp>
      <p:pic>
        <p:nvPicPr>
          <p:cNvPr id="1026" name="Paveikslėlis 1" descr="KRDA logo colour 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754" y="5616691"/>
            <a:ext cx="1981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549275"/>
            <a:ext cx="7772400" cy="792163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lt-LT" altLang="lt-LT" sz="3600" b="1" dirty="0" err="1" smtClean="0"/>
              <a:t>Activities</a:t>
            </a:r>
            <a:r>
              <a:rPr lang="lt-LT" altLang="lt-LT" sz="3600" b="1" dirty="0" smtClean="0"/>
              <a:t> </a:t>
            </a:r>
            <a:r>
              <a:rPr lang="lt-LT" altLang="lt-LT" sz="3600" b="1" dirty="0" err="1" smtClean="0"/>
              <a:t>implemented</a:t>
            </a:r>
            <a:r>
              <a:rPr lang="lt-LT" altLang="lt-LT" sz="3600" b="1" dirty="0" smtClean="0"/>
              <a:t> </a:t>
            </a:r>
            <a:r>
              <a:rPr lang="lt-LT" altLang="lt-LT" sz="3600" b="1" dirty="0" err="1" smtClean="0"/>
              <a:t>during</a:t>
            </a:r>
            <a:r>
              <a:rPr lang="lt-LT" altLang="lt-LT" sz="3600" b="1" dirty="0" smtClean="0"/>
              <a:t> </a:t>
            </a:r>
            <a:r>
              <a:rPr lang="lt-LT" altLang="lt-LT" sz="3600" b="1" dirty="0" err="1" smtClean="0"/>
              <a:t>period</a:t>
            </a:r>
            <a:r>
              <a:rPr lang="lt-LT" altLang="lt-LT" sz="3600" b="1" dirty="0" smtClean="0"/>
              <a:t> 2 (1)</a:t>
            </a:r>
            <a:endParaRPr lang="en-US" altLang="lt-LT" sz="36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557338"/>
            <a:ext cx="8213725" cy="4967287"/>
          </a:xfrm>
        </p:spPr>
        <p:txBody>
          <a:bodyPr/>
          <a:lstStyle/>
          <a:p>
            <a:pPr eaLnBrk="1" hangingPunct="1"/>
            <a:r>
              <a:rPr lang="lt-LT" altLang="lt-LT" sz="2400" b="1" dirty="0" err="1" smtClean="0">
                <a:latin typeface="Cambria" pitchFamily="18" charset="0"/>
              </a:rPr>
              <a:t>Work</a:t>
            </a:r>
            <a:r>
              <a:rPr lang="lt-LT" altLang="lt-LT" sz="2400" b="1" dirty="0" smtClean="0">
                <a:latin typeface="Cambria" pitchFamily="18" charset="0"/>
              </a:rPr>
              <a:t> </a:t>
            </a:r>
            <a:r>
              <a:rPr lang="lt-LT" altLang="lt-LT" sz="2400" b="1" dirty="0" err="1" smtClean="0">
                <a:latin typeface="Cambria" pitchFamily="18" charset="0"/>
              </a:rPr>
              <a:t>package</a:t>
            </a:r>
            <a:r>
              <a:rPr lang="lt-LT" altLang="lt-LT" sz="2400" b="1" dirty="0" smtClean="0">
                <a:latin typeface="Cambria" pitchFamily="18" charset="0"/>
              </a:rPr>
              <a:t> M (</a:t>
            </a:r>
            <a:r>
              <a:rPr lang="lt-LT" altLang="lt-LT" sz="2400" b="1" dirty="0" err="1" smtClean="0">
                <a:latin typeface="Cambria" pitchFamily="18" charset="0"/>
              </a:rPr>
              <a:t>Managmenet</a:t>
            </a:r>
            <a:r>
              <a:rPr lang="lt-LT" altLang="lt-LT" sz="2400" b="1" dirty="0" smtClean="0">
                <a:latin typeface="Cambria" pitchFamily="18" charset="0"/>
              </a:rPr>
              <a:t>):</a:t>
            </a:r>
          </a:p>
          <a:p>
            <a:pPr lvl="1" eaLnBrk="1" hangingPunct="1"/>
            <a:r>
              <a:rPr lang="lt-LT" altLang="lt-LT" dirty="0" err="1" smtClean="0">
                <a:latin typeface="Cambria" pitchFamily="18" charset="0"/>
              </a:rPr>
              <a:t>Day</a:t>
            </a:r>
            <a:r>
              <a:rPr lang="lt-LT" altLang="lt-LT" dirty="0" smtClean="0">
                <a:latin typeface="Cambria" pitchFamily="18" charset="0"/>
              </a:rPr>
              <a:t>-to-</a:t>
            </a:r>
            <a:r>
              <a:rPr lang="lt-LT" altLang="lt-LT" dirty="0" err="1" smtClean="0">
                <a:latin typeface="Cambria" pitchFamily="18" charset="0"/>
              </a:rPr>
              <a:t>day</a:t>
            </a:r>
            <a:r>
              <a:rPr lang="lt-LT" altLang="lt-LT" dirty="0" smtClean="0">
                <a:latin typeface="Cambria" pitchFamily="18" charset="0"/>
              </a:rPr>
              <a:t> </a:t>
            </a:r>
            <a:r>
              <a:rPr lang="lt-LT" altLang="lt-LT" dirty="0" err="1" smtClean="0">
                <a:latin typeface="Cambria" pitchFamily="18" charset="0"/>
              </a:rPr>
              <a:t>management</a:t>
            </a:r>
            <a:r>
              <a:rPr lang="lt-LT" altLang="lt-LT" dirty="0" smtClean="0">
                <a:latin typeface="Cambria" pitchFamily="18" charset="0"/>
              </a:rPr>
              <a:t>, </a:t>
            </a:r>
            <a:r>
              <a:rPr lang="lt-LT" altLang="lt-LT" dirty="0" err="1" smtClean="0">
                <a:latin typeface="Cambria" pitchFamily="18" charset="0"/>
              </a:rPr>
              <a:t>planning</a:t>
            </a:r>
            <a:r>
              <a:rPr lang="lt-LT" altLang="lt-LT" dirty="0" smtClean="0">
                <a:latin typeface="Cambria" pitchFamily="18" charset="0"/>
              </a:rPr>
              <a:t> and </a:t>
            </a:r>
            <a:r>
              <a:rPr lang="lt-LT" altLang="lt-LT" dirty="0" err="1" smtClean="0">
                <a:latin typeface="Cambria" pitchFamily="18" charset="0"/>
              </a:rPr>
              <a:t>coordination</a:t>
            </a:r>
            <a:r>
              <a:rPr lang="lt-LT" altLang="lt-LT" dirty="0" smtClean="0">
                <a:latin typeface="Cambria" pitchFamily="18" charset="0"/>
              </a:rPr>
              <a:t>.</a:t>
            </a:r>
          </a:p>
          <a:p>
            <a:pPr lvl="1" eaLnBrk="1" hangingPunct="1"/>
            <a:r>
              <a:rPr lang="lt-LT" altLang="lt-LT" dirty="0" err="1" smtClean="0">
                <a:latin typeface="Cambria" pitchFamily="18" charset="0"/>
              </a:rPr>
              <a:t>Communication</a:t>
            </a:r>
            <a:r>
              <a:rPr lang="lt-LT" altLang="lt-LT" dirty="0" smtClean="0">
                <a:latin typeface="Cambria" pitchFamily="18" charset="0"/>
              </a:rPr>
              <a:t> </a:t>
            </a:r>
            <a:r>
              <a:rPr lang="lt-LT" altLang="lt-LT" dirty="0" err="1" smtClean="0">
                <a:latin typeface="Cambria" pitchFamily="18" charset="0"/>
              </a:rPr>
              <a:t>with</a:t>
            </a:r>
            <a:r>
              <a:rPr lang="lt-LT" altLang="lt-LT" dirty="0" smtClean="0">
                <a:latin typeface="Cambria" pitchFamily="18" charset="0"/>
              </a:rPr>
              <a:t> </a:t>
            </a:r>
            <a:r>
              <a:rPr lang="lt-LT" altLang="lt-LT" dirty="0" err="1" smtClean="0">
                <a:latin typeface="Cambria" pitchFamily="18" charset="0"/>
              </a:rPr>
              <a:t>Lead</a:t>
            </a:r>
            <a:r>
              <a:rPr lang="lt-LT" altLang="lt-LT" dirty="0" smtClean="0">
                <a:latin typeface="Cambria" pitchFamily="18" charset="0"/>
              </a:rPr>
              <a:t> Partner and Lithuanian </a:t>
            </a:r>
            <a:r>
              <a:rPr lang="lt-LT" altLang="lt-LT" dirty="0" err="1" smtClean="0">
                <a:latin typeface="Cambria" pitchFamily="18" charset="0"/>
              </a:rPr>
              <a:t>partners</a:t>
            </a:r>
            <a:r>
              <a:rPr lang="lt-LT" altLang="lt-LT" dirty="0" smtClean="0">
                <a:latin typeface="Cambria" pitchFamily="18" charset="0"/>
              </a:rPr>
              <a:t>.</a:t>
            </a:r>
          </a:p>
          <a:p>
            <a:pPr lvl="1" eaLnBrk="1" hangingPunct="1"/>
            <a:r>
              <a:rPr lang="lt-LT" altLang="lt-LT" dirty="0" err="1" smtClean="0">
                <a:latin typeface="Cambria" pitchFamily="18" charset="0"/>
              </a:rPr>
              <a:t>Report</a:t>
            </a:r>
            <a:r>
              <a:rPr lang="lt-LT" altLang="lt-LT" dirty="0" smtClean="0">
                <a:latin typeface="Cambria" pitchFamily="18" charset="0"/>
              </a:rPr>
              <a:t> 2 </a:t>
            </a:r>
            <a:r>
              <a:rPr lang="lt-LT" altLang="lt-LT" dirty="0" err="1" smtClean="0">
                <a:latin typeface="Cambria" pitchFamily="18" charset="0"/>
              </a:rPr>
              <a:t>prepared</a:t>
            </a:r>
            <a:r>
              <a:rPr lang="lt-LT" altLang="lt-LT" dirty="0" smtClean="0">
                <a:latin typeface="Cambria" pitchFamily="18" charset="0"/>
              </a:rPr>
              <a:t>.</a:t>
            </a:r>
          </a:p>
          <a:p>
            <a:pPr lvl="1" eaLnBrk="1" hangingPunct="1"/>
            <a:r>
              <a:rPr lang="lt-LT" altLang="lt-LT" dirty="0" smtClean="0">
                <a:latin typeface="Cambria" pitchFamily="18" charset="0"/>
              </a:rPr>
              <a:t>PMG </a:t>
            </a:r>
            <a:r>
              <a:rPr lang="lt-LT" altLang="lt-LT" dirty="0" err="1" smtClean="0">
                <a:latin typeface="Cambria" pitchFamily="18" charset="0"/>
              </a:rPr>
              <a:t>meeting</a:t>
            </a:r>
            <a:r>
              <a:rPr lang="lt-LT" altLang="lt-LT" dirty="0" smtClean="0">
                <a:latin typeface="Cambria" pitchFamily="18" charset="0"/>
              </a:rPr>
              <a:t> </a:t>
            </a:r>
            <a:r>
              <a:rPr lang="lt-LT" altLang="lt-LT" dirty="0" err="1" smtClean="0">
                <a:latin typeface="Cambria" pitchFamily="18" charset="0"/>
              </a:rPr>
              <a:t>organised</a:t>
            </a:r>
            <a:r>
              <a:rPr lang="lt-LT" altLang="lt-LT" dirty="0" smtClean="0">
                <a:latin typeface="Cambria" pitchFamily="18" charset="0"/>
              </a:rPr>
              <a:t> </a:t>
            </a:r>
            <a:r>
              <a:rPr lang="lt-LT" altLang="lt-LT" dirty="0" err="1" smtClean="0">
                <a:latin typeface="Cambria" pitchFamily="18" charset="0"/>
              </a:rPr>
              <a:t>in</a:t>
            </a:r>
            <a:r>
              <a:rPr lang="lt-LT" altLang="lt-LT" dirty="0" smtClean="0">
                <a:latin typeface="Cambria" pitchFamily="18" charset="0"/>
              </a:rPr>
              <a:t> Telšiai </a:t>
            </a:r>
            <a:r>
              <a:rPr lang="lt-LT" altLang="lt-LT" dirty="0" err="1" smtClean="0">
                <a:latin typeface="Cambria" pitchFamily="18" charset="0"/>
              </a:rPr>
              <a:t>on</a:t>
            </a:r>
            <a:r>
              <a:rPr lang="lt-LT" altLang="lt-LT" dirty="0" smtClean="0">
                <a:latin typeface="Cambria" pitchFamily="18" charset="0"/>
              </a:rPr>
              <a:t> </a:t>
            </a:r>
            <a:r>
              <a:rPr lang="lt-LT" altLang="lt-LT" dirty="0" err="1" smtClean="0">
                <a:latin typeface="Cambria" pitchFamily="18" charset="0"/>
              </a:rPr>
              <a:t>March</a:t>
            </a:r>
            <a:r>
              <a:rPr lang="lt-LT" altLang="lt-LT" dirty="0" smtClean="0">
                <a:latin typeface="Cambria" pitchFamily="18" charset="0"/>
              </a:rPr>
              <a:t> 6, 2019</a:t>
            </a:r>
          </a:p>
          <a:p>
            <a:pPr marL="274637" lvl="1" indent="0" eaLnBrk="1" hangingPunct="1">
              <a:buNone/>
            </a:pPr>
            <a:endParaRPr lang="lt-LT" altLang="lt-LT" dirty="0" smtClean="0">
              <a:latin typeface="Cambria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84" y="4424687"/>
            <a:ext cx="3386954" cy="16464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437112"/>
            <a:ext cx="3456384" cy="1680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548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altLang="lt-LT" sz="3200" b="1" dirty="0" err="1"/>
              <a:t>Activities</a:t>
            </a:r>
            <a:r>
              <a:rPr lang="lt-LT" altLang="lt-LT" sz="3200" b="1" dirty="0"/>
              <a:t> </a:t>
            </a:r>
            <a:r>
              <a:rPr lang="lt-LT" altLang="lt-LT" sz="3200" b="1" dirty="0" err="1"/>
              <a:t>implemented</a:t>
            </a:r>
            <a:r>
              <a:rPr lang="lt-LT" altLang="lt-LT" sz="3200" b="1" dirty="0"/>
              <a:t> </a:t>
            </a:r>
            <a:r>
              <a:rPr lang="lt-LT" altLang="lt-LT" sz="3200" b="1" dirty="0" err="1"/>
              <a:t>during</a:t>
            </a:r>
            <a:r>
              <a:rPr lang="lt-LT" altLang="lt-LT" sz="3200" b="1" dirty="0"/>
              <a:t> </a:t>
            </a:r>
            <a:r>
              <a:rPr lang="lt-LT" altLang="lt-LT" sz="3200" b="1" dirty="0" err="1"/>
              <a:t>period</a:t>
            </a:r>
            <a:r>
              <a:rPr lang="lt-LT" altLang="lt-LT" sz="3200" b="1" dirty="0"/>
              <a:t> </a:t>
            </a:r>
            <a:r>
              <a:rPr lang="lt-LT" altLang="lt-LT" sz="3200" b="1" dirty="0" smtClean="0"/>
              <a:t>2 </a:t>
            </a:r>
            <a:r>
              <a:rPr lang="lt-LT" altLang="lt-LT" sz="3200" b="1" dirty="0"/>
              <a:t>(2)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2841"/>
            <a:ext cx="8229600" cy="4876800"/>
          </a:xfrm>
        </p:spPr>
        <p:txBody>
          <a:bodyPr/>
          <a:lstStyle/>
          <a:p>
            <a:r>
              <a:rPr lang="lt-LT" dirty="0" err="1" smtClean="0"/>
              <a:t>Work</a:t>
            </a:r>
            <a:r>
              <a:rPr lang="lt-LT" dirty="0" smtClean="0"/>
              <a:t> </a:t>
            </a:r>
            <a:r>
              <a:rPr lang="lt-LT" dirty="0" err="1" smtClean="0"/>
              <a:t>package</a:t>
            </a:r>
            <a:r>
              <a:rPr lang="lt-LT" dirty="0" smtClean="0"/>
              <a:t> T1 (</a:t>
            </a:r>
            <a:r>
              <a:rPr lang="lt-LT" dirty="0" err="1" smtClean="0"/>
              <a:t>Implementation</a:t>
            </a:r>
            <a:r>
              <a:rPr lang="lt-LT" dirty="0" smtClean="0"/>
              <a:t>):</a:t>
            </a:r>
          </a:p>
          <a:p>
            <a:pPr lvl="1"/>
            <a:r>
              <a:rPr lang="lt-LT" dirty="0" err="1" smtClean="0"/>
              <a:t>Thematic</a:t>
            </a:r>
            <a:r>
              <a:rPr lang="lt-LT" dirty="0" smtClean="0"/>
              <a:t> </a:t>
            </a:r>
            <a:r>
              <a:rPr lang="lt-LT" dirty="0" err="1" smtClean="0"/>
              <a:t>workshop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Telšiai </a:t>
            </a:r>
            <a:r>
              <a:rPr lang="lt-LT" dirty="0" err="1" smtClean="0"/>
              <a:t>on</a:t>
            </a:r>
            <a:r>
              <a:rPr lang="lt-LT" dirty="0" smtClean="0"/>
              <a:t> </a:t>
            </a:r>
            <a:r>
              <a:rPr lang="lt-LT" dirty="0" err="1" smtClean="0"/>
              <a:t>March</a:t>
            </a:r>
            <a:r>
              <a:rPr lang="lt-LT" dirty="0" smtClean="0"/>
              <a:t> 7, 2019 – 26 </a:t>
            </a:r>
            <a:r>
              <a:rPr lang="lt-LT" dirty="0" err="1" smtClean="0"/>
              <a:t>participants</a:t>
            </a:r>
            <a:endParaRPr lang="lt-LT" dirty="0" smtClean="0"/>
          </a:p>
          <a:p>
            <a:pPr lvl="1"/>
            <a:endParaRPr lang="lt-LT" dirty="0"/>
          </a:p>
          <a:p>
            <a:pPr lvl="1"/>
            <a:endParaRPr lang="lt-LT" dirty="0" smtClean="0"/>
          </a:p>
          <a:p>
            <a:pPr lvl="1"/>
            <a:endParaRPr lang="lt-LT" dirty="0" smtClean="0"/>
          </a:p>
          <a:p>
            <a:pPr lvl="1"/>
            <a:endParaRPr lang="lt-LT" dirty="0" smtClean="0"/>
          </a:p>
          <a:p>
            <a:pPr lvl="1"/>
            <a:r>
              <a:rPr lang="lt-LT" dirty="0" err="1" smtClean="0"/>
              <a:t>Roundtable</a:t>
            </a:r>
            <a:r>
              <a:rPr lang="lt-LT" dirty="0" smtClean="0"/>
              <a:t> </a:t>
            </a:r>
            <a:r>
              <a:rPr lang="lt-LT" dirty="0" err="1" smtClean="0"/>
              <a:t>discussion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Telšiai </a:t>
            </a:r>
            <a:r>
              <a:rPr lang="lt-LT" dirty="0" err="1" smtClean="0"/>
              <a:t>on</a:t>
            </a:r>
            <a:r>
              <a:rPr lang="lt-LT" dirty="0" smtClean="0"/>
              <a:t> </a:t>
            </a:r>
            <a:r>
              <a:rPr lang="lt-LT" dirty="0" err="1" smtClean="0"/>
              <a:t>November</a:t>
            </a:r>
            <a:r>
              <a:rPr lang="lt-LT" dirty="0" smtClean="0"/>
              <a:t> 11, 2018 – 21 </a:t>
            </a:r>
            <a:r>
              <a:rPr lang="lt-LT" dirty="0" err="1" smtClean="0"/>
              <a:t>participant</a:t>
            </a:r>
            <a:endParaRPr lang="lt-LT" dirty="0" smtClean="0"/>
          </a:p>
          <a:p>
            <a:pPr lvl="1"/>
            <a:endParaRPr lang="lt-LT" dirty="0"/>
          </a:p>
          <a:p>
            <a:pPr lvl="1"/>
            <a:endParaRPr lang="lt-LT" dirty="0" smtClean="0"/>
          </a:p>
          <a:p>
            <a:pPr lvl="1"/>
            <a:endParaRPr lang="lt-LT" dirty="0"/>
          </a:p>
          <a:p>
            <a:pPr lvl="1"/>
            <a:endParaRPr lang="lt-LT" dirty="0" smtClean="0"/>
          </a:p>
          <a:p>
            <a:pPr lvl="1"/>
            <a:endParaRPr lang="lt-LT" dirty="0" smtClean="0"/>
          </a:p>
          <a:p>
            <a:pPr lvl="1"/>
            <a:r>
              <a:rPr lang="lt-LT" dirty="0" err="1" smtClean="0"/>
              <a:t>Participation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seminar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Liepaja</a:t>
            </a:r>
            <a:r>
              <a:rPr lang="lt-LT" dirty="0" smtClean="0"/>
              <a:t> </a:t>
            </a:r>
            <a:r>
              <a:rPr lang="lt-LT" dirty="0" err="1" smtClean="0"/>
              <a:t>on</a:t>
            </a:r>
            <a:r>
              <a:rPr lang="lt-LT" dirty="0" smtClean="0"/>
              <a:t> </a:t>
            </a:r>
            <a:r>
              <a:rPr lang="lt-LT" dirty="0" err="1" smtClean="0"/>
              <a:t>April</a:t>
            </a:r>
            <a:r>
              <a:rPr lang="lt-LT" dirty="0" smtClean="0"/>
              <a:t> 24, 2019 – </a:t>
            </a:r>
            <a:r>
              <a:rPr lang="lt-LT" dirty="0" err="1" smtClean="0"/>
              <a:t>indirect</a:t>
            </a:r>
            <a:r>
              <a:rPr lang="lt-LT" dirty="0" smtClean="0"/>
              <a:t> </a:t>
            </a:r>
            <a:r>
              <a:rPr lang="lt-LT" dirty="0" err="1" smtClean="0"/>
              <a:t>project</a:t>
            </a:r>
            <a:r>
              <a:rPr lang="lt-LT" dirty="0" smtClean="0"/>
              <a:t> </a:t>
            </a:r>
            <a:r>
              <a:rPr lang="lt-LT" dirty="0" err="1" smtClean="0"/>
              <a:t>outcome</a:t>
            </a:r>
            <a:r>
              <a:rPr lang="lt-LT" dirty="0" smtClean="0"/>
              <a:t> – </a:t>
            </a:r>
            <a:r>
              <a:rPr lang="lt-LT" dirty="0" err="1" smtClean="0"/>
              <a:t>use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knowledge</a:t>
            </a:r>
            <a:r>
              <a:rPr lang="lt-LT" dirty="0" smtClean="0"/>
              <a:t> </a:t>
            </a:r>
            <a:r>
              <a:rPr lang="lt-LT" dirty="0" err="1" smtClean="0"/>
              <a:t>from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seminar</a:t>
            </a:r>
            <a:r>
              <a:rPr lang="lt-LT" dirty="0" smtClean="0"/>
              <a:t> - </a:t>
            </a:r>
            <a:r>
              <a:rPr lang="lt-LT" dirty="0" err="1" smtClean="0"/>
              <a:t>prepared</a:t>
            </a:r>
            <a:r>
              <a:rPr lang="lt-LT" dirty="0" smtClean="0"/>
              <a:t> and </a:t>
            </a:r>
            <a:r>
              <a:rPr lang="lt-LT" dirty="0" err="1" smtClean="0"/>
              <a:t>submitted</a:t>
            </a:r>
            <a:r>
              <a:rPr lang="lt-LT" dirty="0" smtClean="0"/>
              <a:t> ESPON </a:t>
            </a:r>
            <a:r>
              <a:rPr lang="lt-LT" dirty="0" err="1" smtClean="0"/>
              <a:t>application</a:t>
            </a:r>
            <a:endParaRPr lang="lt-LT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24" y="2263025"/>
            <a:ext cx="2736304" cy="13301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3501" y="2273159"/>
            <a:ext cx="2346691" cy="13200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443" y="4103584"/>
            <a:ext cx="2907815" cy="16356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897" y="4086875"/>
            <a:ext cx="2994763" cy="164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454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3200" b="1" dirty="0" err="1" smtClean="0"/>
              <a:t>Activities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implemented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during</a:t>
            </a:r>
            <a:r>
              <a:rPr lang="lt-LT" sz="3200" b="1" dirty="0" smtClean="0"/>
              <a:t> </a:t>
            </a:r>
            <a:r>
              <a:rPr lang="lt-LT" sz="3200" b="1" dirty="0" err="1" smtClean="0"/>
              <a:t>period</a:t>
            </a:r>
            <a:r>
              <a:rPr lang="lt-LT" sz="3200" b="1" dirty="0" smtClean="0"/>
              <a:t> 2 (3)</a:t>
            </a:r>
            <a:endParaRPr lang="lt-LT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err="1" smtClean="0"/>
              <a:t>Work</a:t>
            </a:r>
            <a:r>
              <a:rPr lang="lt-LT" dirty="0" smtClean="0"/>
              <a:t> </a:t>
            </a:r>
            <a:r>
              <a:rPr lang="lt-LT" dirty="0" err="1" smtClean="0"/>
              <a:t>package</a:t>
            </a:r>
            <a:r>
              <a:rPr lang="lt-LT" dirty="0" smtClean="0"/>
              <a:t> C (</a:t>
            </a:r>
            <a:r>
              <a:rPr lang="lt-LT" dirty="0" err="1" smtClean="0"/>
              <a:t>Communication</a:t>
            </a:r>
            <a:r>
              <a:rPr lang="lt-LT" dirty="0" smtClean="0"/>
              <a:t>)</a:t>
            </a:r>
          </a:p>
          <a:p>
            <a:pPr lvl="1"/>
            <a:r>
              <a:rPr lang="lt-LT" dirty="0" err="1" smtClean="0"/>
              <a:t>Information</a:t>
            </a:r>
            <a:r>
              <a:rPr lang="lt-LT" dirty="0" smtClean="0"/>
              <a:t> </a:t>
            </a:r>
            <a:r>
              <a:rPr lang="lt-LT" dirty="0" err="1" smtClean="0"/>
              <a:t>about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project</a:t>
            </a:r>
            <a:r>
              <a:rPr lang="lt-LT" dirty="0" smtClean="0"/>
              <a:t> and </a:t>
            </a:r>
            <a:r>
              <a:rPr lang="lt-LT" dirty="0" err="1" smtClean="0"/>
              <a:t>first</a:t>
            </a:r>
            <a:r>
              <a:rPr lang="lt-LT" dirty="0" smtClean="0"/>
              <a:t> </a:t>
            </a:r>
            <a:r>
              <a:rPr lang="lt-LT" dirty="0" err="1" smtClean="0"/>
              <a:t>events</a:t>
            </a:r>
            <a:r>
              <a:rPr lang="lt-LT" dirty="0" smtClean="0"/>
              <a:t> </a:t>
            </a:r>
            <a:r>
              <a:rPr lang="lt-LT" dirty="0" err="1" smtClean="0"/>
              <a:t>published</a:t>
            </a:r>
            <a:r>
              <a:rPr lang="lt-LT" dirty="0" smtClean="0"/>
              <a:t> </a:t>
            </a:r>
            <a:r>
              <a:rPr lang="lt-LT" dirty="0" err="1" smtClean="0"/>
              <a:t>on</a:t>
            </a:r>
            <a:r>
              <a:rPr lang="lt-LT" dirty="0" smtClean="0"/>
              <a:t> KRDA </a:t>
            </a:r>
            <a:r>
              <a:rPr lang="lt-LT" dirty="0" err="1" smtClean="0"/>
              <a:t>web-page</a:t>
            </a:r>
            <a:r>
              <a:rPr lang="lt-LT" dirty="0" smtClean="0"/>
              <a:t> and Facebook </a:t>
            </a:r>
            <a:r>
              <a:rPr lang="lt-LT" dirty="0" err="1" smtClean="0"/>
              <a:t>profile</a:t>
            </a:r>
            <a:r>
              <a:rPr lang="lt-LT" dirty="0" smtClean="0"/>
              <a:t>.</a:t>
            </a:r>
          </a:p>
          <a:p>
            <a:pPr lvl="1"/>
            <a:r>
              <a:rPr lang="lt-LT" dirty="0" smtClean="0"/>
              <a:t>Project </a:t>
            </a:r>
            <a:r>
              <a:rPr lang="lt-LT" dirty="0" err="1" smtClean="0"/>
              <a:t>poster</a:t>
            </a:r>
            <a:r>
              <a:rPr lang="lt-LT" dirty="0" smtClean="0"/>
              <a:t> </a:t>
            </a:r>
            <a:r>
              <a:rPr lang="lt-LT" dirty="0" err="1" smtClean="0"/>
              <a:t>is</a:t>
            </a:r>
            <a:r>
              <a:rPr lang="lt-LT" dirty="0" smtClean="0"/>
              <a:t> </a:t>
            </a:r>
            <a:r>
              <a:rPr lang="lt-LT" dirty="0" err="1" smtClean="0"/>
              <a:t>displayed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KRDA </a:t>
            </a:r>
            <a:r>
              <a:rPr lang="lt-LT" dirty="0" err="1" smtClean="0"/>
              <a:t>office</a:t>
            </a:r>
            <a:r>
              <a:rPr lang="lt-LT" dirty="0" smtClean="0"/>
              <a:t> and </a:t>
            </a:r>
            <a:r>
              <a:rPr lang="lt-LT" dirty="0" err="1" smtClean="0"/>
              <a:t>used</a:t>
            </a:r>
            <a:r>
              <a:rPr lang="lt-LT" dirty="0" smtClean="0"/>
              <a:t> </a:t>
            </a:r>
            <a:r>
              <a:rPr lang="lt-LT" dirty="0" err="1" smtClean="0"/>
              <a:t>during</a:t>
            </a:r>
            <a:r>
              <a:rPr lang="lt-LT" dirty="0" smtClean="0"/>
              <a:t> </a:t>
            </a:r>
            <a:r>
              <a:rPr lang="lt-LT" dirty="0" err="1" smtClean="0"/>
              <a:t>events</a:t>
            </a:r>
            <a:r>
              <a:rPr lang="lt-LT" dirty="0" smtClean="0"/>
              <a:t>.</a:t>
            </a:r>
          </a:p>
          <a:p>
            <a:pPr marL="274637" lvl="1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86320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549275"/>
            <a:ext cx="7772400" cy="7921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lt-LT" altLang="lt-LT" sz="3600" b="1" dirty="0" err="1" smtClean="0"/>
              <a:t>Activities</a:t>
            </a:r>
            <a:r>
              <a:rPr lang="lt-LT" altLang="lt-LT" sz="3600" b="1" dirty="0" smtClean="0"/>
              <a:t> </a:t>
            </a:r>
            <a:r>
              <a:rPr lang="lt-LT" altLang="lt-LT" sz="3600" b="1" dirty="0" err="1" smtClean="0"/>
              <a:t>planned</a:t>
            </a:r>
            <a:endParaRPr lang="en-US" altLang="lt-LT" sz="36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557338"/>
            <a:ext cx="8213725" cy="4967287"/>
          </a:xfrm>
        </p:spPr>
        <p:txBody>
          <a:bodyPr/>
          <a:lstStyle/>
          <a:p>
            <a:pPr eaLnBrk="1" hangingPunct="1"/>
            <a:r>
              <a:rPr lang="lt-LT" altLang="lt-LT" sz="2000" dirty="0" smtClean="0">
                <a:latin typeface="Cambria" pitchFamily="18" charset="0"/>
              </a:rPr>
              <a:t>1 </a:t>
            </a:r>
            <a:r>
              <a:rPr lang="lt-LT" altLang="lt-LT" sz="2000" dirty="0" err="1" smtClean="0">
                <a:latin typeface="Cambria" pitchFamily="18" charset="0"/>
              </a:rPr>
              <a:t>article</a:t>
            </a:r>
            <a:r>
              <a:rPr lang="lt-LT" altLang="lt-LT" sz="2000" dirty="0" smtClean="0">
                <a:latin typeface="Cambria" pitchFamily="18" charset="0"/>
              </a:rPr>
              <a:t> </a:t>
            </a:r>
            <a:r>
              <a:rPr lang="lt-LT" altLang="lt-LT" sz="2000" dirty="0" err="1" smtClean="0">
                <a:latin typeface="Cambria" pitchFamily="18" charset="0"/>
              </a:rPr>
              <a:t>about</a:t>
            </a:r>
            <a:r>
              <a:rPr lang="lt-LT" altLang="lt-LT" sz="2000" dirty="0" smtClean="0">
                <a:latin typeface="Cambria" pitchFamily="18" charset="0"/>
              </a:rPr>
              <a:t> </a:t>
            </a:r>
            <a:r>
              <a:rPr lang="lt-LT" altLang="lt-LT" sz="2000" dirty="0" err="1" smtClean="0">
                <a:latin typeface="Cambria" pitchFamily="18" charset="0"/>
              </a:rPr>
              <a:t>project</a:t>
            </a:r>
            <a:r>
              <a:rPr lang="lt-LT" altLang="lt-LT" sz="2000" dirty="0" smtClean="0">
                <a:latin typeface="Cambria" pitchFamily="18" charset="0"/>
              </a:rPr>
              <a:t> </a:t>
            </a:r>
            <a:r>
              <a:rPr lang="lt-LT" altLang="lt-LT" sz="2000" dirty="0" err="1" smtClean="0">
                <a:latin typeface="Cambria" pitchFamily="18" charset="0"/>
              </a:rPr>
              <a:t>results</a:t>
            </a:r>
            <a:r>
              <a:rPr lang="lt-LT" altLang="lt-LT" sz="2000" dirty="0" smtClean="0">
                <a:latin typeface="Cambria" pitchFamily="18" charset="0"/>
              </a:rPr>
              <a:t>.</a:t>
            </a:r>
          </a:p>
          <a:p>
            <a:pPr eaLnBrk="1" hangingPunct="1"/>
            <a:r>
              <a:rPr lang="lt-LT" altLang="lt-LT" sz="2000" dirty="0" smtClean="0">
                <a:latin typeface="Cambria" pitchFamily="18" charset="0"/>
              </a:rPr>
              <a:t>2</a:t>
            </a:r>
            <a:r>
              <a:rPr lang="en-US" altLang="lt-LT" sz="2000" dirty="0" smtClean="0">
                <a:latin typeface="Cambria" pitchFamily="18" charset="0"/>
              </a:rPr>
              <a:t> roundtable discussions:</a:t>
            </a:r>
            <a:endParaRPr lang="lt-LT" altLang="lt-LT" sz="2000" dirty="0" smtClean="0">
              <a:latin typeface="Cambria" pitchFamily="18" charset="0"/>
            </a:endParaRPr>
          </a:p>
          <a:p>
            <a:pPr lvl="1" eaLnBrk="1" hangingPunct="1"/>
            <a:r>
              <a:rPr lang="lt-LT" altLang="lt-LT" sz="1600" dirty="0" smtClean="0">
                <a:latin typeface="Cambria" pitchFamily="18" charset="0"/>
              </a:rPr>
              <a:t>Gargždai (</a:t>
            </a:r>
            <a:r>
              <a:rPr lang="lt-LT" altLang="lt-LT" sz="1600" dirty="0" err="1" smtClean="0">
                <a:latin typeface="Cambria" pitchFamily="18" charset="0"/>
              </a:rPr>
              <a:t>Period</a:t>
            </a:r>
            <a:r>
              <a:rPr lang="lt-LT" altLang="lt-LT" sz="1600" dirty="0" smtClean="0">
                <a:latin typeface="Cambria" pitchFamily="18" charset="0"/>
              </a:rPr>
              <a:t> 2) </a:t>
            </a:r>
            <a:r>
              <a:rPr lang="lt-LT" altLang="lt-LT" sz="1600" dirty="0" err="1" smtClean="0">
                <a:latin typeface="Cambria" pitchFamily="18" charset="0"/>
              </a:rPr>
              <a:t>will</a:t>
            </a:r>
            <a:r>
              <a:rPr lang="lt-LT" altLang="lt-LT" sz="1600" dirty="0" smtClean="0">
                <a:latin typeface="Cambria" pitchFamily="18" charset="0"/>
              </a:rPr>
              <a:t> be </a:t>
            </a:r>
            <a:r>
              <a:rPr lang="lt-LT" altLang="lt-LT" sz="1600" dirty="0" err="1" smtClean="0">
                <a:latin typeface="Cambria" pitchFamily="18" charset="0"/>
              </a:rPr>
              <a:t>moved</a:t>
            </a:r>
            <a:r>
              <a:rPr lang="lt-LT" altLang="lt-LT" sz="1600" dirty="0" smtClean="0">
                <a:latin typeface="Cambria" pitchFamily="18" charset="0"/>
              </a:rPr>
              <a:t> to </a:t>
            </a:r>
            <a:r>
              <a:rPr lang="lt-LT" altLang="lt-LT" sz="1600" dirty="0" err="1" smtClean="0">
                <a:latin typeface="Cambria" pitchFamily="18" charset="0"/>
              </a:rPr>
              <a:t>Period</a:t>
            </a:r>
            <a:r>
              <a:rPr lang="lt-LT" altLang="lt-LT" sz="1600" dirty="0" smtClean="0">
                <a:latin typeface="Cambria" pitchFamily="18" charset="0"/>
              </a:rPr>
              <a:t> 4</a:t>
            </a:r>
          </a:p>
          <a:p>
            <a:pPr lvl="1" eaLnBrk="1" hangingPunct="1"/>
            <a:r>
              <a:rPr lang="lt-LT" altLang="lt-LT" sz="1600" dirty="0" smtClean="0">
                <a:latin typeface="Cambria" pitchFamily="18" charset="0"/>
              </a:rPr>
              <a:t>Kaunas (</a:t>
            </a:r>
            <a:r>
              <a:rPr lang="lt-LT" altLang="lt-LT" sz="1600" dirty="0" err="1" smtClean="0">
                <a:latin typeface="Cambria" pitchFamily="18" charset="0"/>
              </a:rPr>
              <a:t>Period</a:t>
            </a:r>
            <a:r>
              <a:rPr lang="lt-LT" altLang="lt-LT" sz="1600" dirty="0" smtClean="0">
                <a:latin typeface="Cambria" pitchFamily="18" charset="0"/>
              </a:rPr>
              <a:t> 3) </a:t>
            </a:r>
            <a:r>
              <a:rPr lang="lt-LT" altLang="lt-LT" sz="1600" dirty="0" err="1" smtClean="0">
                <a:latin typeface="Cambria" pitchFamily="18" charset="0"/>
              </a:rPr>
              <a:t>planned</a:t>
            </a:r>
            <a:r>
              <a:rPr lang="lt-LT" altLang="lt-LT" sz="1600" dirty="0" smtClean="0">
                <a:latin typeface="Cambria" pitchFamily="18" charset="0"/>
              </a:rPr>
              <a:t> </a:t>
            </a:r>
            <a:r>
              <a:rPr lang="lt-LT" altLang="lt-LT" sz="1600" dirty="0" err="1" smtClean="0">
                <a:latin typeface="Cambria" pitchFamily="18" charset="0"/>
              </a:rPr>
              <a:t>in</a:t>
            </a:r>
            <a:r>
              <a:rPr lang="lt-LT" altLang="lt-LT" sz="1600" dirty="0" smtClean="0">
                <a:latin typeface="Cambria" pitchFamily="18" charset="0"/>
              </a:rPr>
              <a:t> </a:t>
            </a:r>
            <a:r>
              <a:rPr lang="lt-LT" altLang="lt-LT" sz="1600" dirty="0" err="1" smtClean="0">
                <a:latin typeface="Cambria" pitchFamily="18" charset="0"/>
              </a:rPr>
              <a:t>October</a:t>
            </a:r>
            <a:endParaRPr lang="lt-LT" altLang="lt-LT" sz="1600" dirty="0" smtClean="0">
              <a:latin typeface="Cambria" pitchFamily="18" charset="0"/>
            </a:endParaRPr>
          </a:p>
          <a:p>
            <a:pPr lvl="1" eaLnBrk="1" hangingPunct="1"/>
            <a:r>
              <a:rPr lang="lt-LT" altLang="lt-LT" sz="1600" dirty="0" err="1" smtClean="0">
                <a:latin typeface="Cambria" pitchFamily="18" charset="0"/>
              </a:rPr>
              <a:t>Participants</a:t>
            </a:r>
            <a:r>
              <a:rPr lang="lt-LT" altLang="lt-LT" sz="1600" dirty="0" smtClean="0">
                <a:latin typeface="Cambria" pitchFamily="18" charset="0"/>
              </a:rPr>
              <a:t> – </a:t>
            </a:r>
            <a:r>
              <a:rPr lang="lt-LT" altLang="lt-LT" sz="1600" dirty="0" err="1" smtClean="0">
                <a:latin typeface="Cambria" pitchFamily="18" charset="0"/>
              </a:rPr>
              <a:t>local</a:t>
            </a:r>
            <a:r>
              <a:rPr lang="lt-LT" altLang="lt-LT" sz="1600" dirty="0" smtClean="0">
                <a:latin typeface="Cambria" pitchFamily="18" charset="0"/>
              </a:rPr>
              <a:t> </a:t>
            </a:r>
            <a:r>
              <a:rPr lang="lt-LT" altLang="lt-LT" sz="1600" dirty="0" err="1" smtClean="0">
                <a:latin typeface="Cambria" pitchFamily="18" charset="0"/>
              </a:rPr>
              <a:t>stakeholders</a:t>
            </a:r>
            <a:r>
              <a:rPr lang="lt-LT" altLang="lt-LT" sz="1600" dirty="0" smtClean="0">
                <a:latin typeface="Cambria" pitchFamily="18" charset="0"/>
              </a:rPr>
              <a:t>, Lithuanian </a:t>
            </a:r>
            <a:r>
              <a:rPr lang="lt-LT" altLang="lt-LT" sz="1600" dirty="0" err="1" smtClean="0">
                <a:latin typeface="Cambria" pitchFamily="18" charset="0"/>
              </a:rPr>
              <a:t>partners</a:t>
            </a:r>
            <a:r>
              <a:rPr lang="lt-LT" altLang="lt-LT" sz="1600" dirty="0" smtClean="0">
                <a:latin typeface="Cambria" pitchFamily="18" charset="0"/>
              </a:rPr>
              <a:t>.</a:t>
            </a:r>
            <a:endParaRPr lang="en-US" altLang="lt-LT" sz="1600" dirty="0" smtClean="0">
              <a:latin typeface="Cambria" pitchFamily="18" charset="0"/>
            </a:endParaRPr>
          </a:p>
          <a:p>
            <a:pPr eaLnBrk="1" hangingPunct="1"/>
            <a:r>
              <a:rPr lang="en-US" altLang="lt-LT" sz="2000" dirty="0" smtClean="0">
                <a:latin typeface="Cambria" pitchFamily="18" charset="0"/>
              </a:rPr>
              <a:t>Experience exchange visit to Latvia:</a:t>
            </a:r>
            <a:endParaRPr lang="lt-LT" altLang="lt-LT" sz="2000" dirty="0" smtClean="0">
              <a:latin typeface="Cambria" pitchFamily="18" charset="0"/>
            </a:endParaRPr>
          </a:p>
          <a:p>
            <a:pPr lvl="1" eaLnBrk="1" hangingPunct="1"/>
            <a:r>
              <a:rPr lang="lt-LT" altLang="lt-LT" sz="1600" dirty="0" err="1">
                <a:latin typeface="Cambria" pitchFamily="18" charset="0"/>
              </a:rPr>
              <a:t>Period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smtClean="0">
                <a:latin typeface="Cambria" pitchFamily="18" charset="0"/>
              </a:rPr>
              <a:t>4. 12 </a:t>
            </a:r>
            <a:r>
              <a:rPr lang="lt-LT" altLang="lt-LT" sz="1600" dirty="0" err="1">
                <a:latin typeface="Cambria" pitchFamily="18" charset="0"/>
              </a:rPr>
              <a:t>participants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err="1">
                <a:latin typeface="Cambria" pitchFamily="18" charset="0"/>
              </a:rPr>
              <a:t>from</a:t>
            </a:r>
            <a:r>
              <a:rPr lang="lt-LT" altLang="lt-LT" sz="1600" dirty="0">
                <a:latin typeface="Cambria" pitchFamily="18" charset="0"/>
              </a:rPr>
              <a:t> Lithuania. </a:t>
            </a:r>
            <a:r>
              <a:rPr lang="lt-LT" altLang="lt-LT" sz="1600" dirty="0" smtClean="0">
                <a:latin typeface="Cambria" pitchFamily="18" charset="0"/>
              </a:rPr>
              <a:t>2 </a:t>
            </a:r>
            <a:r>
              <a:rPr lang="lt-LT" altLang="lt-LT" sz="1600" dirty="0" err="1">
                <a:latin typeface="Cambria" pitchFamily="18" charset="0"/>
              </a:rPr>
              <a:t>days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smtClean="0">
                <a:latin typeface="Cambria" pitchFamily="18" charset="0"/>
              </a:rPr>
              <a:t>(1 </a:t>
            </a:r>
            <a:r>
              <a:rPr lang="lt-LT" altLang="lt-LT" sz="1600" dirty="0" err="1" smtClean="0">
                <a:latin typeface="Cambria" pitchFamily="18" charset="0"/>
              </a:rPr>
              <a:t>night</a:t>
            </a:r>
            <a:r>
              <a:rPr lang="lt-LT" altLang="lt-LT" sz="1600" dirty="0" smtClean="0">
                <a:latin typeface="Cambria" pitchFamily="18" charset="0"/>
              </a:rPr>
              <a:t>). </a:t>
            </a:r>
            <a:endParaRPr lang="lt-LT" altLang="lt-LT" sz="1600" dirty="0">
              <a:latin typeface="Cambria" pitchFamily="18" charset="0"/>
            </a:endParaRPr>
          </a:p>
          <a:p>
            <a:pPr lvl="1" eaLnBrk="1" hangingPunct="1"/>
            <a:r>
              <a:rPr lang="lt-LT" altLang="lt-LT" sz="1600" dirty="0">
                <a:latin typeface="Cambria" pitchFamily="18" charset="0"/>
              </a:rPr>
              <a:t>KRDA </a:t>
            </a:r>
            <a:r>
              <a:rPr lang="lt-LT" altLang="lt-LT" sz="1600" dirty="0" err="1">
                <a:latin typeface="Cambria" pitchFamily="18" charset="0"/>
              </a:rPr>
              <a:t>is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err="1">
                <a:latin typeface="Cambria" pitchFamily="18" charset="0"/>
              </a:rPr>
              <a:t>responsible</a:t>
            </a:r>
            <a:r>
              <a:rPr lang="lt-LT" altLang="lt-LT" sz="1600" dirty="0">
                <a:latin typeface="Cambria" pitchFamily="18" charset="0"/>
              </a:rPr>
              <a:t> for </a:t>
            </a:r>
            <a:r>
              <a:rPr lang="lt-LT" altLang="lt-LT" sz="1600" dirty="0" err="1">
                <a:latin typeface="Cambria" pitchFamily="18" charset="0"/>
              </a:rPr>
              <a:t>the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err="1">
                <a:latin typeface="Cambria" pitchFamily="18" charset="0"/>
              </a:rPr>
              <a:t>development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err="1">
                <a:latin typeface="Cambria" pitchFamily="18" charset="0"/>
              </a:rPr>
              <a:t>of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err="1">
                <a:latin typeface="Cambria" pitchFamily="18" charset="0"/>
              </a:rPr>
              <a:t>content</a:t>
            </a:r>
            <a:r>
              <a:rPr lang="lt-LT" altLang="lt-LT" sz="1600" dirty="0">
                <a:latin typeface="Cambria" pitchFamily="18" charset="0"/>
              </a:rPr>
              <a:t>, </a:t>
            </a:r>
            <a:r>
              <a:rPr lang="lt-LT" altLang="lt-LT" sz="1600" dirty="0" err="1">
                <a:latin typeface="Cambria" pitchFamily="18" charset="0"/>
              </a:rPr>
              <a:t>rent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err="1">
                <a:latin typeface="Cambria" pitchFamily="18" charset="0"/>
              </a:rPr>
              <a:t>of</a:t>
            </a:r>
            <a:r>
              <a:rPr lang="lt-LT" altLang="lt-LT" sz="1600" dirty="0">
                <a:latin typeface="Cambria" pitchFamily="18" charset="0"/>
              </a:rPr>
              <a:t> bus, </a:t>
            </a:r>
            <a:r>
              <a:rPr lang="lt-LT" altLang="lt-LT" sz="1600" dirty="0" err="1">
                <a:latin typeface="Cambria" pitchFamily="18" charset="0"/>
              </a:rPr>
              <a:t>accommodation</a:t>
            </a:r>
            <a:r>
              <a:rPr lang="lt-LT" altLang="lt-LT" sz="1600" dirty="0">
                <a:latin typeface="Cambria" pitchFamily="18" charset="0"/>
              </a:rPr>
              <a:t> and </a:t>
            </a:r>
            <a:r>
              <a:rPr lang="lt-LT" altLang="lt-LT" sz="1600" dirty="0" err="1">
                <a:latin typeface="Cambria" pitchFamily="18" charset="0"/>
              </a:rPr>
              <a:t>catering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err="1">
                <a:latin typeface="Cambria" pitchFamily="18" charset="0"/>
              </a:rPr>
              <a:t>of</a:t>
            </a:r>
            <a:r>
              <a:rPr lang="lt-LT" altLang="lt-LT" sz="1600" dirty="0">
                <a:latin typeface="Cambria" pitchFamily="18" charset="0"/>
              </a:rPr>
              <a:t> Lithuanian </a:t>
            </a:r>
            <a:r>
              <a:rPr lang="lt-LT" altLang="lt-LT" sz="1600" dirty="0" err="1">
                <a:latin typeface="Cambria" pitchFamily="18" charset="0"/>
              </a:rPr>
              <a:t>participants</a:t>
            </a:r>
            <a:r>
              <a:rPr lang="lt-LT" altLang="lt-LT" sz="1600" dirty="0" smtClean="0">
                <a:latin typeface="Cambria" pitchFamily="18" charset="0"/>
              </a:rPr>
              <a:t>.</a:t>
            </a:r>
            <a:endParaRPr lang="en-US" altLang="lt-LT" sz="1600" dirty="0" smtClean="0">
              <a:latin typeface="Cambria" pitchFamily="18" charset="0"/>
            </a:endParaRPr>
          </a:p>
          <a:p>
            <a:pPr eaLnBrk="1" hangingPunct="1"/>
            <a:r>
              <a:rPr lang="lt-LT" altLang="lt-LT" sz="2000" dirty="0">
                <a:latin typeface="Cambria" pitchFamily="18" charset="0"/>
              </a:rPr>
              <a:t>1</a:t>
            </a:r>
            <a:r>
              <a:rPr lang="en-US" altLang="lt-LT" sz="2000" dirty="0">
                <a:latin typeface="Cambria" pitchFamily="18" charset="0"/>
              </a:rPr>
              <a:t> project management </a:t>
            </a:r>
            <a:r>
              <a:rPr lang="lt-LT" altLang="lt-LT" sz="2000" dirty="0" err="1">
                <a:latin typeface="Cambria" pitchFamily="18" charset="0"/>
              </a:rPr>
              <a:t>group</a:t>
            </a:r>
            <a:r>
              <a:rPr lang="lt-LT" altLang="lt-LT" sz="2000" dirty="0">
                <a:latin typeface="Cambria" pitchFamily="18" charset="0"/>
              </a:rPr>
              <a:t> </a:t>
            </a:r>
            <a:r>
              <a:rPr lang="en-US" altLang="lt-LT" sz="2000" dirty="0">
                <a:latin typeface="Cambria" pitchFamily="18" charset="0"/>
              </a:rPr>
              <a:t>meeting (PM</a:t>
            </a:r>
            <a:r>
              <a:rPr lang="lt-LT" altLang="lt-LT" sz="2000" dirty="0">
                <a:latin typeface="Cambria" pitchFamily="18" charset="0"/>
              </a:rPr>
              <a:t>G</a:t>
            </a:r>
            <a:r>
              <a:rPr lang="en-US" altLang="lt-LT" sz="2000" dirty="0">
                <a:latin typeface="Cambria" pitchFamily="18" charset="0"/>
              </a:rPr>
              <a:t>):</a:t>
            </a:r>
          </a:p>
          <a:p>
            <a:pPr lvl="1" eaLnBrk="1" hangingPunct="1"/>
            <a:r>
              <a:rPr lang="lt-LT" altLang="lt-LT" sz="1600" dirty="0">
                <a:latin typeface="Cambria" pitchFamily="18" charset="0"/>
              </a:rPr>
              <a:t>PMM4 </a:t>
            </a:r>
            <a:r>
              <a:rPr lang="lt-LT" altLang="lt-LT" sz="1600" dirty="0" err="1">
                <a:latin typeface="Cambria" pitchFamily="18" charset="0"/>
              </a:rPr>
              <a:t>in</a:t>
            </a:r>
            <a:r>
              <a:rPr lang="lt-LT" altLang="lt-LT" sz="1600" dirty="0">
                <a:latin typeface="Cambria" pitchFamily="18" charset="0"/>
              </a:rPr>
              <a:t> Kaunas (</a:t>
            </a:r>
            <a:r>
              <a:rPr lang="lt-LT" altLang="lt-LT" sz="1600" dirty="0" err="1">
                <a:latin typeface="Cambria" pitchFamily="18" charset="0"/>
              </a:rPr>
              <a:t>Period</a:t>
            </a:r>
            <a:r>
              <a:rPr lang="lt-LT" altLang="lt-LT" sz="1600" dirty="0">
                <a:latin typeface="Cambria" pitchFamily="18" charset="0"/>
              </a:rPr>
              <a:t> 4), 2-3 </a:t>
            </a:r>
            <a:r>
              <a:rPr lang="lt-LT" altLang="lt-LT" sz="1600" dirty="0" err="1">
                <a:latin typeface="Cambria" pitchFamily="18" charset="0"/>
              </a:rPr>
              <a:t>persons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err="1">
                <a:latin typeface="Cambria" pitchFamily="18" charset="0"/>
              </a:rPr>
              <a:t>from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err="1">
                <a:latin typeface="Cambria" pitchFamily="18" charset="0"/>
              </a:rPr>
              <a:t>each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err="1">
                <a:latin typeface="Cambria" pitchFamily="18" charset="0"/>
              </a:rPr>
              <a:t>partner</a:t>
            </a:r>
            <a:r>
              <a:rPr lang="lt-LT" altLang="lt-LT" sz="1600" dirty="0">
                <a:latin typeface="Cambria" pitchFamily="18" charset="0"/>
              </a:rPr>
              <a:t>. 1 </a:t>
            </a:r>
            <a:r>
              <a:rPr lang="lt-LT" altLang="lt-LT" sz="1600" dirty="0" err="1">
                <a:latin typeface="Cambria" pitchFamily="18" charset="0"/>
              </a:rPr>
              <a:t>day</a:t>
            </a:r>
            <a:r>
              <a:rPr lang="lt-LT" altLang="lt-LT" sz="1600" dirty="0" smtClean="0">
                <a:latin typeface="Cambria" pitchFamily="18" charset="0"/>
              </a:rPr>
              <a:t>.</a:t>
            </a:r>
          </a:p>
          <a:p>
            <a:pPr eaLnBrk="1" hangingPunct="1"/>
            <a:r>
              <a:rPr lang="en-US" altLang="lt-LT" sz="2000" dirty="0" smtClean="0">
                <a:latin typeface="Cambria" pitchFamily="18" charset="0"/>
              </a:rPr>
              <a:t>Final conference:</a:t>
            </a:r>
            <a:endParaRPr lang="lt-LT" altLang="lt-LT" sz="2000" dirty="0" smtClean="0">
              <a:latin typeface="Cambria" pitchFamily="18" charset="0"/>
            </a:endParaRPr>
          </a:p>
          <a:p>
            <a:pPr lvl="1" eaLnBrk="1" hangingPunct="1"/>
            <a:r>
              <a:rPr lang="lt-LT" altLang="lt-LT" sz="1600" dirty="0" smtClean="0">
                <a:latin typeface="Cambria" pitchFamily="18" charset="0"/>
              </a:rPr>
              <a:t>Kaunas (</a:t>
            </a:r>
            <a:r>
              <a:rPr lang="lt-LT" altLang="lt-LT" sz="1600" dirty="0" err="1" smtClean="0">
                <a:latin typeface="Cambria" pitchFamily="18" charset="0"/>
              </a:rPr>
              <a:t>Period</a:t>
            </a:r>
            <a:r>
              <a:rPr lang="lt-LT" altLang="lt-LT" sz="1600" dirty="0" smtClean="0">
                <a:latin typeface="Cambria" pitchFamily="18" charset="0"/>
              </a:rPr>
              <a:t> 4), </a:t>
            </a:r>
            <a:r>
              <a:rPr lang="lt-LT" altLang="lt-LT" sz="1600" dirty="0" err="1" smtClean="0">
                <a:latin typeface="Cambria" pitchFamily="18" charset="0"/>
              </a:rPr>
              <a:t>together</a:t>
            </a:r>
            <a:r>
              <a:rPr lang="lt-LT" altLang="lt-LT" sz="1600" dirty="0" smtClean="0">
                <a:latin typeface="Cambria" pitchFamily="18" charset="0"/>
              </a:rPr>
              <a:t> </a:t>
            </a:r>
            <a:r>
              <a:rPr lang="lt-LT" altLang="lt-LT" sz="1600" dirty="0" err="1" smtClean="0">
                <a:latin typeface="Cambria" pitchFamily="18" charset="0"/>
              </a:rPr>
              <a:t>with</a:t>
            </a:r>
            <a:r>
              <a:rPr lang="lt-LT" altLang="lt-LT" sz="1600" dirty="0" smtClean="0">
                <a:latin typeface="Cambria" pitchFamily="18" charset="0"/>
              </a:rPr>
              <a:t> PMM4. 2-5 </a:t>
            </a:r>
            <a:r>
              <a:rPr lang="lt-LT" altLang="lt-LT" sz="1600" dirty="0" err="1" smtClean="0">
                <a:latin typeface="Cambria" pitchFamily="18" charset="0"/>
              </a:rPr>
              <a:t>participants</a:t>
            </a:r>
            <a:r>
              <a:rPr lang="lt-LT" altLang="lt-LT" sz="1600" dirty="0" smtClean="0">
                <a:latin typeface="Cambria" pitchFamily="18" charset="0"/>
              </a:rPr>
              <a:t> </a:t>
            </a:r>
            <a:r>
              <a:rPr lang="lt-LT" altLang="lt-LT" sz="1600" dirty="0" err="1" smtClean="0">
                <a:latin typeface="Cambria" pitchFamily="18" charset="0"/>
              </a:rPr>
              <a:t>from</a:t>
            </a:r>
            <a:r>
              <a:rPr lang="lt-LT" altLang="lt-LT" sz="1600" dirty="0" smtClean="0">
                <a:latin typeface="Cambria" pitchFamily="18" charset="0"/>
              </a:rPr>
              <a:t> </a:t>
            </a:r>
            <a:r>
              <a:rPr lang="lt-LT" altLang="lt-LT" sz="1600" dirty="0" err="1" smtClean="0">
                <a:latin typeface="Cambria" pitchFamily="18" charset="0"/>
              </a:rPr>
              <a:t>each</a:t>
            </a:r>
            <a:r>
              <a:rPr lang="lt-LT" altLang="lt-LT" sz="1600" dirty="0" smtClean="0">
                <a:latin typeface="Cambria" pitchFamily="18" charset="0"/>
              </a:rPr>
              <a:t> </a:t>
            </a:r>
            <a:r>
              <a:rPr lang="lt-LT" altLang="lt-LT" sz="1600" dirty="0" err="1" smtClean="0">
                <a:latin typeface="Cambria" pitchFamily="18" charset="0"/>
              </a:rPr>
              <a:t>partner</a:t>
            </a:r>
            <a:r>
              <a:rPr lang="lt-LT" altLang="lt-LT" sz="1600" dirty="0" smtClean="0">
                <a:latin typeface="Cambria" pitchFamily="18" charset="0"/>
              </a:rPr>
              <a:t>. 1,5 </a:t>
            </a:r>
            <a:r>
              <a:rPr lang="lt-LT" altLang="lt-LT" sz="1600" dirty="0" err="1" smtClean="0">
                <a:latin typeface="Cambria" pitchFamily="18" charset="0"/>
              </a:rPr>
              <a:t>days</a:t>
            </a:r>
            <a:r>
              <a:rPr lang="lt-LT" altLang="lt-LT" sz="1600" dirty="0" smtClean="0">
                <a:latin typeface="Cambria" pitchFamily="18" charset="0"/>
              </a:rPr>
              <a:t> </a:t>
            </a:r>
            <a:r>
              <a:rPr lang="lt-LT" altLang="lt-LT" sz="1600" dirty="0" err="1" smtClean="0">
                <a:latin typeface="Cambria" pitchFamily="18" charset="0"/>
              </a:rPr>
              <a:t>event</a:t>
            </a:r>
            <a:r>
              <a:rPr lang="lt-LT" altLang="lt-LT" sz="1600" dirty="0">
                <a:latin typeface="Cambria" pitchFamily="18" charset="0"/>
              </a:rPr>
              <a:t> </a:t>
            </a:r>
            <a:r>
              <a:rPr lang="lt-LT" altLang="lt-LT" sz="1600" dirty="0" smtClean="0">
                <a:latin typeface="Cambria" pitchFamily="18" charset="0"/>
              </a:rPr>
              <a:t>(1 </a:t>
            </a:r>
            <a:r>
              <a:rPr lang="lt-LT" altLang="lt-LT" sz="1600" dirty="0" err="1" smtClean="0">
                <a:latin typeface="Cambria" pitchFamily="18" charset="0"/>
              </a:rPr>
              <a:t>night</a:t>
            </a:r>
            <a:r>
              <a:rPr lang="lt-LT" altLang="lt-LT" sz="1600" dirty="0" smtClean="0">
                <a:latin typeface="Cambria" pitchFamily="18" charset="0"/>
              </a:rPr>
              <a:t>)</a:t>
            </a:r>
            <a:endParaRPr lang="ru-RU" altLang="lt-LT" sz="1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482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549275"/>
            <a:ext cx="7772400" cy="79216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lt-LT" altLang="lt-LT" sz="3600" b="1" dirty="0" err="1" smtClean="0"/>
              <a:t>Issues</a:t>
            </a:r>
            <a:r>
              <a:rPr lang="lt-LT" altLang="lt-LT" sz="3600" b="1" dirty="0" smtClean="0"/>
              <a:t> for </a:t>
            </a:r>
            <a:r>
              <a:rPr lang="lt-LT" altLang="lt-LT" sz="3600" b="1" dirty="0" err="1" smtClean="0"/>
              <a:t>the</a:t>
            </a:r>
            <a:r>
              <a:rPr lang="lt-LT" altLang="lt-LT" sz="3600" b="1" dirty="0" smtClean="0"/>
              <a:t> </a:t>
            </a:r>
            <a:r>
              <a:rPr lang="lt-LT" altLang="lt-LT" sz="3600" b="1" dirty="0" err="1" smtClean="0"/>
              <a:t>discussion</a:t>
            </a:r>
            <a:endParaRPr lang="en-US" altLang="lt-LT" sz="3600" b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68313" y="1557338"/>
            <a:ext cx="8213725" cy="4967287"/>
          </a:xfrm>
        </p:spPr>
        <p:txBody>
          <a:bodyPr/>
          <a:lstStyle/>
          <a:p>
            <a:pPr eaLnBrk="1" hangingPunct="1"/>
            <a:r>
              <a:rPr lang="en-US" altLang="lt-LT" sz="2000" dirty="0" smtClean="0">
                <a:latin typeface="Cambria" pitchFamily="18" charset="0"/>
              </a:rPr>
              <a:t>Experience exchange visit</a:t>
            </a:r>
            <a:r>
              <a:rPr lang="lt-LT" altLang="lt-LT" sz="2000" dirty="0" smtClean="0">
                <a:latin typeface="Cambria" pitchFamily="18" charset="0"/>
              </a:rPr>
              <a:t>s</a:t>
            </a:r>
            <a:r>
              <a:rPr lang="en-US" altLang="lt-LT" sz="2000" dirty="0" smtClean="0">
                <a:latin typeface="Cambria" pitchFamily="18" charset="0"/>
              </a:rPr>
              <a:t> to Latvia</a:t>
            </a:r>
            <a:r>
              <a:rPr lang="lt-LT" altLang="lt-LT" sz="2000" dirty="0" smtClean="0">
                <a:latin typeface="Cambria" pitchFamily="18" charset="0"/>
              </a:rPr>
              <a:t> and Lithuania</a:t>
            </a:r>
            <a:r>
              <a:rPr lang="en-US" altLang="lt-LT" sz="2000" dirty="0" smtClean="0">
                <a:latin typeface="Cambria" pitchFamily="18" charset="0"/>
              </a:rPr>
              <a:t>:</a:t>
            </a:r>
            <a:endParaRPr lang="lt-LT" altLang="lt-LT" sz="2000" dirty="0" smtClean="0">
              <a:latin typeface="Cambria" pitchFamily="18" charset="0"/>
            </a:endParaRPr>
          </a:p>
          <a:p>
            <a:pPr lvl="1" eaLnBrk="1" hangingPunct="1"/>
            <a:r>
              <a:rPr lang="lt-LT" altLang="lt-LT" sz="1600" dirty="0" err="1" smtClean="0">
                <a:latin typeface="Cambria" pitchFamily="18" charset="0"/>
              </a:rPr>
              <a:t>When</a:t>
            </a:r>
            <a:r>
              <a:rPr lang="lt-LT" altLang="lt-LT" sz="1600" dirty="0" smtClean="0">
                <a:latin typeface="Cambria" pitchFamily="18" charset="0"/>
              </a:rPr>
              <a:t>?</a:t>
            </a:r>
          </a:p>
          <a:p>
            <a:pPr lvl="1" eaLnBrk="1" hangingPunct="1"/>
            <a:r>
              <a:rPr lang="lt-LT" altLang="lt-LT" sz="1600" dirty="0" err="1" smtClean="0">
                <a:latin typeface="Cambria" pitchFamily="18" charset="0"/>
              </a:rPr>
              <a:t>Content</a:t>
            </a:r>
            <a:r>
              <a:rPr lang="lt-LT" altLang="lt-LT" sz="1600" dirty="0" smtClean="0">
                <a:latin typeface="Cambria" pitchFamily="18" charset="0"/>
              </a:rPr>
              <a:t>?</a:t>
            </a:r>
            <a:endParaRPr lang="en-US" altLang="lt-LT" sz="1600" dirty="0" smtClean="0">
              <a:latin typeface="Cambria" pitchFamily="18" charset="0"/>
            </a:endParaRPr>
          </a:p>
          <a:p>
            <a:pPr eaLnBrk="1" hangingPunct="1"/>
            <a:r>
              <a:rPr lang="lt-LT" altLang="lt-LT" sz="2000" dirty="0" err="1" smtClean="0">
                <a:latin typeface="Cambria" pitchFamily="18" charset="0"/>
              </a:rPr>
              <a:t>Seminars</a:t>
            </a:r>
            <a:endParaRPr lang="lt-LT" altLang="lt-LT" sz="2000" dirty="0" smtClean="0">
              <a:latin typeface="Cambria" pitchFamily="18" charset="0"/>
            </a:endParaRPr>
          </a:p>
          <a:p>
            <a:pPr lvl="1" eaLnBrk="1" hangingPunct="1"/>
            <a:r>
              <a:rPr lang="lt-LT" altLang="lt-LT" sz="1600" dirty="0" err="1" smtClean="0">
                <a:latin typeface="Cambria" pitchFamily="18" charset="0"/>
              </a:rPr>
              <a:t>Who</a:t>
            </a:r>
            <a:r>
              <a:rPr lang="lt-LT" altLang="lt-LT" sz="1600" dirty="0" smtClean="0">
                <a:latin typeface="Cambria" pitchFamily="18" charset="0"/>
              </a:rPr>
              <a:t>?</a:t>
            </a:r>
          </a:p>
          <a:p>
            <a:pPr lvl="1" eaLnBrk="1" hangingPunct="1"/>
            <a:r>
              <a:rPr lang="lt-LT" altLang="lt-LT" sz="1600" dirty="0" err="1" smtClean="0">
                <a:latin typeface="Cambria" pitchFamily="18" charset="0"/>
              </a:rPr>
              <a:t>When</a:t>
            </a:r>
            <a:r>
              <a:rPr lang="lt-LT" altLang="lt-LT" sz="1600" dirty="0" smtClean="0">
                <a:latin typeface="Cambria" pitchFamily="18" charset="0"/>
              </a:rPr>
              <a:t>?</a:t>
            </a:r>
          </a:p>
          <a:p>
            <a:pPr lvl="1" eaLnBrk="1" hangingPunct="1"/>
            <a:r>
              <a:rPr lang="lt-LT" altLang="lt-LT" sz="1600" dirty="0" err="1" smtClean="0">
                <a:latin typeface="Cambria" pitchFamily="18" charset="0"/>
              </a:rPr>
              <a:t>Content</a:t>
            </a:r>
            <a:r>
              <a:rPr lang="lt-LT" altLang="lt-LT" sz="1600" dirty="0" smtClean="0">
                <a:latin typeface="Cambria" pitchFamily="18" charset="0"/>
              </a:rPr>
              <a:t>?</a:t>
            </a:r>
          </a:p>
          <a:p>
            <a:pPr eaLnBrk="1" hangingPunct="1"/>
            <a:r>
              <a:rPr lang="en-US" altLang="lt-LT" sz="2000" dirty="0" smtClean="0">
                <a:latin typeface="Cambria" pitchFamily="18" charset="0"/>
              </a:rPr>
              <a:t>Final conference:</a:t>
            </a:r>
            <a:endParaRPr lang="lt-LT" altLang="lt-LT" sz="2000" dirty="0" smtClean="0">
              <a:latin typeface="Cambria" pitchFamily="18" charset="0"/>
            </a:endParaRPr>
          </a:p>
          <a:p>
            <a:pPr lvl="1" eaLnBrk="1" hangingPunct="1"/>
            <a:r>
              <a:rPr lang="lt-LT" altLang="lt-LT" sz="1600" dirty="0" err="1" smtClean="0">
                <a:latin typeface="Cambria" pitchFamily="18" charset="0"/>
              </a:rPr>
              <a:t>When</a:t>
            </a:r>
            <a:r>
              <a:rPr lang="lt-LT" altLang="lt-LT" sz="1600" dirty="0" smtClean="0">
                <a:latin typeface="Cambria" pitchFamily="18" charset="0"/>
              </a:rPr>
              <a:t>?</a:t>
            </a:r>
          </a:p>
          <a:p>
            <a:pPr lvl="1" eaLnBrk="1" hangingPunct="1"/>
            <a:r>
              <a:rPr lang="lt-LT" altLang="lt-LT" sz="1600" dirty="0" err="1" smtClean="0">
                <a:latin typeface="Cambria" pitchFamily="18" charset="0"/>
              </a:rPr>
              <a:t>Content</a:t>
            </a:r>
            <a:r>
              <a:rPr lang="lt-LT" altLang="lt-LT" sz="1600" dirty="0" smtClean="0">
                <a:latin typeface="Cambria" pitchFamily="18" charset="0"/>
              </a:rPr>
              <a:t>?</a:t>
            </a:r>
            <a:endParaRPr lang="ru-RU" altLang="lt-LT" sz="16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828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1794" y="5616691"/>
            <a:ext cx="76461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373216"/>
            <a:ext cx="3702804" cy="120619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848600" cy="761256"/>
          </a:xfrm>
        </p:spPr>
        <p:txBody>
          <a:bodyPr/>
          <a:lstStyle/>
          <a:p>
            <a:pPr algn="ctr"/>
            <a:r>
              <a:rPr lang="lt-LT" sz="2800" dirty="0" err="1" smtClean="0"/>
              <a:t>Thank</a:t>
            </a:r>
            <a:r>
              <a:rPr lang="lt-LT" sz="2800" dirty="0" smtClean="0"/>
              <a:t> </a:t>
            </a:r>
            <a:r>
              <a:rPr lang="lt-LT" sz="2800" dirty="0" err="1" smtClean="0"/>
              <a:t>you</a:t>
            </a:r>
            <a:r>
              <a:rPr lang="lt-LT" sz="2800" dirty="0" smtClean="0"/>
              <a:t> for </a:t>
            </a:r>
            <a:r>
              <a:rPr lang="lt-LT" sz="2800" dirty="0" err="1" smtClean="0"/>
              <a:t>your</a:t>
            </a:r>
            <a:r>
              <a:rPr lang="lt-LT" sz="2800" dirty="0" smtClean="0"/>
              <a:t> </a:t>
            </a:r>
            <a:r>
              <a:rPr lang="lt-LT" sz="2800" dirty="0" err="1" smtClean="0"/>
              <a:t>attention</a:t>
            </a:r>
            <a:r>
              <a:rPr lang="en-US" sz="2800" dirty="0" smtClean="0"/>
              <a:t>!</a:t>
            </a:r>
            <a:endParaRPr lang="lt-LT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Elena </a:t>
            </a:r>
            <a:r>
              <a:rPr lang="en-US" dirty="0" err="1" smtClean="0"/>
              <a:t>Talo</a:t>
            </a:r>
            <a:r>
              <a:rPr lang="lt-LT" dirty="0" err="1" smtClean="0"/>
              <a:t>čkaitė</a:t>
            </a:r>
            <a:endParaRPr lang="lt-LT" dirty="0" smtClean="0"/>
          </a:p>
          <a:p>
            <a:pPr algn="ctr"/>
            <a:r>
              <a:rPr lang="lt-LT" dirty="0" smtClean="0"/>
              <a:t>Kaunas </a:t>
            </a:r>
            <a:r>
              <a:rPr lang="lt-LT" dirty="0" err="1" smtClean="0"/>
              <a:t>Regional</a:t>
            </a:r>
            <a:r>
              <a:rPr lang="lt-LT" dirty="0" smtClean="0"/>
              <a:t> </a:t>
            </a:r>
            <a:r>
              <a:rPr lang="lt-LT" dirty="0" err="1" smtClean="0"/>
              <a:t>Development</a:t>
            </a:r>
            <a:r>
              <a:rPr lang="lt-LT" dirty="0" smtClean="0"/>
              <a:t> </a:t>
            </a:r>
            <a:r>
              <a:rPr lang="lt-LT" dirty="0" err="1" smtClean="0"/>
              <a:t>Agency</a:t>
            </a:r>
            <a:endParaRPr lang="lt-LT" dirty="0" smtClean="0"/>
          </a:p>
          <a:p>
            <a:pPr algn="ctr"/>
            <a:r>
              <a:rPr lang="lt-LT" dirty="0" smtClean="0"/>
              <a:t>Project </a:t>
            </a:r>
            <a:r>
              <a:rPr lang="en-US" dirty="0" err="1"/>
              <a:t>M</a:t>
            </a:r>
            <a:r>
              <a:rPr lang="lt-LT" dirty="0" err="1" smtClean="0"/>
              <a:t>anager</a:t>
            </a:r>
            <a:endParaRPr lang="lt-LT" dirty="0" smtClean="0"/>
          </a:p>
          <a:p>
            <a:pPr algn="ctr"/>
            <a:r>
              <a:rPr lang="lt-LT" dirty="0" err="1" smtClean="0"/>
              <a:t>elena</a:t>
            </a:r>
            <a:r>
              <a:rPr lang="en-US" dirty="0" smtClean="0"/>
              <a:t>@</a:t>
            </a:r>
            <a:r>
              <a:rPr lang="en-US" dirty="0" err="1" smtClean="0"/>
              <a:t>krda.lt</a:t>
            </a:r>
            <a:r>
              <a:rPr lang="en-US" dirty="0" smtClean="0"/>
              <a:t>, +370 616 56771</a:t>
            </a:r>
            <a:endParaRPr lang="lt-LT" dirty="0" smtClean="0"/>
          </a:p>
          <a:p>
            <a:pPr algn="ctr"/>
            <a:endParaRPr lang="lt-LT" dirty="0"/>
          </a:p>
        </p:txBody>
      </p:sp>
      <p:pic>
        <p:nvPicPr>
          <p:cNvPr id="1026" name="Paveikslėlis 1" descr="KRDA logo colour rg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754" y="5616691"/>
            <a:ext cx="198120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086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6333</TotalTime>
  <Words>363</Words>
  <Application>Microsoft Office PowerPoint</Application>
  <PresentationFormat>Slaidrāde ekrānā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</vt:lpstr>
      <vt:lpstr>Clarity</vt:lpstr>
      <vt:lpstr>Pp 6: Kaunas regional development agency</vt:lpstr>
      <vt:lpstr>Activities implemented during period 2 (1)</vt:lpstr>
      <vt:lpstr>Activities implemented during period 2 (2)</vt:lpstr>
      <vt:lpstr>Activities implemented during period 2 (3)</vt:lpstr>
      <vt:lpstr>Activities planned</vt:lpstr>
      <vt:lpstr>Issues for the discussion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Neringa</dc:creator>
  <cp:lastModifiedBy>Windows User</cp:lastModifiedBy>
  <cp:revision>540</cp:revision>
  <cp:lastPrinted>2018-05-04T06:10:46Z</cp:lastPrinted>
  <dcterms:created xsi:type="dcterms:W3CDTF">2012-06-26T08:02:14Z</dcterms:created>
  <dcterms:modified xsi:type="dcterms:W3CDTF">2019-09-10T05:35:56Z</dcterms:modified>
</cp:coreProperties>
</file>