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1" r:id="rId2"/>
    <p:sldId id="288" r:id="rId3"/>
    <p:sldId id="348" r:id="rId4"/>
    <p:sldId id="34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1" autoAdjust="0"/>
    <p:restoredTop sz="89017" autoAdjust="0"/>
  </p:normalViewPr>
  <p:slideViewPr>
    <p:cSldViewPr snapToGrid="0">
      <p:cViewPr varScale="1">
        <p:scale>
          <a:sx n="78" d="100"/>
          <a:sy n="78" d="100"/>
        </p:scale>
        <p:origin x="6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8319D-5CEA-41A3-9414-FD533CCDD826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ED01E-C255-43E9-9B0A-867554234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4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D01E-C255-43E9-9B0A-867554234F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79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ED01E-C255-43E9-9B0A-867554234F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16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72D2-AE8D-4B11-8C9B-09C876A0099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CE9B-E581-47BE-89D0-DC08D9672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5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72D2-AE8D-4B11-8C9B-09C876A0099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CE9B-E581-47BE-89D0-DC08D9672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5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72D2-AE8D-4B11-8C9B-09C876A0099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CE9B-E581-47BE-89D0-DC08D9672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7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72D2-AE8D-4B11-8C9B-09C876A0099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CE9B-E581-47BE-89D0-DC08D9672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7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72D2-AE8D-4B11-8C9B-09C876A0099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CE9B-E581-47BE-89D0-DC08D9672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72D2-AE8D-4B11-8C9B-09C876A0099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CE9B-E581-47BE-89D0-DC08D9672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1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72D2-AE8D-4B11-8C9B-09C876A0099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CE9B-E581-47BE-89D0-DC08D9672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9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72D2-AE8D-4B11-8C9B-09C876A0099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CE9B-E581-47BE-89D0-DC08D9672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72D2-AE8D-4B11-8C9B-09C876A0099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CE9B-E581-47BE-89D0-DC08D9672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8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72D2-AE8D-4B11-8C9B-09C876A0099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CE9B-E581-47BE-89D0-DC08D9672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4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72D2-AE8D-4B11-8C9B-09C876A0099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CE9B-E581-47BE-89D0-DC08D9672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2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B72D2-AE8D-4B11-8C9B-09C876A00997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DCE9B-E581-47BE-89D0-DC08D9672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2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6412" y="397019"/>
            <a:ext cx="9144000" cy="1655762"/>
          </a:xfrm>
        </p:spPr>
        <p:txBody>
          <a:bodyPr/>
          <a:lstStyle/>
          <a:p>
            <a:endParaRPr lang="lv-LV" dirty="0">
              <a:solidFill>
                <a:srgbClr val="98C22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v-LV" sz="3200" dirty="0">
                <a:solidFill>
                  <a:srgbClr val="98C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LLI-010 Introducing nature tourism for all </a:t>
            </a:r>
            <a:br>
              <a:rPr lang="lv-LV" sz="3200" dirty="0">
                <a:solidFill>
                  <a:srgbClr val="98C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3200" b="1" dirty="0">
                <a:solidFill>
                  <a:srgbClr val="98C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UniGreen</a:t>
            </a:r>
            <a:r>
              <a:rPr lang="lv-LV" sz="3200" dirty="0">
                <a:solidFill>
                  <a:srgbClr val="98C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:\Users\Kristine\Downloads\bil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64924"/>
            <a:ext cx="6280140" cy="20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1626412" y="1809982"/>
            <a:ext cx="9144000" cy="33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br>
              <a:rPr lang="lv-LV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3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</a:t>
            </a:r>
            <a:r>
              <a:rPr lang="lv-LV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tips</a:t>
            </a:r>
            <a:br>
              <a:rPr lang="lv-LV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Aiva </a:t>
            </a:r>
            <a:r>
              <a:rPr lang="lv-LV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Jakovela</a:t>
            </a:r>
            <a:br>
              <a:rPr lang="lv-LV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Project Manager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282" y="4703204"/>
            <a:ext cx="1202130" cy="47409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3152" y="5618074"/>
          <a:ext cx="12033504" cy="1190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3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0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project is co-financed by the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Interreg V-A Latvia - Lithuania Cross Border</a:t>
                      </a:r>
                      <a:r>
                        <a:rPr lang="lv-LV" sz="18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Cooperation Pr</a:t>
                      </a:r>
                      <a:r>
                        <a:rPr lang="lv-LV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ogramme</a:t>
                      </a:r>
                      <a:r>
                        <a:rPr lang="lv-LV" sz="18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2014–2020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lv-LV" dirty="0"/>
                        <a:t>www.latlit.eu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49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:\Users\Kristine\Downloads\bild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380" y="0"/>
            <a:ext cx="3121153" cy="10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3D38DE-B4C3-490D-B964-BC56955DD324}"/>
              </a:ext>
            </a:extLst>
          </p:cNvPr>
          <p:cNvSpPr txBox="1">
            <a:spLocks/>
          </p:cNvSpPr>
          <p:nvPr/>
        </p:nvSpPr>
        <p:spPr>
          <a:xfrm>
            <a:off x="3165849" y="1172657"/>
            <a:ext cx="9124474" cy="586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2400" dirty="0"/>
              <a:t>T1.2.4 </a:t>
            </a:r>
            <a:r>
              <a:rPr lang="lv-LV" sz="2400" dirty="0" err="1"/>
              <a:t>Europark</a:t>
            </a:r>
            <a:r>
              <a:rPr lang="lv-LV" sz="2400" dirty="0"/>
              <a:t> </a:t>
            </a:r>
            <a:r>
              <a:rPr lang="lv-LV" sz="2400" dirty="0" err="1"/>
              <a:t>in</a:t>
            </a:r>
            <a:r>
              <a:rPr lang="lv-LV" sz="2400" dirty="0"/>
              <a:t> Ķemeri – PP11</a:t>
            </a:r>
          </a:p>
          <a:p>
            <a:r>
              <a:rPr lang="lv-LV" sz="2400" dirty="0"/>
              <a:t>T1.3.10 </a:t>
            </a:r>
            <a:r>
              <a:rPr lang="lv-LV" sz="2400" dirty="0" err="1"/>
              <a:t>Photo</a:t>
            </a:r>
            <a:r>
              <a:rPr lang="lv-LV" sz="2400" dirty="0"/>
              <a:t> </a:t>
            </a:r>
            <a:r>
              <a:rPr lang="lv-LV" sz="2400" dirty="0" err="1"/>
              <a:t>exhibition</a:t>
            </a:r>
            <a:r>
              <a:rPr lang="lv-LV" sz="2400" dirty="0"/>
              <a:t> – LP</a:t>
            </a:r>
          </a:p>
          <a:p>
            <a:r>
              <a:rPr lang="lv-LV" sz="2400" dirty="0"/>
              <a:t>C.3.1. </a:t>
            </a:r>
            <a:r>
              <a:rPr lang="lv-LV" sz="2400" dirty="0" err="1"/>
              <a:t>and</a:t>
            </a:r>
            <a:r>
              <a:rPr lang="lv-LV" sz="2400" dirty="0"/>
              <a:t> C.3.2  </a:t>
            </a:r>
            <a:r>
              <a:rPr lang="lv-LV" sz="2400" dirty="0" err="1"/>
              <a:t>Promotional</a:t>
            </a:r>
            <a:r>
              <a:rPr lang="lv-LV" sz="2400" dirty="0"/>
              <a:t> </a:t>
            </a:r>
            <a:r>
              <a:rPr lang="lv-LV" sz="2400" dirty="0" err="1"/>
              <a:t>Tours</a:t>
            </a:r>
            <a:r>
              <a:rPr lang="lv-LV" sz="2400" dirty="0"/>
              <a:t> – LP </a:t>
            </a:r>
            <a:r>
              <a:rPr lang="lv-LV" sz="2400" dirty="0" err="1"/>
              <a:t>and</a:t>
            </a:r>
            <a:r>
              <a:rPr lang="lv-LV" sz="2400" dirty="0"/>
              <a:t> PP2</a:t>
            </a:r>
          </a:p>
          <a:p>
            <a:r>
              <a:rPr lang="lv-LV" sz="2400" dirty="0"/>
              <a:t>C.2.3. </a:t>
            </a:r>
            <a:r>
              <a:rPr lang="lv-LV" sz="2400" dirty="0" err="1"/>
              <a:t>Press</a:t>
            </a:r>
            <a:r>
              <a:rPr lang="lv-LV" sz="2400" dirty="0"/>
              <a:t> </a:t>
            </a:r>
            <a:r>
              <a:rPr lang="lv-LV" sz="2400" dirty="0" err="1"/>
              <a:t>release</a:t>
            </a:r>
            <a:r>
              <a:rPr lang="lv-LV" sz="2400" dirty="0"/>
              <a:t> – LP </a:t>
            </a:r>
          </a:p>
          <a:p>
            <a:endParaRPr lang="lv-LV" sz="2400" dirty="0"/>
          </a:p>
          <a:p>
            <a:pPr marL="0" indent="0">
              <a:buNone/>
            </a:pPr>
            <a:r>
              <a:rPr lang="lv-LV" sz="2400" dirty="0" err="1"/>
              <a:t>Delayed</a:t>
            </a:r>
            <a:r>
              <a:rPr lang="lv-LV" sz="2400" dirty="0"/>
              <a:t> </a:t>
            </a:r>
            <a:r>
              <a:rPr lang="lv-LV" sz="2400" dirty="0" err="1"/>
              <a:t>from</a:t>
            </a:r>
            <a:r>
              <a:rPr lang="lv-LV" sz="2400" dirty="0"/>
              <a:t> Period 4 </a:t>
            </a:r>
          </a:p>
          <a:p>
            <a:r>
              <a:rPr lang="lv-LV" sz="2400" dirty="0"/>
              <a:t>T1.3.3 (</a:t>
            </a:r>
            <a:r>
              <a:rPr lang="lv-LV" sz="2400" dirty="0" err="1"/>
              <a:t>Trail</a:t>
            </a:r>
            <a:r>
              <a:rPr lang="lv-LV" sz="2400" dirty="0"/>
              <a:t> </a:t>
            </a:r>
            <a:r>
              <a:rPr lang="lv-LV" sz="2400" dirty="0" err="1"/>
              <a:t>maps</a:t>
            </a:r>
            <a:r>
              <a:rPr lang="lv-LV" sz="2400" dirty="0"/>
              <a:t>) – PP5</a:t>
            </a:r>
          </a:p>
          <a:p>
            <a:r>
              <a:rPr lang="lv-LV" sz="2400" dirty="0"/>
              <a:t>T1.3.6 (QR </a:t>
            </a:r>
            <a:r>
              <a:rPr lang="lv-LV" sz="2400" dirty="0" err="1"/>
              <a:t>codes</a:t>
            </a:r>
            <a:r>
              <a:rPr lang="lv-LV" sz="2400" dirty="0"/>
              <a:t> (</a:t>
            </a:r>
            <a:r>
              <a:rPr lang="lv-LV" sz="2400" dirty="0" err="1"/>
              <a:t>printing</a:t>
            </a:r>
            <a:r>
              <a:rPr lang="lv-LV" sz="2400" dirty="0"/>
              <a:t>)) – PP3</a:t>
            </a:r>
          </a:p>
          <a:p>
            <a:pPr marL="0" indent="0">
              <a:buNone/>
            </a:pPr>
            <a:endParaRPr lang="lv-LV" sz="2400" dirty="0"/>
          </a:p>
          <a:p>
            <a:pPr marL="0" indent="0">
              <a:buNone/>
            </a:pPr>
            <a:r>
              <a:rPr lang="lv-LV" sz="2400" dirty="0" err="1"/>
              <a:t>Infrastructure</a:t>
            </a:r>
            <a:endParaRPr lang="lv-LV" sz="2400" dirty="0"/>
          </a:p>
          <a:p>
            <a:r>
              <a:rPr lang="lv-LV" sz="2400" dirty="0"/>
              <a:t>PP2</a:t>
            </a:r>
          </a:p>
          <a:p>
            <a:r>
              <a:rPr lang="lv-LV" sz="2400" dirty="0"/>
              <a:t>PP5</a:t>
            </a:r>
          </a:p>
          <a:p>
            <a:endParaRPr lang="lv-LV" sz="2400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4165465-7770-4DCB-9C15-293FEDF73D93}"/>
              </a:ext>
            </a:extLst>
          </p:cNvPr>
          <p:cNvSpPr txBox="1">
            <a:spLocks/>
          </p:cNvSpPr>
          <p:nvPr/>
        </p:nvSpPr>
        <p:spPr>
          <a:xfrm>
            <a:off x="3470787" y="513898"/>
            <a:ext cx="6331975" cy="6587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b="1" u="sng" dirty="0" err="1"/>
              <a:t>Remaining</a:t>
            </a:r>
            <a:r>
              <a:rPr lang="lv-LV" sz="2400" b="1" u="sng" dirty="0"/>
              <a:t> </a:t>
            </a:r>
            <a:r>
              <a:rPr lang="lv-LV" sz="2400" b="1" u="sng" dirty="0" err="1"/>
              <a:t>activities</a:t>
            </a:r>
            <a:r>
              <a:rPr lang="lv-LV" sz="2400" b="1" u="sng" dirty="0"/>
              <a:t> </a:t>
            </a:r>
            <a:r>
              <a:rPr lang="lv-LV" sz="2400" b="1" u="sng" dirty="0" err="1"/>
              <a:t>for</a:t>
            </a:r>
            <a:r>
              <a:rPr lang="lv-LV" sz="2400" b="1" u="sng" dirty="0"/>
              <a:t> Period 5</a:t>
            </a:r>
          </a:p>
          <a:p>
            <a:endParaRPr lang="en-US" sz="2400" b="1" u="sng" dirty="0"/>
          </a:p>
        </p:txBody>
      </p:sp>
      <p:pic>
        <p:nvPicPr>
          <p:cNvPr id="9" name="Attēls 8">
            <a:extLst>
              <a:ext uri="{FF2B5EF4-FFF2-40B4-BE49-F238E27FC236}">
                <a16:creationId xmlns:a16="http://schemas.microsoft.com/office/drawing/2014/main" id="{0A43AA01-8960-483C-BD74-7D0C5C446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67" y="0"/>
            <a:ext cx="31560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785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Kristine\Downloads\bild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526" y="0"/>
            <a:ext cx="3121153" cy="10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91" y="2094271"/>
            <a:ext cx="11049000" cy="45200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Outputs</a:t>
            </a:r>
            <a:r>
              <a:rPr lang="lv-LV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lv-LV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Target </a:t>
            </a:r>
            <a:r>
              <a:rPr lang="lv-LV" sz="2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groups</a:t>
            </a:r>
            <a:r>
              <a:rPr lang="lv-LV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lv-LV" sz="2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reached</a:t>
            </a:r>
            <a:r>
              <a:rPr lang="lv-LV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lv-LV" sz="2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Visitor</a:t>
            </a:r>
            <a:r>
              <a:rPr lang="lv-LV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lv-LV" sz="2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statistics</a:t>
            </a:r>
            <a:endParaRPr lang="lv-LV" sz="2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lv-LV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FB posts </a:t>
            </a:r>
            <a:r>
              <a:rPr lang="lv-LV" sz="2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and</a:t>
            </a:r>
            <a:r>
              <a:rPr lang="lv-LV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lv-LV" sz="2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website</a:t>
            </a:r>
            <a:r>
              <a:rPr lang="lv-LV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lv-LV" sz="2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updates</a:t>
            </a:r>
            <a:r>
              <a:rPr lang="lv-LV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							</a:t>
            </a:r>
          </a:p>
          <a:p>
            <a:pPr marL="0" indent="0">
              <a:buNone/>
            </a:pPr>
            <a:endParaRPr lang="lv-LV" sz="2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lv-LV" sz="2600" b="1" dirty="0" err="1">
                <a:ln w="22225">
                  <a:solidFill>
                    <a:schemeClr val="accent2"/>
                  </a:solidFill>
                  <a:prstDash val="solid"/>
                </a:ln>
              </a:rPr>
              <a:t>Partner</a:t>
            </a:r>
            <a:r>
              <a:rPr lang="lv-LV" sz="26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lv-LV" sz="2600" b="1" dirty="0" err="1">
                <a:ln w="22225">
                  <a:solidFill>
                    <a:schemeClr val="accent2"/>
                  </a:solidFill>
                  <a:prstDash val="solid"/>
                </a:ln>
              </a:rPr>
              <a:t>report</a:t>
            </a:r>
            <a:r>
              <a:rPr lang="lv-LV" sz="2600" b="1" dirty="0">
                <a:ln w="22225">
                  <a:solidFill>
                    <a:schemeClr val="accent2"/>
                  </a:solidFill>
                  <a:prstDash val="solid"/>
                </a:ln>
              </a:rPr>
              <a:t> – </a:t>
            </a:r>
            <a:r>
              <a:rPr lang="lv-LV" sz="2600" b="1" dirty="0" err="1">
                <a:ln w="22225">
                  <a:solidFill>
                    <a:schemeClr val="accent2"/>
                  </a:solidFill>
                  <a:prstDash val="solid"/>
                </a:ln>
              </a:rPr>
              <a:t>Consolidated</a:t>
            </a:r>
            <a:r>
              <a:rPr lang="lv-LV" sz="26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lv-LV" sz="2600" b="1" dirty="0" err="1">
                <a:ln w="22225">
                  <a:solidFill>
                    <a:schemeClr val="accent2"/>
                  </a:solidFill>
                  <a:prstDash val="solid"/>
                </a:ln>
              </a:rPr>
              <a:t>report</a:t>
            </a:r>
            <a:r>
              <a:rPr lang="lv-LV" sz="2600" b="1" dirty="0">
                <a:ln w="22225">
                  <a:solidFill>
                    <a:schemeClr val="accent2"/>
                  </a:solidFill>
                  <a:prstDash val="solid"/>
                </a:ln>
              </a:rPr>
              <a:t> + </a:t>
            </a:r>
            <a:r>
              <a:rPr lang="lv-LV" sz="2600" b="1" dirty="0" err="1">
                <a:ln w="22225">
                  <a:solidFill>
                    <a:schemeClr val="accent2"/>
                  </a:solidFill>
                  <a:prstDash val="solid"/>
                </a:ln>
              </a:rPr>
              <a:t>Final</a:t>
            </a:r>
            <a:r>
              <a:rPr lang="lv-LV" sz="2600" b="1" dirty="0">
                <a:ln w="22225">
                  <a:solidFill>
                    <a:schemeClr val="accent2"/>
                  </a:solidFill>
                  <a:prstDash val="solid"/>
                </a:ln>
              </a:rPr>
              <a:t> </a:t>
            </a:r>
            <a:r>
              <a:rPr lang="lv-LV" sz="2600" b="1" dirty="0" err="1">
                <a:ln w="22225">
                  <a:solidFill>
                    <a:schemeClr val="accent2"/>
                  </a:solidFill>
                  <a:prstDash val="solid"/>
                </a:ln>
              </a:rPr>
              <a:t>report</a:t>
            </a:r>
            <a:r>
              <a:rPr lang="lv-LV" sz="2600" b="1" dirty="0">
                <a:ln w="22225">
                  <a:solidFill>
                    <a:schemeClr val="accent2"/>
                  </a:solidFill>
                  <a:prstDash val="solid"/>
                </a:ln>
              </a:rPr>
              <a:t>	</a:t>
            </a:r>
            <a:endParaRPr lang="lv-LV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80AACF0-2856-4902-805F-3AAE34EE2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20" y="508900"/>
            <a:ext cx="9925665" cy="1325563"/>
          </a:xfrm>
        </p:spPr>
        <p:txBody>
          <a:bodyPr>
            <a:normAutofit/>
          </a:bodyPr>
          <a:lstStyle/>
          <a:p>
            <a:r>
              <a:rPr lang="lv-LV" sz="4000" b="1" dirty="0" err="1"/>
              <a:t>Final</a:t>
            </a:r>
            <a:r>
              <a:rPr lang="lv-LV" sz="4000" b="1" dirty="0"/>
              <a:t> </a:t>
            </a:r>
            <a:r>
              <a:rPr lang="lv-LV" sz="4000" b="1" dirty="0" err="1"/>
              <a:t>reporting</a:t>
            </a:r>
            <a:r>
              <a:rPr lang="lv-LV" sz="4000" b="1" dirty="0"/>
              <a:t> </a:t>
            </a:r>
            <a:r>
              <a:rPr lang="lv-LV" sz="4000" b="1" dirty="0" err="1"/>
              <a:t>requirements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25931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34297" y="188534"/>
            <a:ext cx="9846732" cy="1285973"/>
          </a:xfrm>
        </p:spPr>
        <p:txBody>
          <a:bodyPr>
            <a:normAutofit/>
          </a:bodyPr>
          <a:lstStyle/>
          <a:p>
            <a:pPr algn="ctr"/>
            <a:r>
              <a:rPr lang="lv-LV" sz="4000" b="1" dirty="0" err="1"/>
              <a:t>Sustainability</a:t>
            </a:r>
            <a:r>
              <a:rPr lang="lv-LV" sz="4000" b="1" dirty="0"/>
              <a:t> </a:t>
            </a:r>
            <a:r>
              <a:rPr lang="lv-LV" sz="4000" b="1" dirty="0" err="1"/>
              <a:t>of</a:t>
            </a:r>
            <a:r>
              <a:rPr lang="lv-LV" sz="4000" b="1" dirty="0"/>
              <a:t> </a:t>
            </a:r>
            <a:r>
              <a:rPr lang="lv-LV" sz="4000" b="1" dirty="0" err="1"/>
              <a:t>results</a:t>
            </a:r>
            <a:r>
              <a:rPr lang="lv-LV" sz="4000" b="1" dirty="0"/>
              <a:t> &amp; </a:t>
            </a:r>
            <a:r>
              <a:rPr lang="lv-LV" sz="4000" b="1" dirty="0" err="1"/>
              <a:t>documentation</a:t>
            </a:r>
            <a:endParaRPr lang="en-US" sz="4000" b="1" dirty="0"/>
          </a:p>
        </p:txBody>
      </p:sp>
      <p:pic>
        <p:nvPicPr>
          <p:cNvPr id="5" name="Picture 4" descr="C:\Users\Kristine\Downloads\bild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526" y="0"/>
            <a:ext cx="3121153" cy="10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88BE3C81-5300-4F6F-A93D-AE5200AD13B2}"/>
              </a:ext>
            </a:extLst>
          </p:cNvPr>
          <p:cNvSpPr txBox="1">
            <a:spLocks/>
          </p:cNvSpPr>
          <p:nvPr/>
        </p:nvSpPr>
        <p:spPr>
          <a:xfrm>
            <a:off x="878802" y="1474507"/>
            <a:ext cx="11287983" cy="497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v-LV" sz="3200" dirty="0">
              <a:latin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E65858-6578-4373-BD3A-B50B397A95FB}"/>
              </a:ext>
            </a:extLst>
          </p:cNvPr>
          <p:cNvSpPr txBox="1">
            <a:spLocks/>
          </p:cNvSpPr>
          <p:nvPr/>
        </p:nvSpPr>
        <p:spPr>
          <a:xfrm>
            <a:off x="515781" y="1772424"/>
            <a:ext cx="9124474" cy="5860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v-LV" sz="2400" dirty="0" err="1"/>
              <a:t>Documentation</a:t>
            </a:r>
            <a:r>
              <a:rPr lang="lv-LV" sz="2400" dirty="0"/>
              <a:t> </a:t>
            </a:r>
            <a:r>
              <a:rPr lang="lv-LV" sz="2400" dirty="0" err="1"/>
              <a:t>keeping</a:t>
            </a:r>
            <a:r>
              <a:rPr lang="lv-LV" sz="2400" dirty="0"/>
              <a:t> </a:t>
            </a:r>
            <a:r>
              <a:rPr lang="lv-LV" sz="2400" dirty="0" err="1"/>
              <a:t>deadline</a:t>
            </a:r>
            <a:r>
              <a:rPr lang="lv-LV" sz="2400"/>
              <a:t>: 31.12.2025</a:t>
            </a:r>
            <a:endParaRPr lang="lv-LV" sz="2400" dirty="0"/>
          </a:p>
          <a:p>
            <a:pPr marL="0" indent="0">
              <a:buNone/>
            </a:pPr>
            <a:endParaRPr lang="lv-LV" sz="2400" dirty="0"/>
          </a:p>
          <a:p>
            <a:pPr marL="0" indent="0">
              <a:buNone/>
            </a:pPr>
            <a:r>
              <a:rPr lang="lv-LV" sz="2400" dirty="0" err="1"/>
              <a:t>Sustainability</a:t>
            </a:r>
            <a:r>
              <a:rPr lang="lv-LV" sz="2400" dirty="0"/>
              <a:t>: </a:t>
            </a:r>
          </a:p>
          <a:p>
            <a:r>
              <a:rPr lang="lv-LV" sz="2400" dirty="0" err="1"/>
              <a:t>maintain</a:t>
            </a:r>
            <a:r>
              <a:rPr lang="lv-LV" sz="2400" dirty="0"/>
              <a:t> </a:t>
            </a:r>
            <a:r>
              <a:rPr lang="lv-LV" sz="2400" dirty="0" err="1"/>
              <a:t>the</a:t>
            </a:r>
            <a:r>
              <a:rPr lang="lv-LV" sz="2400" dirty="0"/>
              <a:t> </a:t>
            </a:r>
            <a:r>
              <a:rPr lang="lv-LV" sz="2400" dirty="0" err="1"/>
              <a:t>infrastructure</a:t>
            </a:r>
            <a:r>
              <a:rPr lang="lv-LV" sz="2400" dirty="0"/>
              <a:t> </a:t>
            </a:r>
            <a:r>
              <a:rPr lang="lv-LV" sz="2400" dirty="0" err="1"/>
              <a:t>in</a:t>
            </a:r>
            <a:r>
              <a:rPr lang="lv-LV" sz="2400" dirty="0"/>
              <a:t> </a:t>
            </a:r>
            <a:r>
              <a:rPr lang="lv-LV" sz="2400" dirty="0" err="1"/>
              <a:t>good</a:t>
            </a:r>
            <a:r>
              <a:rPr lang="lv-LV" sz="2400" dirty="0"/>
              <a:t> </a:t>
            </a:r>
            <a:r>
              <a:rPr lang="lv-LV" sz="2400" dirty="0" err="1"/>
              <a:t>order</a:t>
            </a:r>
            <a:endParaRPr lang="lv-LV" sz="2400" dirty="0"/>
          </a:p>
          <a:p>
            <a:r>
              <a:rPr lang="lv-LV" sz="2400" dirty="0" err="1"/>
              <a:t>develop</a:t>
            </a:r>
            <a:r>
              <a:rPr lang="lv-LV" sz="2400" dirty="0"/>
              <a:t> </a:t>
            </a:r>
            <a:r>
              <a:rPr lang="lv-LV" sz="2400" dirty="0" err="1"/>
              <a:t>permanent</a:t>
            </a:r>
            <a:r>
              <a:rPr lang="lv-LV" sz="2400" dirty="0"/>
              <a:t> </a:t>
            </a:r>
            <a:r>
              <a:rPr lang="lv-LV" sz="2400" dirty="0" err="1"/>
              <a:t>partnerhip</a:t>
            </a:r>
            <a:r>
              <a:rPr lang="lv-LV" sz="2400" dirty="0"/>
              <a:t> </a:t>
            </a:r>
            <a:r>
              <a:rPr lang="lv-LV" sz="2400" dirty="0" err="1"/>
              <a:t>with</a:t>
            </a:r>
            <a:r>
              <a:rPr lang="lv-LV" sz="2400" dirty="0"/>
              <a:t> a </a:t>
            </a:r>
            <a:r>
              <a:rPr lang="lv-LV" sz="2400" dirty="0" err="1"/>
              <a:t>local</a:t>
            </a:r>
            <a:r>
              <a:rPr lang="lv-LV" sz="2400" dirty="0"/>
              <a:t> NGO </a:t>
            </a:r>
            <a:r>
              <a:rPr lang="lv-LV" sz="2400" dirty="0" err="1"/>
              <a:t>representing</a:t>
            </a:r>
            <a:r>
              <a:rPr lang="lv-LV" sz="2400" dirty="0"/>
              <a:t> </a:t>
            </a:r>
            <a:r>
              <a:rPr lang="lv-LV" sz="2400" dirty="0" err="1"/>
              <a:t>people</a:t>
            </a:r>
            <a:r>
              <a:rPr lang="lv-LV" sz="2400" dirty="0"/>
              <a:t> </a:t>
            </a:r>
            <a:r>
              <a:rPr lang="lv-LV" sz="2400" dirty="0" err="1"/>
              <a:t>with</a:t>
            </a:r>
            <a:r>
              <a:rPr lang="lv-LV" sz="2400" dirty="0"/>
              <a:t> </a:t>
            </a:r>
            <a:r>
              <a:rPr lang="lv-LV" sz="2400" dirty="0" err="1"/>
              <a:t>disabilities</a:t>
            </a:r>
            <a:endParaRPr lang="lv-LV" sz="2400" dirty="0"/>
          </a:p>
          <a:p>
            <a:r>
              <a:rPr lang="lv-LV" sz="2400" dirty="0" err="1"/>
              <a:t>include</a:t>
            </a:r>
            <a:r>
              <a:rPr lang="lv-LV" sz="2400" dirty="0"/>
              <a:t> </a:t>
            </a:r>
            <a:r>
              <a:rPr lang="lv-LV" sz="2400" dirty="0" err="1"/>
              <a:t>as</a:t>
            </a:r>
            <a:r>
              <a:rPr lang="lv-LV" sz="2400" dirty="0"/>
              <a:t> </a:t>
            </a:r>
            <a:r>
              <a:rPr lang="lv-LV" sz="2400" dirty="0" err="1"/>
              <a:t>much</a:t>
            </a:r>
            <a:r>
              <a:rPr lang="lv-LV" sz="2400" dirty="0"/>
              <a:t> </a:t>
            </a:r>
            <a:r>
              <a:rPr lang="lv-LV" sz="2400" dirty="0" err="1"/>
              <a:t>accessibility</a:t>
            </a:r>
            <a:r>
              <a:rPr lang="lv-LV" sz="2400" dirty="0"/>
              <a:t> </a:t>
            </a:r>
            <a:r>
              <a:rPr lang="lv-LV" sz="2400" dirty="0" err="1"/>
              <a:t>solutions</a:t>
            </a:r>
            <a:r>
              <a:rPr lang="lv-LV" sz="2400" dirty="0"/>
              <a:t> </a:t>
            </a:r>
            <a:r>
              <a:rPr lang="lv-LV" sz="2400" dirty="0" err="1"/>
              <a:t>as</a:t>
            </a:r>
            <a:r>
              <a:rPr lang="lv-LV" sz="2400" dirty="0"/>
              <a:t> </a:t>
            </a:r>
            <a:r>
              <a:rPr lang="lv-LV" sz="2400" dirty="0" err="1"/>
              <a:t>possible</a:t>
            </a:r>
            <a:r>
              <a:rPr lang="lv-LV" sz="2400" dirty="0"/>
              <a:t> </a:t>
            </a:r>
            <a:r>
              <a:rPr lang="lv-LV" sz="2400" dirty="0" err="1"/>
              <a:t>in</a:t>
            </a:r>
            <a:r>
              <a:rPr lang="lv-LV" sz="2400" dirty="0"/>
              <a:t> </a:t>
            </a:r>
            <a:r>
              <a:rPr lang="lv-LV" sz="2400" dirty="0" err="1"/>
              <a:t>all</a:t>
            </a:r>
            <a:r>
              <a:rPr lang="lv-LV" sz="2400" dirty="0"/>
              <a:t> </a:t>
            </a:r>
            <a:r>
              <a:rPr lang="lv-LV" sz="2400" dirty="0" err="1"/>
              <a:t>organisation’s</a:t>
            </a:r>
            <a:r>
              <a:rPr lang="lv-LV" sz="2400" dirty="0"/>
              <a:t> </a:t>
            </a:r>
            <a:r>
              <a:rPr lang="lv-LV" sz="2400" dirty="0" err="1"/>
              <a:t>activities</a:t>
            </a:r>
            <a:r>
              <a:rPr lang="lv-LV" sz="2400" dirty="0"/>
              <a:t> – </a:t>
            </a:r>
            <a:r>
              <a:rPr lang="lv-LV" sz="2400" dirty="0" err="1"/>
              <a:t>infastructure</a:t>
            </a:r>
            <a:r>
              <a:rPr lang="lv-LV" sz="2400" dirty="0"/>
              <a:t>, </a:t>
            </a:r>
            <a:r>
              <a:rPr lang="lv-LV" sz="2400" dirty="0" err="1"/>
              <a:t>products</a:t>
            </a:r>
            <a:r>
              <a:rPr lang="lv-LV" sz="2400" dirty="0"/>
              <a:t>, </a:t>
            </a:r>
            <a:r>
              <a:rPr lang="lv-LV" sz="2400" dirty="0" err="1"/>
              <a:t>services</a:t>
            </a:r>
            <a:endParaRPr lang="lv-LV" sz="2400" dirty="0"/>
          </a:p>
          <a:p>
            <a:r>
              <a:rPr lang="lv-LV" sz="2400" dirty="0" err="1"/>
              <a:t>keep</a:t>
            </a:r>
            <a:r>
              <a:rPr lang="lv-LV" sz="2400" dirty="0"/>
              <a:t> </a:t>
            </a:r>
            <a:r>
              <a:rPr lang="lv-LV" sz="2400" dirty="0" err="1"/>
              <a:t>the</a:t>
            </a:r>
            <a:r>
              <a:rPr lang="lv-LV" sz="2400" dirty="0"/>
              <a:t> </a:t>
            </a:r>
            <a:r>
              <a:rPr lang="lv-LV" sz="2400" dirty="0" err="1"/>
              <a:t>existing</a:t>
            </a:r>
            <a:r>
              <a:rPr lang="lv-LV" sz="2400" dirty="0"/>
              <a:t> </a:t>
            </a:r>
            <a:r>
              <a:rPr lang="lv-LV" sz="2400" dirty="0" err="1"/>
              <a:t>project</a:t>
            </a:r>
            <a:r>
              <a:rPr lang="lv-LV" sz="2400" dirty="0"/>
              <a:t> </a:t>
            </a:r>
            <a:r>
              <a:rPr lang="lv-LV" sz="2400" dirty="0" err="1"/>
              <a:t>partnership</a:t>
            </a:r>
            <a:r>
              <a:rPr lang="lv-LV" sz="2400" dirty="0"/>
              <a:t> </a:t>
            </a:r>
            <a:r>
              <a:rPr lang="lv-LV" sz="2400" dirty="0" err="1"/>
              <a:t>through</a:t>
            </a:r>
            <a:r>
              <a:rPr lang="lv-LV" sz="2400" dirty="0"/>
              <a:t> </a:t>
            </a:r>
            <a:r>
              <a:rPr lang="lv-LV" sz="2400" dirty="0" err="1"/>
              <a:t>other</a:t>
            </a:r>
            <a:r>
              <a:rPr lang="lv-LV" sz="2400" dirty="0"/>
              <a:t> </a:t>
            </a:r>
            <a:r>
              <a:rPr lang="lv-LV" sz="2400" dirty="0" err="1"/>
              <a:t>initiatives</a:t>
            </a:r>
            <a:endParaRPr lang="lv-LV" sz="2400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21052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3365</TotalTime>
  <Words>158</Words>
  <Application>Microsoft Office PowerPoint</Application>
  <PresentationFormat>Platekrāna</PresentationFormat>
  <Paragraphs>36</Paragraphs>
  <Slides>4</Slides>
  <Notes>2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Final tips                                                                        Aiva Jakovela                                                                                                      Project Manager</vt:lpstr>
      <vt:lpstr>PowerPoint prezentācija</vt:lpstr>
      <vt:lpstr>Final reporting requirements</vt:lpstr>
      <vt:lpstr>Sustainability of results &amp; documentation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Imants Meiers Meiris</dc:creator>
  <cp:lastModifiedBy>alise.luse@kurzemesregions.lv</cp:lastModifiedBy>
  <cp:revision>792</cp:revision>
  <dcterms:created xsi:type="dcterms:W3CDTF">2017-05-24T08:53:03Z</dcterms:created>
  <dcterms:modified xsi:type="dcterms:W3CDTF">2019-09-24T12:13:46Z</dcterms:modified>
</cp:coreProperties>
</file>