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2" r:id="rId3"/>
    <p:sldId id="270" r:id="rId4"/>
    <p:sldId id="308" r:id="rId5"/>
    <p:sldId id="430" r:id="rId6"/>
    <p:sldId id="414" r:id="rId7"/>
    <p:sldId id="415" r:id="rId8"/>
    <p:sldId id="447" r:id="rId9"/>
    <p:sldId id="426" r:id="rId10"/>
    <p:sldId id="440" r:id="rId11"/>
    <p:sldId id="446" r:id="rId12"/>
    <p:sldId id="448" r:id="rId13"/>
    <p:sldId id="451" r:id="rId14"/>
    <p:sldId id="443" r:id="rId15"/>
    <p:sldId id="453" r:id="rId16"/>
    <p:sldId id="431" r:id="rId17"/>
    <p:sldId id="439" r:id="rId18"/>
    <p:sldId id="437" r:id="rId19"/>
    <p:sldId id="298" r:id="rId20"/>
    <p:sldId id="441" r:id="rId21"/>
    <p:sldId id="368" r:id="rId22"/>
    <p:sldId id="413" r:id="rId23"/>
    <p:sldId id="452" r:id="rId24"/>
    <p:sldId id="416" r:id="rId25"/>
    <p:sldId id="435" r:id="rId26"/>
    <p:sldId id="436" r:id="rId27"/>
    <p:sldId id="450" r:id="rId28"/>
    <p:sldId id="417" r:id="rId29"/>
    <p:sldId id="433" r:id="rId30"/>
    <p:sldId id="385" r:id="rId31"/>
    <p:sldId id="442" r:id="rId32"/>
    <p:sldId id="449" r:id="rId33"/>
    <p:sldId id="438" r:id="rId34"/>
    <p:sldId id="445" r:id="rId35"/>
    <p:sldId id="428" r:id="rId36"/>
    <p:sldId id="434" r:id="rId37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893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767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178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13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230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234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929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410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539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800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474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58EF2-2187-46B3-AB76-879F8F1B9406}" type="datetimeFigureOut">
              <a:rPr lang="lv-LV" smtClean="0"/>
              <a:t>18.06.2020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E05C5-0522-4549-9051-6FA2403F57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916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1.wmf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wmf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espieejamiba.lv/" TargetMode="External"/><Relationship Id="rId2" Type="http://schemas.openxmlformats.org/officeDocument/2006/relationships/hyperlink" Target="http://www.apeirons.lv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hyperlink" Target="http://www.mapeirons.l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w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916832"/>
            <a:ext cx="4536504" cy="1944216"/>
          </a:xfrm>
        </p:spPr>
        <p:txBody>
          <a:bodyPr>
            <a:normAutofit/>
          </a:bodyPr>
          <a:lstStyle/>
          <a:p>
            <a:pPr algn="l"/>
            <a:r>
              <a:rPr lang="lv-LV" dirty="0"/>
              <a:t>Dabas objektu pieejamība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4" y="2193359"/>
            <a:ext cx="1487815" cy="1667689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93096"/>
            <a:ext cx="1662435" cy="1662435"/>
          </a:xfrm>
          <a:prstGeom prst="rect">
            <a:avLst/>
          </a:prstGeom>
        </p:spPr>
      </p:pic>
      <p:pic>
        <p:nvPicPr>
          <p:cNvPr id="5" name="Attēl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33361"/>
            <a:ext cx="3055380" cy="2291535"/>
          </a:xfrm>
          <a:prstGeom prst="rect">
            <a:avLst/>
          </a:prstGeom>
        </p:spPr>
      </p:pic>
      <p:pic>
        <p:nvPicPr>
          <p:cNvPr id="6" name="Attēls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4512558"/>
            <a:ext cx="1424638" cy="1424638"/>
          </a:xfrm>
          <a:prstGeom prst="rect">
            <a:avLst/>
          </a:prstGeom>
        </p:spPr>
      </p:pic>
      <p:pic>
        <p:nvPicPr>
          <p:cNvPr id="7" name="Attēls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12558"/>
            <a:ext cx="1466007" cy="1466007"/>
          </a:xfrm>
          <a:prstGeom prst="rect">
            <a:avLst/>
          </a:prstGeom>
        </p:spPr>
      </p:pic>
      <p:pic>
        <p:nvPicPr>
          <p:cNvPr id="8" name="Picture 6" descr="http://centralbaltic.eu/sites/default/files/logo.png">
            <a:extLst>
              <a:ext uri="{FF2B5EF4-FFF2-40B4-BE49-F238E27FC236}">
                <a16:creationId xmlns:a16="http://schemas.microsoft.com/office/drawing/2014/main" id="{8EBE80D6-10E0-4D8B-A865-AA4A191C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36" y="618466"/>
            <a:ext cx="4536504" cy="109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centralbaltic.eu/sites/default/files/EU_flag_web.jpg">
            <a:extLst>
              <a:ext uri="{FF2B5EF4-FFF2-40B4-BE49-F238E27FC236}">
                <a16:creationId xmlns:a16="http://schemas.microsoft.com/office/drawing/2014/main" id="{DE50919B-1644-4E20-B25B-9894968D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9111"/>
            <a:ext cx="1202130" cy="13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33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28459" cy="3096344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4928096" cy="369607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5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5" y="3429000"/>
            <a:ext cx="3936437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8872"/>
            <a:ext cx="3960440" cy="29703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4575" y="1106742"/>
            <a:ext cx="507656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12" y="188639"/>
            <a:ext cx="4606168" cy="2590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65" y="2924944"/>
            <a:ext cx="4608512" cy="25922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7935" y="1553052"/>
            <a:ext cx="6237312" cy="35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7344816" cy="4896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92488" cy="3294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645024"/>
            <a:ext cx="5184576" cy="291632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4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883" y="1602557"/>
            <a:ext cx="5805262" cy="3265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F:\Juras dabas objekti\19_06_2017\Kolkqa_sautuve\IMG_25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0589" y="1376772"/>
            <a:ext cx="590465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ttēls 2" descr="E:\Apeirona_Arhivs\Foto\AigarsVide\Auditi\Objekti\Daba\Juras dabas objekti\19_06_2017\Sikrags\IMG_25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20" y="260648"/>
            <a:ext cx="432048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20" y="3356992"/>
            <a:ext cx="4320480" cy="324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6780" y="908720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4168" y="3789040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dirty="0"/>
              <a:t>?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7584842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a viettur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605" y="992730"/>
            <a:ext cx="5856651" cy="4392488"/>
          </a:xfrm>
          <a:prstGeom prst="rect">
            <a:avLst/>
          </a:prstGeom>
        </p:spPr>
      </p:pic>
      <p:cxnSp>
        <p:nvCxnSpPr>
          <p:cNvPr id="4" name="Taisns bultveida savienotājs 3"/>
          <p:cNvCxnSpPr/>
          <p:nvPr/>
        </p:nvCxnSpPr>
        <p:spPr>
          <a:xfrm>
            <a:off x="2051720" y="4797152"/>
            <a:ext cx="23042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11760" y="4427820"/>
            <a:ext cx="180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Min 900 mm</a:t>
            </a:r>
          </a:p>
        </p:txBody>
      </p:sp>
      <p:cxnSp>
        <p:nvCxnSpPr>
          <p:cNvPr id="6" name="Taisns bultveida savienotājs 5"/>
          <p:cNvCxnSpPr/>
          <p:nvPr/>
        </p:nvCxnSpPr>
        <p:spPr>
          <a:xfrm>
            <a:off x="3203848" y="2924944"/>
            <a:ext cx="1440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5875" y="2555612"/>
            <a:ext cx="180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Min 1800 mm</a:t>
            </a:r>
          </a:p>
        </p:txBody>
      </p:sp>
      <p:cxnSp>
        <p:nvCxnSpPr>
          <p:cNvPr id="10" name="Taisns bultveida savienotājs 9"/>
          <p:cNvCxnSpPr/>
          <p:nvPr/>
        </p:nvCxnSpPr>
        <p:spPr>
          <a:xfrm>
            <a:off x="4824029" y="2423597"/>
            <a:ext cx="666073" cy="9333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8064" y="2520962"/>
            <a:ext cx="180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Min 2000 mm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13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Slīpums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5842992" cy="2548879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lv-LV" sz="9600" dirty="0"/>
              <a:t>Maksimālais slīpums, ko cilvēks ar savu spēku var pārvarēt, ir 8% (1/12)</a:t>
            </a:r>
          </a:p>
          <a:p>
            <a:pPr marL="0" indent="0" algn="just">
              <a:buNone/>
            </a:pPr>
            <a:r>
              <a:rPr lang="lv-LV" sz="9600" dirty="0"/>
              <a:t>Drošs slīpums ar asistenta palīdzību 15% (1/7)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79688"/>
            <a:ext cx="5256584" cy="239265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Kritēriji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22463" y="1988840"/>
            <a:ext cx="8363272" cy="4525963"/>
          </a:xfrm>
        </p:spPr>
        <p:txBody>
          <a:bodyPr>
            <a:normAutofit/>
          </a:bodyPr>
          <a:lstStyle/>
          <a:p>
            <a:r>
              <a:rPr lang="lv-LV" dirty="0"/>
              <a:t>Stāvvieta</a:t>
            </a:r>
          </a:p>
          <a:p>
            <a:r>
              <a:rPr lang="lv-LV" dirty="0"/>
              <a:t>Tualete</a:t>
            </a:r>
          </a:p>
          <a:p>
            <a:r>
              <a:rPr lang="lv-LV" dirty="0"/>
              <a:t>Droša piekļuve dabas objektam no autostāvvietas</a:t>
            </a:r>
          </a:p>
          <a:p>
            <a:pPr lvl="1"/>
            <a:r>
              <a:rPr lang="lv-LV" dirty="0"/>
              <a:t>Segums/drošs slīpums</a:t>
            </a:r>
          </a:p>
          <a:p>
            <a:pPr lvl="1"/>
            <a:r>
              <a:rPr lang="lv-LV" dirty="0"/>
              <a:t>Atpūtas vieta</a:t>
            </a:r>
          </a:p>
          <a:p>
            <a:pPr lvl="1"/>
            <a:r>
              <a:rPr lang="lv-LV" dirty="0"/>
              <a:t>Informācija</a:t>
            </a:r>
          </a:p>
          <a:p>
            <a:pPr lvl="1"/>
            <a:r>
              <a:rPr lang="lv-LV" dirty="0"/>
              <a:t>Norādes</a:t>
            </a:r>
          </a:p>
          <a:p>
            <a:r>
              <a:rPr lang="lv-LV" dirty="0"/>
              <a:t>Universālā dizaina principiem atbilstošs labiekārtojums</a:t>
            </a:r>
          </a:p>
          <a:p>
            <a:endParaRPr lang="lv-LV" dirty="0"/>
          </a:p>
          <a:p>
            <a:endParaRPr lang="lv-LV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&lt;3%</a:t>
            </a:r>
          </a:p>
        </p:txBody>
      </p:sp>
      <p:pic>
        <p:nvPicPr>
          <p:cNvPr id="3074" name="Picture 2" descr="Figure 4-6: When cross-slopes change rapidly over a short distance, wheelchair use becomes extremely unstab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7722"/>
            <a:ext cx="7272808" cy="46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Attēli: https://www.fhwa.dot.gov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Jurgis\Normas\Ieeja\Rokturi pandus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91723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atura viettur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1829"/>
            <a:ext cx="3652185" cy="2739139"/>
          </a:xfrm>
          <a:prstGeom prst="rect">
            <a:avLst/>
          </a:prstGeom>
        </p:spPr>
      </p:pic>
      <p:pic>
        <p:nvPicPr>
          <p:cNvPr id="6" name="Satura viettur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3652185" cy="273913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9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549" y="1316765"/>
            <a:ext cx="5568618" cy="4176464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2816"/>
            <a:ext cx="4230470" cy="338437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92910" cy="460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1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Labiekārtojums</a:t>
            </a:r>
          </a:p>
        </p:txBody>
      </p:sp>
      <p:pic>
        <p:nvPicPr>
          <p:cNvPr id="5" name="Picture 2" descr="Att&amp;emacr;lu rezult&amp;amacr;ti vaic&amp;amacr;jumam “outdoor table for wheelchair”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763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340768"/>
            <a:ext cx="3969563" cy="2975972"/>
          </a:xfrm>
          <a:prstGeom prst="rect">
            <a:avLst/>
          </a:prstGeom>
        </p:spPr>
      </p:pic>
      <p:pic>
        <p:nvPicPr>
          <p:cNvPr id="7" name="Picture 2" descr="Att&amp;emacr;lu rezult&amp;amacr;ti vaic&amp;amacr;jumam “outdoor table for disabled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168354" cy="23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Taisns savienotājs 8"/>
          <p:cNvCxnSpPr/>
          <p:nvPr/>
        </p:nvCxnSpPr>
        <p:spPr>
          <a:xfrm>
            <a:off x="5148064" y="1556792"/>
            <a:ext cx="2016224" cy="2592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savienotājs 10"/>
          <p:cNvCxnSpPr/>
          <p:nvPr/>
        </p:nvCxnSpPr>
        <p:spPr>
          <a:xfrm flipH="1">
            <a:off x="5868144" y="1628800"/>
            <a:ext cx="1152128" cy="2736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3" y="4388748"/>
            <a:ext cx="39684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a viettur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184576" cy="414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691" y="1160748"/>
            <a:ext cx="5472608" cy="410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1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852936"/>
            <a:ext cx="4876823" cy="2743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812" y="1509049"/>
            <a:ext cx="5231488" cy="29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5312139" cy="3984104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650"/>
            <a:ext cx="4320480" cy="324036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3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570" y="1100742"/>
            <a:ext cx="6144682" cy="460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5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72716"/>
            <a:ext cx="4320480" cy="3240360"/>
          </a:xfrm>
          <a:prstGeom prst="rect">
            <a:avLst/>
          </a:prstGeom>
        </p:spPr>
      </p:pic>
      <p:pic>
        <p:nvPicPr>
          <p:cNvPr id="4" name="Attēls 3" descr="E:\Apeirona_Arhivs\Foto\AigarsVide\Auditi\Objekti\Daba\Juras dabas objekti\Rucova\Pape\IMG_23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2716"/>
            <a:ext cx="4176464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76056" y="2852936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dirty="0"/>
              <a:t>?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0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6240692" cy="3510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4480498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96" y="3880164"/>
            <a:ext cx="3828279" cy="215340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3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73572"/>
            <a:ext cx="4620005" cy="2598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999" y="1568793"/>
            <a:ext cx="4992554" cy="280831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9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635" y="1505797"/>
            <a:ext cx="6021290" cy="33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78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6972267" cy="52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272808" cy="5454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67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2" y="2348684"/>
            <a:ext cx="3744416" cy="280831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6848" y="2680274"/>
            <a:ext cx="2830540" cy="2122905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01" y="5192849"/>
            <a:ext cx="2533797" cy="142526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8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23728" y="2564904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lv-LV" sz="4000" dirty="0">
                <a:hlinkClick r:id="rId2"/>
              </a:rPr>
              <a:t>www.apeirons.lv</a:t>
            </a:r>
            <a:br>
              <a:rPr lang="lv-LV" sz="4000" dirty="0"/>
            </a:br>
            <a:r>
              <a:rPr lang="lv-LV" sz="4000" dirty="0">
                <a:hlinkClick r:id="rId3"/>
              </a:rPr>
              <a:t>www.videspieejamiba.lv</a:t>
            </a:r>
            <a:br>
              <a:rPr lang="lv-LV" sz="4000" dirty="0"/>
            </a:br>
            <a:r>
              <a:rPr lang="lv-LV" sz="4000" dirty="0">
                <a:hlinkClick r:id="rId4"/>
              </a:rPr>
              <a:t>www.mapeirons.lv</a:t>
            </a:r>
            <a:r>
              <a:rPr lang="lv-LV" sz="4000" dirty="0"/>
              <a:t> </a:t>
            </a:r>
            <a:br>
              <a:rPr lang="lv-LV" sz="4000" dirty="0"/>
            </a:b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2592288" cy="29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&amp;emacr;lu rezult&amp;amacr;ti vaic&amp;amacr;jumam “wheelchair car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438174" cy="24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&amp;emacr;lu rezult&amp;amacr;ti vaic&amp;amacr;jumam “how usually wheelchair user get in driver seat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3528392" cy="28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t&amp;emacr;lu rezult&amp;amacr;ti vaic&amp;amacr;jumam “how usually wheelchair user get in driver seat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7263"/>
            <a:ext cx="4206675" cy="23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t&amp;emacr;lu rezult&amp;amacr;ti vaic&amp;amacr;jumam “how usualy wheelchair user get in driver seat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885251" cy="29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Jurgis\Normas\Cels\stavviet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5861"/>
            <a:ext cx="7992888" cy="63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5952661" cy="4464496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3851920" cy="3081536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" y="323485"/>
            <a:ext cx="2228784" cy="25764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1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AigarsVide\Atputas_vietas\KempingsSalacgr\IMG_0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Taisns savienotājs 4"/>
          <p:cNvCxnSpPr/>
          <p:nvPr/>
        </p:nvCxnSpPr>
        <p:spPr>
          <a:xfrm>
            <a:off x="5580112" y="620688"/>
            <a:ext cx="3384376" cy="504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/>
          <p:cNvCxnSpPr/>
          <p:nvPr/>
        </p:nvCxnSpPr>
        <p:spPr>
          <a:xfrm flipV="1">
            <a:off x="5436096" y="764704"/>
            <a:ext cx="3600400" cy="482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E:\Apeirona_Arhivs\Foto\AigarsVide\Auditi\Objekti\Daba\Juras dabas objekti\Rucova\Pape\IMG_23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515" y="736700"/>
            <a:ext cx="3024335" cy="236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2" y="3645024"/>
            <a:ext cx="4736526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755" y="782706"/>
            <a:ext cx="3024335" cy="22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824536" cy="3618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6699" y="1994101"/>
            <a:ext cx="5949278" cy="3346469"/>
          </a:xfrm>
          <a:prstGeom prst="rect">
            <a:avLst/>
          </a:prstGeom>
        </p:spPr>
      </p:pic>
      <p:cxnSp>
        <p:nvCxnSpPr>
          <p:cNvPr id="4" name="Taisns savienotājs 4"/>
          <p:cNvCxnSpPr/>
          <p:nvPr/>
        </p:nvCxnSpPr>
        <p:spPr>
          <a:xfrm>
            <a:off x="5580112" y="620688"/>
            <a:ext cx="3384376" cy="504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Taisns savienotājs 6"/>
          <p:cNvCxnSpPr/>
          <p:nvPr/>
        </p:nvCxnSpPr>
        <p:spPr>
          <a:xfrm flipV="1">
            <a:off x="5436096" y="764704"/>
            <a:ext cx="3600400" cy="482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44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Segums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04795"/>
            <a:ext cx="5087389" cy="212390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840427" cy="288032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077" y="1882845"/>
            <a:ext cx="3824407" cy="28683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06" y="5805264"/>
            <a:ext cx="729289" cy="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99</Words>
  <Application>Microsoft Office PowerPoint</Application>
  <PresentationFormat>Slaidrāde ekrānā (4:3)</PresentationFormat>
  <Paragraphs>24</Paragraphs>
  <Slides>36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2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Dabas objektu pieejamība</vt:lpstr>
      <vt:lpstr>Kritēriji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Segums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Slīpums</vt:lpstr>
      <vt:lpstr>&lt;3%</vt:lpstr>
      <vt:lpstr>PowerPoint prezentācija</vt:lpstr>
      <vt:lpstr>PowerPoint prezentācija</vt:lpstr>
      <vt:lpstr>PowerPoint prezentācija</vt:lpstr>
      <vt:lpstr>Labiekārtojums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www.apeirons.lv www.videspieejamiba.lv www.mapeirons.lv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Ieeja</dc:title>
  <dc:creator>Jurgis</dc:creator>
  <cp:lastModifiedBy>Alise Lūse</cp:lastModifiedBy>
  <cp:revision>181</cp:revision>
  <dcterms:created xsi:type="dcterms:W3CDTF">2012-12-12T13:45:33Z</dcterms:created>
  <dcterms:modified xsi:type="dcterms:W3CDTF">2020-06-18T11:54:04Z</dcterms:modified>
</cp:coreProperties>
</file>