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342" r:id="rId3"/>
    <p:sldId id="355" r:id="rId4"/>
    <p:sldId id="347" r:id="rId5"/>
    <p:sldId id="360" r:id="rId6"/>
    <p:sldId id="361" r:id="rId7"/>
    <p:sldId id="356" r:id="rId8"/>
    <p:sldId id="325" r:id="rId9"/>
  </p:sldIdLst>
  <p:sldSz cx="9144000" cy="6858000" type="screen4x3"/>
  <p:notesSz cx="6735763" cy="9866313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īga Zvilna - Karlsone" initials="LigaZK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00C"/>
    <a:srgbClr val="006600"/>
    <a:srgbClr val="05851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7" autoAdjust="0"/>
    <p:restoredTop sz="86650" autoAdjust="0"/>
  </p:normalViewPr>
  <p:slideViewPr>
    <p:cSldViewPr snapToGrid="0" snapToObjects="1">
      <p:cViewPr varScale="1">
        <p:scale>
          <a:sx n="97" d="100"/>
          <a:sy n="97" d="100"/>
        </p:scale>
        <p:origin x="198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BE95D6-B025-4C77-A910-F369513287C8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lv-LV"/>
        </a:p>
      </dgm:t>
    </dgm:pt>
    <dgm:pt modelId="{3997E1EA-4130-4C10-8736-5C6BB6910B7B}">
      <dgm:prSet custT="1"/>
      <dgm:spPr/>
      <dgm:t>
        <a:bodyPr/>
        <a:lstStyle/>
        <a:p>
          <a:pPr algn="ctr" rtl="0"/>
          <a:r>
            <a:rPr lang="lv-LV" sz="2400" dirty="0" smtClean="0">
              <a:solidFill>
                <a:schemeClr val="tx1"/>
              </a:solidFill>
            </a:rPr>
            <a:t>Valdības rīcības plāns paredz izstrādāt jaunu</a:t>
          </a:r>
          <a:br>
            <a:rPr lang="lv-LV" sz="2400" dirty="0" smtClean="0">
              <a:solidFill>
                <a:schemeClr val="tx1"/>
              </a:solidFill>
            </a:rPr>
          </a:br>
          <a:r>
            <a:rPr lang="lv-LV" sz="2400" dirty="0" smtClean="0">
              <a:solidFill>
                <a:schemeClr val="tx1"/>
              </a:solidFill>
            </a:rPr>
            <a:t> Vietējo pašvaldību likumu </a:t>
          </a:r>
          <a:br>
            <a:rPr lang="lv-LV" sz="2400" dirty="0" smtClean="0">
              <a:solidFill>
                <a:schemeClr val="tx1"/>
              </a:solidFill>
            </a:rPr>
          </a:br>
          <a:r>
            <a:rPr lang="lv-LV" sz="2400" dirty="0" smtClean="0">
              <a:solidFill>
                <a:schemeClr val="tx1"/>
              </a:solidFill>
            </a:rPr>
            <a:t>ar mērķi nodrošināt</a:t>
          </a:r>
          <a:br>
            <a:rPr lang="lv-LV" sz="2400" dirty="0" smtClean="0">
              <a:solidFill>
                <a:schemeClr val="tx1"/>
              </a:solidFill>
            </a:rPr>
          </a:br>
          <a:r>
            <a:rPr lang="lv-LV" sz="2400" dirty="0" smtClean="0">
              <a:solidFill>
                <a:schemeClr val="tx1"/>
              </a:solidFill>
            </a:rPr>
            <a:t> </a:t>
          </a:r>
          <a:r>
            <a:rPr lang="lv-LV" sz="2400" b="1" dirty="0" smtClean="0">
              <a:solidFill>
                <a:schemeClr val="tx1"/>
              </a:solidFill>
            </a:rPr>
            <a:t>laikmetīgu pārvaldību </a:t>
          </a:r>
          <a:r>
            <a:rPr lang="lv-LV" sz="2400" dirty="0" smtClean="0">
              <a:solidFill>
                <a:schemeClr val="tx1"/>
              </a:solidFill>
            </a:rPr>
            <a:t>un </a:t>
          </a:r>
          <a:r>
            <a:rPr lang="lv-LV" sz="2400" b="1" dirty="0" smtClean="0">
              <a:solidFill>
                <a:schemeClr val="tx1"/>
              </a:solidFill>
            </a:rPr>
            <a:t>veicināt demokratizāciju</a:t>
          </a:r>
          <a:r>
            <a:rPr lang="lv-LV" sz="2400" dirty="0" smtClean="0">
              <a:solidFill>
                <a:schemeClr val="tx1"/>
              </a:solidFill>
            </a:rPr>
            <a:t>.</a:t>
          </a:r>
          <a:endParaRPr lang="lv-LV" sz="2400" dirty="0">
            <a:solidFill>
              <a:schemeClr val="tx1"/>
            </a:solidFill>
          </a:endParaRPr>
        </a:p>
      </dgm:t>
    </dgm:pt>
    <dgm:pt modelId="{4671B769-2DBA-472F-A1E8-E911CAADED2C}" type="parTrans" cxnId="{233851B7-8717-4CF6-B8FE-C3569AE99649}">
      <dgm:prSet/>
      <dgm:spPr/>
      <dgm:t>
        <a:bodyPr/>
        <a:lstStyle/>
        <a:p>
          <a:endParaRPr lang="lv-LV" sz="1800">
            <a:solidFill>
              <a:schemeClr val="tx1"/>
            </a:solidFill>
          </a:endParaRPr>
        </a:p>
      </dgm:t>
    </dgm:pt>
    <dgm:pt modelId="{54F6912D-6699-4822-9573-A0328F431CBD}" type="sibTrans" cxnId="{233851B7-8717-4CF6-B8FE-C3569AE99649}">
      <dgm:prSet/>
      <dgm:spPr/>
      <dgm:t>
        <a:bodyPr/>
        <a:lstStyle/>
        <a:p>
          <a:endParaRPr lang="lv-LV" sz="1800">
            <a:solidFill>
              <a:schemeClr val="tx1"/>
            </a:solidFill>
          </a:endParaRPr>
        </a:p>
      </dgm:t>
    </dgm:pt>
    <dgm:pt modelId="{4634094F-0A77-47A7-B59E-DCBC8DD9B562}">
      <dgm:prSet custT="1"/>
      <dgm:spPr/>
      <dgm:t>
        <a:bodyPr/>
        <a:lstStyle/>
        <a:p>
          <a:pPr rtl="0"/>
          <a:r>
            <a:rPr lang="lv-LV" sz="2400" dirty="0" smtClean="0">
              <a:solidFill>
                <a:schemeClr val="tx1"/>
              </a:solidFill>
            </a:rPr>
            <a:t>Administratīvo teritoriju un apdzīvoto vietu likumā dots uzdevums:</a:t>
          </a:r>
        </a:p>
        <a:p>
          <a:pPr rtl="0"/>
          <a:r>
            <a:rPr lang="lv-LV" sz="2400" dirty="0" smtClean="0">
              <a:solidFill>
                <a:schemeClr val="tx1"/>
              </a:solidFill>
            </a:rPr>
            <a:t> Ministru kabinetam līdz 31.decembrim izstrādāt likumprojektu, kas paredz </a:t>
          </a:r>
          <a:r>
            <a:rPr lang="lv-LV" sz="2400" b="1" dirty="0" smtClean="0">
              <a:solidFill>
                <a:schemeClr val="tx1"/>
              </a:solidFill>
            </a:rPr>
            <a:t>vietējo kopienu </a:t>
          </a:r>
          <a:r>
            <a:rPr lang="lv-LV" sz="2400" dirty="0" smtClean="0">
              <a:solidFill>
                <a:schemeClr val="tx1"/>
              </a:solidFill>
            </a:rPr>
            <a:t>(pilsētu un pagastu) tiesības demokrātiski ievēlēt savus pārstāvjus un piešķir šīm vietējām kopienām kompetenci </a:t>
          </a:r>
          <a:r>
            <a:rPr lang="lv-LV" sz="2400" b="1" dirty="0" smtClean="0">
              <a:solidFill>
                <a:schemeClr val="tx1"/>
              </a:solidFill>
            </a:rPr>
            <a:t>vietējas nozīmes jautājumu kārtošanai</a:t>
          </a:r>
          <a:r>
            <a:rPr lang="lv-LV" sz="2400" dirty="0" smtClean="0">
              <a:solidFill>
                <a:schemeClr val="tx1"/>
              </a:solidFill>
            </a:rPr>
            <a:t>.</a:t>
          </a:r>
          <a:endParaRPr lang="lv-LV" sz="2400" dirty="0">
            <a:solidFill>
              <a:schemeClr val="tx1"/>
            </a:solidFill>
          </a:endParaRPr>
        </a:p>
      </dgm:t>
    </dgm:pt>
    <dgm:pt modelId="{E9DBF475-A86A-417D-857F-301604A80275}" type="parTrans" cxnId="{13AEBF64-2478-4206-95B2-37DA0F35BFCD}">
      <dgm:prSet/>
      <dgm:spPr/>
      <dgm:t>
        <a:bodyPr/>
        <a:lstStyle/>
        <a:p>
          <a:endParaRPr lang="lv-LV" sz="1800">
            <a:solidFill>
              <a:schemeClr val="tx1"/>
            </a:solidFill>
          </a:endParaRPr>
        </a:p>
      </dgm:t>
    </dgm:pt>
    <dgm:pt modelId="{73B69E1F-EB85-4266-80C6-C46224A1E7C2}" type="sibTrans" cxnId="{13AEBF64-2478-4206-95B2-37DA0F35BFCD}">
      <dgm:prSet/>
      <dgm:spPr/>
      <dgm:t>
        <a:bodyPr/>
        <a:lstStyle/>
        <a:p>
          <a:endParaRPr lang="lv-LV" sz="1800">
            <a:solidFill>
              <a:schemeClr val="tx1"/>
            </a:solidFill>
          </a:endParaRPr>
        </a:p>
      </dgm:t>
    </dgm:pt>
    <dgm:pt modelId="{F6BCA233-E8B8-497C-B359-A4F5B91BB9F6}" type="pres">
      <dgm:prSet presAssocID="{C6BE95D6-B025-4C77-A910-F369513287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DF3C6BC5-CCC2-49F3-BF05-DE49A55AE6D3}" type="pres">
      <dgm:prSet presAssocID="{3997E1EA-4130-4C10-8736-5C6BB6910B7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513B680-2F44-4DE1-A330-261643D81FEE}" type="pres">
      <dgm:prSet presAssocID="{54F6912D-6699-4822-9573-A0328F431CBD}" presName="spacer" presStyleCnt="0"/>
      <dgm:spPr/>
    </dgm:pt>
    <dgm:pt modelId="{F6579B31-FA7C-4159-BE7B-78527A135314}" type="pres">
      <dgm:prSet presAssocID="{4634094F-0A77-47A7-B59E-DCBC8DD9B56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D79BDC4A-8F02-4C01-A05C-E7B243647B41}" type="presOf" srcId="{3997E1EA-4130-4C10-8736-5C6BB6910B7B}" destId="{DF3C6BC5-CCC2-49F3-BF05-DE49A55AE6D3}" srcOrd="0" destOrd="0" presId="urn:microsoft.com/office/officeart/2005/8/layout/vList2"/>
    <dgm:cxn modelId="{233851B7-8717-4CF6-B8FE-C3569AE99649}" srcId="{C6BE95D6-B025-4C77-A910-F369513287C8}" destId="{3997E1EA-4130-4C10-8736-5C6BB6910B7B}" srcOrd="0" destOrd="0" parTransId="{4671B769-2DBA-472F-A1E8-E911CAADED2C}" sibTransId="{54F6912D-6699-4822-9573-A0328F431CBD}"/>
    <dgm:cxn modelId="{1D686802-A978-4A2E-BD35-566ADCB90596}" type="presOf" srcId="{4634094F-0A77-47A7-B59E-DCBC8DD9B562}" destId="{F6579B31-FA7C-4159-BE7B-78527A135314}" srcOrd="0" destOrd="0" presId="urn:microsoft.com/office/officeart/2005/8/layout/vList2"/>
    <dgm:cxn modelId="{13AEBF64-2478-4206-95B2-37DA0F35BFCD}" srcId="{C6BE95D6-B025-4C77-A910-F369513287C8}" destId="{4634094F-0A77-47A7-B59E-DCBC8DD9B562}" srcOrd="1" destOrd="0" parTransId="{E9DBF475-A86A-417D-857F-301604A80275}" sibTransId="{73B69E1F-EB85-4266-80C6-C46224A1E7C2}"/>
    <dgm:cxn modelId="{1C23CCCD-6DDB-4093-88EC-F0DD4FE7D36A}" type="presOf" srcId="{C6BE95D6-B025-4C77-A910-F369513287C8}" destId="{F6BCA233-E8B8-497C-B359-A4F5B91BB9F6}" srcOrd="0" destOrd="0" presId="urn:microsoft.com/office/officeart/2005/8/layout/vList2"/>
    <dgm:cxn modelId="{2C2184BE-9CA6-4E69-AA6E-855DD2B29FBE}" type="presParOf" srcId="{F6BCA233-E8B8-497C-B359-A4F5B91BB9F6}" destId="{DF3C6BC5-CCC2-49F3-BF05-DE49A55AE6D3}" srcOrd="0" destOrd="0" presId="urn:microsoft.com/office/officeart/2005/8/layout/vList2"/>
    <dgm:cxn modelId="{433AED6B-84B5-4444-8DCB-439B2501688F}" type="presParOf" srcId="{F6BCA233-E8B8-497C-B359-A4F5B91BB9F6}" destId="{6513B680-2F44-4DE1-A330-261643D81FEE}" srcOrd="1" destOrd="0" presId="urn:microsoft.com/office/officeart/2005/8/layout/vList2"/>
    <dgm:cxn modelId="{0E172A6E-24B1-4A08-AE05-30983C5D69CB}" type="presParOf" srcId="{F6BCA233-E8B8-497C-B359-A4F5B91BB9F6}" destId="{F6579B31-FA7C-4159-BE7B-78527A13531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426F84-F881-45A1-96B1-31198A022421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lv-LV"/>
        </a:p>
      </dgm:t>
    </dgm:pt>
    <dgm:pt modelId="{9B3B8477-574E-4B29-84A2-7B8C7B72C4C7}">
      <dgm:prSet/>
      <dgm:spPr/>
      <dgm:t>
        <a:bodyPr/>
        <a:lstStyle/>
        <a:p>
          <a:pPr rtl="0"/>
          <a:r>
            <a:rPr lang="lv-LV" b="1" smtClean="0">
              <a:solidFill>
                <a:schemeClr val="tx1"/>
              </a:solidFill>
            </a:rPr>
            <a:t>Mērķis</a:t>
          </a:r>
          <a:r>
            <a:rPr lang="lv-LV" smtClean="0">
              <a:solidFill>
                <a:schemeClr val="tx1"/>
              </a:solidFill>
            </a:rPr>
            <a:t>: nodrošināt iedzīvotāju interešu pārstāvību domē</a:t>
          </a:r>
          <a:endParaRPr lang="lv-LV">
            <a:solidFill>
              <a:schemeClr val="tx1"/>
            </a:solidFill>
          </a:endParaRPr>
        </a:p>
      </dgm:t>
    </dgm:pt>
    <dgm:pt modelId="{95CAAAF3-90E5-4031-AC92-7306392693B4}" type="parTrans" cxnId="{F8D46E6F-8E12-40C7-9629-2C70D92855B8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B4376617-161B-4E76-8154-8257F229289A}" type="sibTrans" cxnId="{F8D46E6F-8E12-40C7-9629-2C70D92855B8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E3D3CF07-B8C2-4C93-9260-867FA2EF8105}">
      <dgm:prSet/>
      <dgm:spPr/>
      <dgm:t>
        <a:bodyPr/>
        <a:lstStyle/>
        <a:p>
          <a:pPr rtl="0"/>
          <a:r>
            <a:rPr lang="lv-LV" b="1" dirty="0" smtClean="0">
              <a:solidFill>
                <a:schemeClr val="tx1"/>
              </a:solidFill>
            </a:rPr>
            <a:t>Darbības teritorija</a:t>
          </a:r>
          <a:r>
            <a:rPr lang="lv-LV" dirty="0" smtClean="0">
              <a:solidFill>
                <a:schemeClr val="tx1"/>
              </a:solidFill>
            </a:rPr>
            <a:t>: novada teritoriālā iedalījuma vienība </a:t>
          </a:r>
          <a:br>
            <a:rPr lang="lv-LV" dirty="0" smtClean="0">
              <a:solidFill>
                <a:schemeClr val="tx1"/>
              </a:solidFill>
            </a:rPr>
          </a:br>
          <a:r>
            <a:rPr lang="lv-LV" dirty="0" smtClean="0">
              <a:solidFill>
                <a:schemeClr val="tx1"/>
              </a:solidFill>
            </a:rPr>
            <a:t>			(pagasts vai pilsēta)</a:t>
          </a:r>
          <a:endParaRPr lang="lv-LV" dirty="0">
            <a:solidFill>
              <a:schemeClr val="tx1"/>
            </a:solidFill>
          </a:endParaRPr>
        </a:p>
      </dgm:t>
    </dgm:pt>
    <dgm:pt modelId="{C34518EC-B305-4BC9-8461-B18441E30015}" type="parTrans" cxnId="{7A167697-9539-4BB7-AC6F-06FDB59CF3EA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3BB6BA02-3A10-478A-AEB7-560F8DE8A473}" type="sibTrans" cxnId="{7A167697-9539-4BB7-AC6F-06FDB59CF3EA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AF7FBB0A-48E8-4A89-BC30-2147F718357A}">
      <dgm:prSet/>
      <dgm:spPr/>
      <dgm:t>
        <a:bodyPr/>
        <a:lstStyle/>
        <a:p>
          <a:pPr rtl="0"/>
          <a:r>
            <a:rPr lang="lv-LV" b="1" dirty="0" smtClean="0">
              <a:solidFill>
                <a:schemeClr val="tx1"/>
              </a:solidFill>
            </a:rPr>
            <a:t>Neveido</a:t>
          </a:r>
          <a:r>
            <a:rPr lang="lv-LV" dirty="0" smtClean="0">
              <a:solidFill>
                <a:schemeClr val="tx1"/>
              </a:solidFill>
            </a:rPr>
            <a:t>: novada administratīvajā centrā  un valstspilsētā</a:t>
          </a:r>
          <a:endParaRPr lang="lv-LV" dirty="0">
            <a:solidFill>
              <a:schemeClr val="tx1"/>
            </a:solidFill>
          </a:endParaRPr>
        </a:p>
      </dgm:t>
    </dgm:pt>
    <dgm:pt modelId="{FD69FD15-BD14-4DC4-AE79-4650486EA7F3}" type="parTrans" cxnId="{3242788B-F620-4968-B330-87F341D0C617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025008E4-4799-4F23-A0A8-78BBAC6ED2DA}" type="sibTrans" cxnId="{3242788B-F620-4968-B330-87F341D0C617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9385C13C-7CE5-41CA-BC90-2EF06A2FFF9B}">
      <dgm:prSet/>
      <dgm:spPr/>
      <dgm:t>
        <a:bodyPr/>
        <a:lstStyle/>
        <a:p>
          <a:pPr rtl="0"/>
          <a:r>
            <a:rPr lang="lv-LV" b="1" smtClean="0">
              <a:solidFill>
                <a:schemeClr val="tx1"/>
              </a:solidFill>
            </a:rPr>
            <a:t>Kompetence</a:t>
          </a:r>
          <a:r>
            <a:rPr lang="lv-LV" smtClean="0">
              <a:solidFill>
                <a:schemeClr val="tx1"/>
              </a:solidFill>
            </a:rPr>
            <a:t>: izskatīt un sniegt domei priekšlikumus par pašvaldības kompetences jautājumiem, kas skar šis teritorijas iedzīvotāju intereses</a:t>
          </a:r>
          <a:endParaRPr lang="lv-LV">
            <a:solidFill>
              <a:schemeClr val="tx1"/>
            </a:solidFill>
          </a:endParaRPr>
        </a:p>
      </dgm:t>
    </dgm:pt>
    <dgm:pt modelId="{335CC21E-E767-4F5A-9CBB-FA98B84AD48B}" type="parTrans" cxnId="{83CBD119-D4B4-485A-BFC9-AB1373597A5A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FD61316F-3BDF-4425-A3CC-7C8BC3569364}" type="sibTrans" cxnId="{83CBD119-D4B4-485A-BFC9-AB1373597A5A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5D7D83AD-A980-461C-9801-579135CFD3FE}">
      <dgm:prSet/>
      <dgm:spPr/>
      <dgm:t>
        <a:bodyPr/>
        <a:lstStyle/>
        <a:p>
          <a:pPr rtl="0"/>
          <a:r>
            <a:rPr lang="lv-LV" b="1" smtClean="0">
              <a:solidFill>
                <a:schemeClr val="tx1"/>
              </a:solidFill>
            </a:rPr>
            <a:t>Valdes nolikums</a:t>
          </a:r>
          <a:r>
            <a:rPr lang="lv-LV" smtClean="0">
              <a:solidFill>
                <a:schemeClr val="tx1"/>
              </a:solidFill>
            </a:rPr>
            <a:t>: darba organizācija, valdes locekļu skaits, valdes kompetence</a:t>
          </a:r>
          <a:endParaRPr lang="lv-LV">
            <a:solidFill>
              <a:schemeClr val="tx1"/>
            </a:solidFill>
          </a:endParaRPr>
        </a:p>
      </dgm:t>
    </dgm:pt>
    <dgm:pt modelId="{6A21ED12-29B7-41C0-A723-982C639DAF8A}" type="parTrans" cxnId="{2522DB71-C045-484A-8940-0667A3E73AA2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012382C6-25C0-49FD-9218-6A4D1934EE0C}" type="sibTrans" cxnId="{2522DB71-C045-484A-8940-0667A3E73AA2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20D5D8D8-E513-4460-B888-39E197DA2C78}" type="pres">
      <dgm:prSet presAssocID="{73426F84-F881-45A1-96B1-31198A02242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lv-LV"/>
        </a:p>
      </dgm:t>
    </dgm:pt>
    <dgm:pt modelId="{612DC941-2505-40CD-A767-FF046BAA2CD3}" type="pres">
      <dgm:prSet presAssocID="{73426F84-F881-45A1-96B1-31198A022421}" presName="Name1" presStyleCnt="0"/>
      <dgm:spPr/>
    </dgm:pt>
    <dgm:pt modelId="{ADFE5417-F377-4995-BB04-43DCD1431A20}" type="pres">
      <dgm:prSet presAssocID="{73426F84-F881-45A1-96B1-31198A022421}" presName="cycle" presStyleCnt="0"/>
      <dgm:spPr/>
    </dgm:pt>
    <dgm:pt modelId="{C0C438AA-1207-482A-8B95-2A280B97AE9A}" type="pres">
      <dgm:prSet presAssocID="{73426F84-F881-45A1-96B1-31198A022421}" presName="srcNode" presStyleLbl="node1" presStyleIdx="0" presStyleCnt="5"/>
      <dgm:spPr/>
    </dgm:pt>
    <dgm:pt modelId="{76B03CC5-E88F-4136-AF22-30F80C5CF8E6}" type="pres">
      <dgm:prSet presAssocID="{73426F84-F881-45A1-96B1-31198A022421}" presName="conn" presStyleLbl="parChTrans1D2" presStyleIdx="0" presStyleCnt="1"/>
      <dgm:spPr/>
      <dgm:t>
        <a:bodyPr/>
        <a:lstStyle/>
        <a:p>
          <a:endParaRPr lang="lv-LV"/>
        </a:p>
      </dgm:t>
    </dgm:pt>
    <dgm:pt modelId="{2B10FA8E-DD7F-4117-9D4F-64B094C5F657}" type="pres">
      <dgm:prSet presAssocID="{73426F84-F881-45A1-96B1-31198A022421}" presName="extraNode" presStyleLbl="node1" presStyleIdx="0" presStyleCnt="5"/>
      <dgm:spPr/>
    </dgm:pt>
    <dgm:pt modelId="{52FF4236-2886-4086-9683-CF5BB779DAC8}" type="pres">
      <dgm:prSet presAssocID="{73426F84-F881-45A1-96B1-31198A022421}" presName="dstNode" presStyleLbl="node1" presStyleIdx="0" presStyleCnt="5"/>
      <dgm:spPr/>
    </dgm:pt>
    <dgm:pt modelId="{C73E5190-6F5A-4AE3-803C-DE0F911ECD5D}" type="pres">
      <dgm:prSet presAssocID="{9B3B8477-574E-4B29-84A2-7B8C7B72C4C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72EBE1D1-05B2-43AF-A6C2-6DD8999D563E}" type="pres">
      <dgm:prSet presAssocID="{9B3B8477-574E-4B29-84A2-7B8C7B72C4C7}" presName="accent_1" presStyleCnt="0"/>
      <dgm:spPr/>
    </dgm:pt>
    <dgm:pt modelId="{44DA08FB-DB90-468D-9495-EDD3D14F6F50}" type="pres">
      <dgm:prSet presAssocID="{9B3B8477-574E-4B29-84A2-7B8C7B72C4C7}" presName="accentRepeatNode" presStyleLbl="solidFgAcc1" presStyleIdx="0" presStyleCnt="5"/>
      <dgm:spPr/>
    </dgm:pt>
    <dgm:pt modelId="{9B4F2181-DAA3-41C7-B724-4E9228D8E526}" type="pres">
      <dgm:prSet presAssocID="{E3D3CF07-B8C2-4C93-9260-867FA2EF810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05501045-60B5-45E7-8FCC-5D7F1F0B6620}" type="pres">
      <dgm:prSet presAssocID="{E3D3CF07-B8C2-4C93-9260-867FA2EF8105}" presName="accent_2" presStyleCnt="0"/>
      <dgm:spPr/>
    </dgm:pt>
    <dgm:pt modelId="{2F813EB8-4394-42D5-A0E3-0BA59E8ADC8F}" type="pres">
      <dgm:prSet presAssocID="{E3D3CF07-B8C2-4C93-9260-867FA2EF8105}" presName="accentRepeatNode" presStyleLbl="solidFgAcc1" presStyleIdx="1" presStyleCnt="5"/>
      <dgm:spPr/>
    </dgm:pt>
    <dgm:pt modelId="{4AD326DD-85FA-4BE1-BAAC-55CBB13CEC25}" type="pres">
      <dgm:prSet presAssocID="{AF7FBB0A-48E8-4A89-BC30-2147F718357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68B898B-5BEB-477B-8C86-A769B48B0932}" type="pres">
      <dgm:prSet presAssocID="{AF7FBB0A-48E8-4A89-BC30-2147F718357A}" presName="accent_3" presStyleCnt="0"/>
      <dgm:spPr/>
    </dgm:pt>
    <dgm:pt modelId="{3EC11CF7-8771-4A5B-8931-A00381753AF6}" type="pres">
      <dgm:prSet presAssocID="{AF7FBB0A-48E8-4A89-BC30-2147F718357A}" presName="accentRepeatNode" presStyleLbl="solidFgAcc1" presStyleIdx="2" presStyleCnt="5"/>
      <dgm:spPr/>
    </dgm:pt>
    <dgm:pt modelId="{25370DCB-D01E-4140-8BC9-C733D3A33873}" type="pres">
      <dgm:prSet presAssocID="{9385C13C-7CE5-41CA-BC90-2EF06A2FFF9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0B0C916-464D-443A-BA18-DC037E5FBE07}" type="pres">
      <dgm:prSet presAssocID="{9385C13C-7CE5-41CA-BC90-2EF06A2FFF9B}" presName="accent_4" presStyleCnt="0"/>
      <dgm:spPr/>
    </dgm:pt>
    <dgm:pt modelId="{9D440288-28E7-43EF-A4B2-DBB5D4C0E9B9}" type="pres">
      <dgm:prSet presAssocID="{9385C13C-7CE5-41CA-BC90-2EF06A2FFF9B}" presName="accentRepeatNode" presStyleLbl="solidFgAcc1" presStyleIdx="3" presStyleCnt="5"/>
      <dgm:spPr/>
    </dgm:pt>
    <dgm:pt modelId="{AAE46505-11DB-4B74-8FD6-82BF24BB0FDC}" type="pres">
      <dgm:prSet presAssocID="{5D7D83AD-A980-461C-9801-579135CFD3F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44DBFB02-69E3-4448-AD79-F47B32C2C9C8}" type="pres">
      <dgm:prSet presAssocID="{5D7D83AD-A980-461C-9801-579135CFD3FE}" presName="accent_5" presStyleCnt="0"/>
      <dgm:spPr/>
    </dgm:pt>
    <dgm:pt modelId="{26B546D3-7D7F-4A85-B12F-6931040192E3}" type="pres">
      <dgm:prSet presAssocID="{5D7D83AD-A980-461C-9801-579135CFD3FE}" presName="accentRepeatNode" presStyleLbl="solidFgAcc1" presStyleIdx="4" presStyleCnt="5"/>
      <dgm:spPr/>
    </dgm:pt>
  </dgm:ptLst>
  <dgm:cxnLst>
    <dgm:cxn modelId="{F8D46E6F-8E12-40C7-9629-2C70D92855B8}" srcId="{73426F84-F881-45A1-96B1-31198A022421}" destId="{9B3B8477-574E-4B29-84A2-7B8C7B72C4C7}" srcOrd="0" destOrd="0" parTransId="{95CAAAF3-90E5-4031-AC92-7306392693B4}" sibTransId="{B4376617-161B-4E76-8154-8257F229289A}"/>
    <dgm:cxn modelId="{125AE4CA-3D18-4595-AC50-F453EB6DFEF0}" type="presOf" srcId="{AF7FBB0A-48E8-4A89-BC30-2147F718357A}" destId="{4AD326DD-85FA-4BE1-BAAC-55CBB13CEC25}" srcOrd="0" destOrd="0" presId="urn:microsoft.com/office/officeart/2008/layout/VerticalCurvedList"/>
    <dgm:cxn modelId="{CF3D5452-B1F7-4830-8193-F780A9244402}" type="presOf" srcId="{9B3B8477-574E-4B29-84A2-7B8C7B72C4C7}" destId="{C73E5190-6F5A-4AE3-803C-DE0F911ECD5D}" srcOrd="0" destOrd="0" presId="urn:microsoft.com/office/officeart/2008/layout/VerticalCurvedList"/>
    <dgm:cxn modelId="{82C900C9-3FE5-4684-9C94-59C85DE39A6A}" type="presOf" srcId="{5D7D83AD-A980-461C-9801-579135CFD3FE}" destId="{AAE46505-11DB-4B74-8FD6-82BF24BB0FDC}" srcOrd="0" destOrd="0" presId="urn:microsoft.com/office/officeart/2008/layout/VerticalCurvedList"/>
    <dgm:cxn modelId="{8662B748-474C-448F-AC0C-465D04840A80}" type="presOf" srcId="{B4376617-161B-4E76-8154-8257F229289A}" destId="{76B03CC5-E88F-4136-AF22-30F80C5CF8E6}" srcOrd="0" destOrd="0" presId="urn:microsoft.com/office/officeart/2008/layout/VerticalCurvedList"/>
    <dgm:cxn modelId="{83CBD119-D4B4-485A-BFC9-AB1373597A5A}" srcId="{73426F84-F881-45A1-96B1-31198A022421}" destId="{9385C13C-7CE5-41CA-BC90-2EF06A2FFF9B}" srcOrd="3" destOrd="0" parTransId="{335CC21E-E767-4F5A-9CBB-FA98B84AD48B}" sibTransId="{FD61316F-3BDF-4425-A3CC-7C8BC3569364}"/>
    <dgm:cxn modelId="{7A167697-9539-4BB7-AC6F-06FDB59CF3EA}" srcId="{73426F84-F881-45A1-96B1-31198A022421}" destId="{E3D3CF07-B8C2-4C93-9260-867FA2EF8105}" srcOrd="1" destOrd="0" parTransId="{C34518EC-B305-4BC9-8461-B18441E30015}" sibTransId="{3BB6BA02-3A10-478A-AEB7-560F8DE8A473}"/>
    <dgm:cxn modelId="{3242788B-F620-4968-B330-87F341D0C617}" srcId="{73426F84-F881-45A1-96B1-31198A022421}" destId="{AF7FBB0A-48E8-4A89-BC30-2147F718357A}" srcOrd="2" destOrd="0" parTransId="{FD69FD15-BD14-4DC4-AE79-4650486EA7F3}" sibTransId="{025008E4-4799-4F23-A0A8-78BBAC6ED2DA}"/>
    <dgm:cxn modelId="{99FC3486-4C3A-4C93-8AA9-131C9A9AE394}" type="presOf" srcId="{9385C13C-7CE5-41CA-BC90-2EF06A2FFF9B}" destId="{25370DCB-D01E-4140-8BC9-C733D3A33873}" srcOrd="0" destOrd="0" presId="urn:microsoft.com/office/officeart/2008/layout/VerticalCurvedList"/>
    <dgm:cxn modelId="{2522DB71-C045-484A-8940-0667A3E73AA2}" srcId="{73426F84-F881-45A1-96B1-31198A022421}" destId="{5D7D83AD-A980-461C-9801-579135CFD3FE}" srcOrd="4" destOrd="0" parTransId="{6A21ED12-29B7-41C0-A723-982C639DAF8A}" sibTransId="{012382C6-25C0-49FD-9218-6A4D1934EE0C}"/>
    <dgm:cxn modelId="{8BAB7E74-2DD3-44DE-9DEE-EFF987686667}" type="presOf" srcId="{73426F84-F881-45A1-96B1-31198A022421}" destId="{20D5D8D8-E513-4460-B888-39E197DA2C78}" srcOrd="0" destOrd="0" presId="urn:microsoft.com/office/officeart/2008/layout/VerticalCurvedList"/>
    <dgm:cxn modelId="{546A43A3-91B3-44EA-8EB6-4B8C57264796}" type="presOf" srcId="{E3D3CF07-B8C2-4C93-9260-867FA2EF8105}" destId="{9B4F2181-DAA3-41C7-B724-4E9228D8E526}" srcOrd="0" destOrd="0" presId="urn:microsoft.com/office/officeart/2008/layout/VerticalCurvedList"/>
    <dgm:cxn modelId="{5C275C9C-E5FD-45FF-9ECC-858F272886F4}" type="presParOf" srcId="{20D5D8D8-E513-4460-B888-39E197DA2C78}" destId="{612DC941-2505-40CD-A767-FF046BAA2CD3}" srcOrd="0" destOrd="0" presId="urn:microsoft.com/office/officeart/2008/layout/VerticalCurvedList"/>
    <dgm:cxn modelId="{21057E92-82B5-43CE-A7A7-132245869478}" type="presParOf" srcId="{612DC941-2505-40CD-A767-FF046BAA2CD3}" destId="{ADFE5417-F377-4995-BB04-43DCD1431A20}" srcOrd="0" destOrd="0" presId="urn:microsoft.com/office/officeart/2008/layout/VerticalCurvedList"/>
    <dgm:cxn modelId="{87B410DC-B0CC-4E20-850C-6D07D9AC2DF2}" type="presParOf" srcId="{ADFE5417-F377-4995-BB04-43DCD1431A20}" destId="{C0C438AA-1207-482A-8B95-2A280B97AE9A}" srcOrd="0" destOrd="0" presId="urn:microsoft.com/office/officeart/2008/layout/VerticalCurvedList"/>
    <dgm:cxn modelId="{C93F2417-7915-42CF-8418-3BDB23247932}" type="presParOf" srcId="{ADFE5417-F377-4995-BB04-43DCD1431A20}" destId="{76B03CC5-E88F-4136-AF22-30F80C5CF8E6}" srcOrd="1" destOrd="0" presId="urn:microsoft.com/office/officeart/2008/layout/VerticalCurvedList"/>
    <dgm:cxn modelId="{5BDC4C39-2ACD-4BE9-9FD3-E4C0321FEA22}" type="presParOf" srcId="{ADFE5417-F377-4995-BB04-43DCD1431A20}" destId="{2B10FA8E-DD7F-4117-9D4F-64B094C5F657}" srcOrd="2" destOrd="0" presId="urn:microsoft.com/office/officeart/2008/layout/VerticalCurvedList"/>
    <dgm:cxn modelId="{8A8FC01F-BE63-438F-B206-75A5AE157961}" type="presParOf" srcId="{ADFE5417-F377-4995-BB04-43DCD1431A20}" destId="{52FF4236-2886-4086-9683-CF5BB779DAC8}" srcOrd="3" destOrd="0" presId="urn:microsoft.com/office/officeart/2008/layout/VerticalCurvedList"/>
    <dgm:cxn modelId="{F9DAC955-E9AC-424E-BF31-94E5F5D3C82F}" type="presParOf" srcId="{612DC941-2505-40CD-A767-FF046BAA2CD3}" destId="{C73E5190-6F5A-4AE3-803C-DE0F911ECD5D}" srcOrd="1" destOrd="0" presId="urn:microsoft.com/office/officeart/2008/layout/VerticalCurvedList"/>
    <dgm:cxn modelId="{EFCC9DC5-98E0-489E-94CA-5667C1DB60E8}" type="presParOf" srcId="{612DC941-2505-40CD-A767-FF046BAA2CD3}" destId="{72EBE1D1-05B2-43AF-A6C2-6DD8999D563E}" srcOrd="2" destOrd="0" presId="urn:microsoft.com/office/officeart/2008/layout/VerticalCurvedList"/>
    <dgm:cxn modelId="{0002A7D1-436A-494F-8252-2A9136CA4975}" type="presParOf" srcId="{72EBE1D1-05B2-43AF-A6C2-6DD8999D563E}" destId="{44DA08FB-DB90-468D-9495-EDD3D14F6F50}" srcOrd="0" destOrd="0" presId="urn:microsoft.com/office/officeart/2008/layout/VerticalCurvedList"/>
    <dgm:cxn modelId="{98E48539-433D-4E48-8494-C5BC3209E20A}" type="presParOf" srcId="{612DC941-2505-40CD-A767-FF046BAA2CD3}" destId="{9B4F2181-DAA3-41C7-B724-4E9228D8E526}" srcOrd="3" destOrd="0" presId="urn:microsoft.com/office/officeart/2008/layout/VerticalCurvedList"/>
    <dgm:cxn modelId="{17F3F12A-5992-43D0-9974-D68CA0F6A8AA}" type="presParOf" srcId="{612DC941-2505-40CD-A767-FF046BAA2CD3}" destId="{05501045-60B5-45E7-8FCC-5D7F1F0B6620}" srcOrd="4" destOrd="0" presId="urn:microsoft.com/office/officeart/2008/layout/VerticalCurvedList"/>
    <dgm:cxn modelId="{55328902-D3E6-49A6-AEC3-EA85D2507D2C}" type="presParOf" srcId="{05501045-60B5-45E7-8FCC-5D7F1F0B6620}" destId="{2F813EB8-4394-42D5-A0E3-0BA59E8ADC8F}" srcOrd="0" destOrd="0" presId="urn:microsoft.com/office/officeart/2008/layout/VerticalCurvedList"/>
    <dgm:cxn modelId="{8B72FDEC-44EA-46EC-AE33-03760CC2FBAB}" type="presParOf" srcId="{612DC941-2505-40CD-A767-FF046BAA2CD3}" destId="{4AD326DD-85FA-4BE1-BAAC-55CBB13CEC25}" srcOrd="5" destOrd="0" presId="urn:microsoft.com/office/officeart/2008/layout/VerticalCurvedList"/>
    <dgm:cxn modelId="{56C63EBD-B07F-4083-A094-3ECF004C64F6}" type="presParOf" srcId="{612DC941-2505-40CD-A767-FF046BAA2CD3}" destId="{B68B898B-5BEB-477B-8C86-A769B48B0932}" srcOrd="6" destOrd="0" presId="urn:microsoft.com/office/officeart/2008/layout/VerticalCurvedList"/>
    <dgm:cxn modelId="{35B0A610-F081-4873-BE87-8FCE351EE25F}" type="presParOf" srcId="{B68B898B-5BEB-477B-8C86-A769B48B0932}" destId="{3EC11CF7-8771-4A5B-8931-A00381753AF6}" srcOrd="0" destOrd="0" presId="urn:microsoft.com/office/officeart/2008/layout/VerticalCurvedList"/>
    <dgm:cxn modelId="{74CBD639-B284-44CB-A553-79B595F32780}" type="presParOf" srcId="{612DC941-2505-40CD-A767-FF046BAA2CD3}" destId="{25370DCB-D01E-4140-8BC9-C733D3A33873}" srcOrd="7" destOrd="0" presId="urn:microsoft.com/office/officeart/2008/layout/VerticalCurvedList"/>
    <dgm:cxn modelId="{785085CD-D5DC-4A60-9EF0-1AAF070F0295}" type="presParOf" srcId="{612DC941-2505-40CD-A767-FF046BAA2CD3}" destId="{30B0C916-464D-443A-BA18-DC037E5FBE07}" srcOrd="8" destOrd="0" presId="urn:microsoft.com/office/officeart/2008/layout/VerticalCurvedList"/>
    <dgm:cxn modelId="{8AC27978-A8BA-4737-9496-1AA6E82B0F6B}" type="presParOf" srcId="{30B0C916-464D-443A-BA18-DC037E5FBE07}" destId="{9D440288-28E7-43EF-A4B2-DBB5D4C0E9B9}" srcOrd="0" destOrd="0" presId="urn:microsoft.com/office/officeart/2008/layout/VerticalCurvedList"/>
    <dgm:cxn modelId="{68688DD7-C68D-46FA-BEDA-44D1EEBE5A7E}" type="presParOf" srcId="{612DC941-2505-40CD-A767-FF046BAA2CD3}" destId="{AAE46505-11DB-4B74-8FD6-82BF24BB0FDC}" srcOrd="9" destOrd="0" presId="urn:microsoft.com/office/officeart/2008/layout/VerticalCurvedList"/>
    <dgm:cxn modelId="{A0489EE6-6F13-4EEB-9932-EBC38648F7C6}" type="presParOf" srcId="{612DC941-2505-40CD-A767-FF046BAA2CD3}" destId="{44DBFB02-69E3-4448-AD79-F47B32C2C9C8}" srcOrd="10" destOrd="0" presId="urn:microsoft.com/office/officeart/2008/layout/VerticalCurvedList"/>
    <dgm:cxn modelId="{11332F9C-7E90-4C6B-BAF8-8E0627C4894C}" type="presParOf" srcId="{44DBFB02-69E3-4448-AD79-F47B32C2C9C8}" destId="{26B546D3-7D7F-4A85-B12F-6931040192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D34F0C-B1B5-465A-B812-955D9D5A196B}" type="doc">
      <dgm:prSet loTypeId="urn:microsoft.com/office/officeart/2005/8/layout/vList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lv-LV"/>
        </a:p>
      </dgm:t>
    </dgm:pt>
    <dgm:pt modelId="{C07EC353-CDE5-4094-B5F1-C2ADDE619D93}">
      <dgm:prSet custT="1"/>
      <dgm:spPr/>
      <dgm:t>
        <a:bodyPr/>
        <a:lstStyle/>
        <a:p>
          <a:pPr rtl="0"/>
          <a:r>
            <a:rPr lang="lv-LV" sz="2000" b="1" smtClean="0">
              <a:solidFill>
                <a:schemeClr val="tx1"/>
              </a:solidFill>
            </a:rPr>
            <a:t>Valdes loceklis</a:t>
          </a:r>
          <a:endParaRPr lang="lv-LV" sz="2000">
            <a:solidFill>
              <a:schemeClr val="tx1"/>
            </a:solidFill>
          </a:endParaRPr>
        </a:p>
      </dgm:t>
    </dgm:pt>
    <dgm:pt modelId="{256132F2-2864-4E00-9CF3-EB761CF0BDFE}" type="parTrans" cxnId="{150FC8D4-DF6D-4C27-AC8B-EBBC194C7DF8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3904657E-2FDE-4248-A2A4-A22F264B27B7}" type="sibTrans" cxnId="{150FC8D4-DF6D-4C27-AC8B-EBBC194C7DF8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7F37984A-7FB0-41D2-92D2-EC1A4ECC45BA}">
      <dgm:prSet custT="1"/>
      <dgm:spPr/>
      <dgm:t>
        <a:bodyPr/>
        <a:lstStyle/>
        <a:p>
          <a:pPr rtl="0"/>
          <a:r>
            <a:rPr lang="lv-LV" sz="1600" dirty="0" smtClean="0">
              <a:solidFill>
                <a:schemeClr val="tx1"/>
              </a:solidFill>
            </a:rPr>
            <a:t>pilngadīgs</a:t>
          </a:r>
          <a:endParaRPr lang="lv-LV" sz="1600" dirty="0">
            <a:solidFill>
              <a:schemeClr val="tx1"/>
            </a:solidFill>
          </a:endParaRPr>
        </a:p>
      </dgm:t>
    </dgm:pt>
    <dgm:pt modelId="{240C29D9-1F19-4463-8E31-0CBD4DF74A50}" type="parTrans" cxnId="{226E68A6-A126-4294-AC96-314CE4F32195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F2D969D9-2511-4F37-A593-1544D5DCFB5F}" type="sibTrans" cxnId="{226E68A6-A126-4294-AC96-314CE4F32195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28A2C35E-5A3F-44EA-95CB-298AFE25E16C}">
      <dgm:prSet custT="1"/>
      <dgm:spPr/>
      <dgm:t>
        <a:bodyPr/>
        <a:lstStyle/>
        <a:p>
          <a:pPr rtl="0"/>
          <a:r>
            <a:rPr lang="lv-LV" sz="1600" dirty="0" smtClean="0">
              <a:solidFill>
                <a:schemeClr val="tx1"/>
              </a:solidFill>
            </a:rPr>
            <a:t>rīcībspējīgs</a:t>
          </a:r>
          <a:endParaRPr lang="lv-LV" sz="1600" dirty="0">
            <a:solidFill>
              <a:schemeClr val="tx1"/>
            </a:solidFill>
          </a:endParaRPr>
        </a:p>
      </dgm:t>
    </dgm:pt>
    <dgm:pt modelId="{5B7E01A6-8E5C-4732-AEA8-6C294735A134}" type="parTrans" cxnId="{1819B651-A4FF-4596-95F0-9289A3648A31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D1A44737-BB46-4532-B059-9D2D5A252C7F}" type="sibTrans" cxnId="{1819B651-A4FF-4596-95F0-9289A3648A31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1B8E107D-860B-4CB8-AB3C-339F2BF0E549}">
      <dgm:prSet custT="1"/>
      <dgm:spPr/>
      <dgm:t>
        <a:bodyPr/>
        <a:lstStyle/>
        <a:p>
          <a:pPr rtl="0"/>
          <a:r>
            <a:rPr lang="lv-LV" sz="1600" dirty="0" smtClean="0">
              <a:solidFill>
                <a:schemeClr val="tx1"/>
              </a:solidFill>
            </a:rPr>
            <a:t>dzīvesvieta deklarēta valdes darbības teritorijā </a:t>
          </a:r>
          <a:r>
            <a:rPr lang="lv-LV" sz="1600" u="sng" dirty="0" smtClean="0">
              <a:solidFill>
                <a:schemeClr val="tx1"/>
              </a:solidFill>
            </a:rPr>
            <a:t>vai</a:t>
          </a:r>
          <a:endParaRPr lang="lv-LV" sz="1600" dirty="0">
            <a:solidFill>
              <a:schemeClr val="tx1"/>
            </a:solidFill>
          </a:endParaRPr>
        </a:p>
      </dgm:t>
    </dgm:pt>
    <dgm:pt modelId="{BA3798AC-A41B-4C5D-A8F4-EEAE2623EABB}" type="parTrans" cxnId="{793AC403-133C-47D7-A613-18E56C0F135C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4B08701D-FB6C-4D57-BFDF-871D0F23B8A4}" type="sibTrans" cxnId="{793AC403-133C-47D7-A613-18E56C0F135C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B209E687-63F2-44CA-9183-0FE8B8036E7B}">
      <dgm:prSet custT="1"/>
      <dgm:spPr/>
      <dgm:t>
        <a:bodyPr/>
        <a:lstStyle/>
        <a:p>
          <a:pPr rtl="0"/>
          <a:r>
            <a:rPr lang="lv-LV" sz="1600" dirty="0" smtClean="0">
              <a:solidFill>
                <a:schemeClr val="tx1"/>
              </a:solidFill>
            </a:rPr>
            <a:t>pārstāv nevalstisko organizāciju, kas reģistrēta valdes darbības teritorijā </a:t>
          </a:r>
          <a:r>
            <a:rPr lang="lv-LV" sz="1600" u="sng" dirty="0" smtClean="0">
              <a:solidFill>
                <a:schemeClr val="tx1"/>
              </a:solidFill>
            </a:rPr>
            <a:t>vai</a:t>
          </a:r>
          <a:endParaRPr lang="lv-LV" sz="1600" u="sng" dirty="0">
            <a:solidFill>
              <a:schemeClr val="tx1"/>
            </a:solidFill>
          </a:endParaRPr>
        </a:p>
      </dgm:t>
    </dgm:pt>
    <dgm:pt modelId="{7982B0E5-D485-487B-8383-FE3DE5EB1AB5}" type="parTrans" cxnId="{FCF38C29-C6D7-463D-8610-D288D2B9FFA6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D60E3873-F461-436A-8CCD-6A2955456147}" type="sibTrans" cxnId="{FCF38C29-C6D7-463D-8610-D288D2B9FFA6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1824DA68-54A9-4A54-A798-5099B5542D24}">
      <dgm:prSet custT="1"/>
      <dgm:spPr/>
      <dgm:t>
        <a:bodyPr/>
        <a:lstStyle/>
        <a:p>
          <a:pPr rtl="0"/>
          <a:r>
            <a:rPr lang="lv-LV" sz="2000" b="1" dirty="0" smtClean="0">
              <a:solidFill>
                <a:schemeClr val="tx1"/>
              </a:solidFill>
            </a:rPr>
            <a:t>Nevar būt</a:t>
          </a:r>
          <a:endParaRPr lang="lv-LV" sz="2000" dirty="0">
            <a:solidFill>
              <a:schemeClr val="tx1"/>
            </a:solidFill>
          </a:endParaRPr>
        </a:p>
      </dgm:t>
    </dgm:pt>
    <dgm:pt modelId="{A62E499A-19DB-41EA-8758-BCB92B39F3EE}" type="parTrans" cxnId="{5BEF8FFF-D96C-4A9A-A1DC-790903C968EA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87C8FCA4-03F1-4A07-9A3B-968A211FCBAE}" type="sibTrans" cxnId="{5BEF8FFF-D96C-4A9A-A1DC-790903C968EA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37A35DF9-C1D2-4DFD-B270-F82A30AF2E8D}">
      <dgm:prSet custT="1"/>
      <dgm:spPr/>
      <dgm:t>
        <a:bodyPr/>
        <a:lstStyle/>
        <a:p>
          <a:pPr rtl="0"/>
          <a:r>
            <a:rPr lang="lv-LV" sz="1600" smtClean="0">
              <a:solidFill>
                <a:schemeClr val="tx1"/>
              </a:solidFill>
            </a:rPr>
            <a:t>izpilddirektors</a:t>
          </a:r>
          <a:endParaRPr lang="lv-LV" sz="1600">
            <a:solidFill>
              <a:schemeClr val="tx1"/>
            </a:solidFill>
          </a:endParaRPr>
        </a:p>
      </dgm:t>
    </dgm:pt>
    <dgm:pt modelId="{834AB4BA-08C3-47F3-823D-EEF64217363E}" type="parTrans" cxnId="{FC14F3ED-6F4C-41FD-BD96-1A7456844B0A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7B515F6E-4146-4935-AFBA-5F6BCA20DD54}" type="sibTrans" cxnId="{FC14F3ED-6F4C-41FD-BD96-1A7456844B0A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0A06EE38-4C7E-4B7E-84DB-10DB57C6ED66}">
      <dgm:prSet custT="1"/>
      <dgm:spPr/>
      <dgm:t>
        <a:bodyPr/>
        <a:lstStyle/>
        <a:p>
          <a:pPr rtl="0"/>
          <a:r>
            <a:rPr lang="lv-LV" sz="1600" smtClean="0">
              <a:solidFill>
                <a:schemeClr val="tx1"/>
              </a:solidFill>
            </a:rPr>
            <a:t>pagasta/pilsētas vai to apvienības pārvaldes vadītājs</a:t>
          </a:r>
          <a:endParaRPr lang="lv-LV" sz="1600">
            <a:solidFill>
              <a:schemeClr val="tx1"/>
            </a:solidFill>
          </a:endParaRPr>
        </a:p>
      </dgm:t>
    </dgm:pt>
    <dgm:pt modelId="{13E593F2-0B1E-404D-B410-76EF5F7452D8}" type="parTrans" cxnId="{9EEAECEA-C381-4A16-81AE-76AF387FD557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02212D2B-EAEE-4FA9-AAFD-743206BFCF02}" type="sibTrans" cxnId="{9EEAECEA-C381-4A16-81AE-76AF387FD557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3CBD2B9C-3DD5-4FC9-B25D-340604FF325E}">
      <dgm:prSet custT="1"/>
      <dgm:spPr/>
      <dgm:t>
        <a:bodyPr/>
        <a:lstStyle/>
        <a:p>
          <a:pPr rtl="0"/>
          <a:r>
            <a:rPr lang="lv-LV" sz="1600" smtClean="0">
              <a:solidFill>
                <a:schemeClr val="tx1"/>
              </a:solidFill>
            </a:rPr>
            <a:t>pašvaldības kapitālsabiedrības valdes loceklis</a:t>
          </a:r>
          <a:endParaRPr lang="lv-LV" sz="1600">
            <a:solidFill>
              <a:schemeClr val="tx1"/>
            </a:solidFill>
          </a:endParaRPr>
        </a:p>
      </dgm:t>
    </dgm:pt>
    <dgm:pt modelId="{96076C43-C818-4869-BD07-920347FD468A}" type="parTrans" cxnId="{E45C81C0-0FC0-4DF4-88EF-81398A72CDB0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E542406F-8E3C-459D-8084-56C2DEE6FCAD}" type="sibTrans" cxnId="{E45C81C0-0FC0-4DF4-88EF-81398A72CDB0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8DBAE45D-7914-4CC1-89FC-744500025DF6}">
      <dgm:prSet custT="1"/>
      <dgm:spPr/>
      <dgm:t>
        <a:bodyPr/>
        <a:lstStyle/>
        <a:p>
          <a:pPr rtl="0"/>
          <a:r>
            <a:rPr lang="lv-LV" sz="1600" b="1" dirty="0" smtClean="0">
              <a:solidFill>
                <a:schemeClr val="tx1"/>
              </a:solidFill>
            </a:rPr>
            <a:t>Par darbu iedzīvotāju valdē tās locekļi nesaņem atlīdzību.</a:t>
          </a:r>
        </a:p>
        <a:p>
          <a:pPr rtl="0"/>
          <a:r>
            <a:rPr lang="lv-LV" sz="1600" b="1" dirty="0" smtClean="0">
              <a:solidFill>
                <a:schemeClr val="tx1"/>
              </a:solidFill>
            </a:rPr>
            <a:t>Nav valsts amatpersonas.</a:t>
          </a:r>
          <a:endParaRPr lang="lv-LV" sz="1600" dirty="0">
            <a:solidFill>
              <a:schemeClr val="tx1"/>
            </a:solidFill>
          </a:endParaRPr>
        </a:p>
      </dgm:t>
    </dgm:pt>
    <dgm:pt modelId="{F3D065ED-53E0-4B7A-B128-D174FD951768}" type="parTrans" cxnId="{0090CE37-7F26-4DC7-A525-F8FC820E86E9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4142C00B-9209-4E67-A56D-30F194724552}" type="sibTrans" cxnId="{0090CE37-7F26-4DC7-A525-F8FC820E86E9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706757CC-AFD5-491A-8AD6-903A3214EA20}">
      <dgm:prSet custT="1"/>
      <dgm:spPr/>
      <dgm:t>
        <a:bodyPr/>
        <a:lstStyle/>
        <a:p>
          <a:pPr rtl="0"/>
          <a:r>
            <a:rPr lang="lv-LV" sz="1600" b="0" i="0" dirty="0" smtClean="0">
              <a:solidFill>
                <a:schemeClr val="tx1"/>
              </a:solidFill>
            </a:rPr>
            <a:t>pieder nekustamais īpašums </a:t>
          </a:r>
          <a:r>
            <a:rPr lang="lv-LV" sz="1600" dirty="0" smtClean="0">
              <a:solidFill>
                <a:schemeClr val="tx1"/>
              </a:solidFill>
            </a:rPr>
            <a:t>valdes darbības teritorijā  </a:t>
          </a:r>
          <a:r>
            <a:rPr lang="lv-LV" sz="1600" u="sng" dirty="0" smtClean="0">
              <a:solidFill>
                <a:schemeClr val="tx1"/>
              </a:solidFill>
            </a:rPr>
            <a:t>vai</a:t>
          </a:r>
          <a:endParaRPr lang="lv-LV" sz="1600" u="sng" dirty="0">
            <a:solidFill>
              <a:schemeClr val="tx1"/>
            </a:solidFill>
          </a:endParaRPr>
        </a:p>
      </dgm:t>
    </dgm:pt>
    <dgm:pt modelId="{E16E7F05-3C0C-40BD-8DD6-4A935E115142}" type="parTrans" cxnId="{4E03559B-2667-4FF1-A1EF-C35473EEA19F}">
      <dgm:prSet/>
      <dgm:spPr/>
      <dgm:t>
        <a:bodyPr/>
        <a:lstStyle/>
        <a:p>
          <a:endParaRPr lang="lv-LV"/>
        </a:p>
      </dgm:t>
    </dgm:pt>
    <dgm:pt modelId="{50A9AA24-AE77-4E1C-A02F-CA2938DB0543}" type="sibTrans" cxnId="{4E03559B-2667-4FF1-A1EF-C35473EEA19F}">
      <dgm:prSet/>
      <dgm:spPr/>
      <dgm:t>
        <a:bodyPr/>
        <a:lstStyle/>
        <a:p>
          <a:endParaRPr lang="lv-LV"/>
        </a:p>
      </dgm:t>
    </dgm:pt>
    <dgm:pt modelId="{93ADDF3A-9D90-4034-B065-B9CCE5F7D4C7}">
      <dgm:prSet custT="1"/>
      <dgm:spPr/>
      <dgm:t>
        <a:bodyPr/>
        <a:lstStyle/>
        <a:p>
          <a:pPr rtl="0"/>
          <a:r>
            <a:rPr lang="lv-LV" sz="1600" dirty="0" smtClean="0">
              <a:solidFill>
                <a:schemeClr val="tx1"/>
              </a:solidFill>
            </a:rPr>
            <a:t>darba vieta </a:t>
          </a:r>
          <a:r>
            <a:rPr lang="lv-LV" sz="1600" dirty="0" smtClean="0">
              <a:solidFill>
                <a:schemeClr val="tx1"/>
              </a:solidFill>
            </a:rPr>
            <a:t>valdes </a:t>
          </a:r>
          <a:r>
            <a:rPr lang="lv-LV" sz="1600" dirty="0" smtClean="0">
              <a:solidFill>
                <a:schemeClr val="tx1"/>
              </a:solidFill>
            </a:rPr>
            <a:t>darbības teritorijā </a:t>
          </a:r>
          <a:endParaRPr lang="lv-LV" sz="1600" dirty="0">
            <a:solidFill>
              <a:schemeClr val="tx1"/>
            </a:solidFill>
          </a:endParaRPr>
        </a:p>
      </dgm:t>
    </dgm:pt>
    <dgm:pt modelId="{A0CC0691-5F7A-43B2-932A-CE945E108357}" type="parTrans" cxnId="{52EB950B-E8BF-4A59-A3CA-C4D89BBC67F6}">
      <dgm:prSet/>
      <dgm:spPr/>
      <dgm:t>
        <a:bodyPr/>
        <a:lstStyle/>
        <a:p>
          <a:endParaRPr lang="lv-LV"/>
        </a:p>
      </dgm:t>
    </dgm:pt>
    <dgm:pt modelId="{ABE1438A-ADE3-4705-9BEA-3989C5644C28}" type="sibTrans" cxnId="{52EB950B-E8BF-4A59-A3CA-C4D89BBC67F6}">
      <dgm:prSet/>
      <dgm:spPr/>
      <dgm:t>
        <a:bodyPr/>
        <a:lstStyle/>
        <a:p>
          <a:endParaRPr lang="lv-LV"/>
        </a:p>
      </dgm:t>
    </dgm:pt>
    <dgm:pt modelId="{23B28CAB-0538-4906-B532-FAE3245D1C3F}" type="pres">
      <dgm:prSet presAssocID="{B1D34F0C-B1B5-465A-B812-955D9D5A196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61F63FE3-CF0A-43A9-8C6B-92434AB55825}" type="pres">
      <dgm:prSet presAssocID="{C07EC353-CDE5-4094-B5F1-C2ADDE619D93}" presName="composite" presStyleCnt="0"/>
      <dgm:spPr/>
    </dgm:pt>
    <dgm:pt modelId="{CEB39F01-507D-4F83-906E-493D2D281DEC}" type="pres">
      <dgm:prSet presAssocID="{C07EC353-CDE5-4094-B5F1-C2ADDE619D93}" presName="imgShp" presStyleLbl="fgImgPlace1" presStyleIdx="0" presStyleCnt="3" custScaleX="117868" custScaleY="9965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lv-LV"/>
        </a:p>
      </dgm:t>
    </dgm:pt>
    <dgm:pt modelId="{953467DA-4B26-43D6-86CB-991242232FC1}" type="pres">
      <dgm:prSet presAssocID="{C07EC353-CDE5-4094-B5F1-C2ADDE619D93}" presName="txShp" presStyleLbl="node1" presStyleIdx="0" presStyleCnt="3" custScaleY="152776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1B8FE4A-9F89-417A-808E-72DB72C9D2BD}" type="pres">
      <dgm:prSet presAssocID="{3904657E-2FDE-4248-A2A4-A22F264B27B7}" presName="spacing" presStyleCnt="0"/>
      <dgm:spPr/>
    </dgm:pt>
    <dgm:pt modelId="{80A77AEE-04D6-4E28-AAE4-0E3C4E427BE6}" type="pres">
      <dgm:prSet presAssocID="{1824DA68-54A9-4A54-A798-5099B5542D24}" presName="composite" presStyleCnt="0"/>
      <dgm:spPr/>
    </dgm:pt>
    <dgm:pt modelId="{6CFD7E79-085D-4180-BA87-F094FB96AEB5}" type="pres">
      <dgm:prSet presAssocID="{1824DA68-54A9-4A54-A798-5099B5542D24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lv-LV"/>
        </a:p>
      </dgm:t>
    </dgm:pt>
    <dgm:pt modelId="{467D5645-6C9B-41BB-AAD3-FAA5E47B15CD}" type="pres">
      <dgm:prSet presAssocID="{1824DA68-54A9-4A54-A798-5099B5542D2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53C1AC6-AD40-4AD8-A744-A0BFDD104780}" type="pres">
      <dgm:prSet presAssocID="{87C8FCA4-03F1-4A07-9A3B-968A211FCBAE}" presName="spacing" presStyleCnt="0"/>
      <dgm:spPr/>
    </dgm:pt>
    <dgm:pt modelId="{05F73D02-F17E-479C-A649-7D5EAF91F886}" type="pres">
      <dgm:prSet presAssocID="{8DBAE45D-7914-4CC1-89FC-744500025DF6}" presName="composite" presStyleCnt="0"/>
      <dgm:spPr/>
    </dgm:pt>
    <dgm:pt modelId="{36E66184-8B2E-42D6-99ED-936700745C89}" type="pres">
      <dgm:prSet presAssocID="{8DBAE45D-7914-4CC1-89FC-744500025DF6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lv-LV"/>
        </a:p>
      </dgm:t>
    </dgm:pt>
    <dgm:pt modelId="{BA5C89D2-D534-4F94-9EE7-55A6188AB928}" type="pres">
      <dgm:prSet presAssocID="{8DBAE45D-7914-4CC1-89FC-744500025DF6}" presName="txShp" presStyleLbl="node1" presStyleIdx="2" presStyleCnt="3" custScaleY="6791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B539EBAB-FBDB-4F3F-B711-BAECBDE3CC01}" type="presOf" srcId="{C07EC353-CDE5-4094-B5F1-C2ADDE619D93}" destId="{953467DA-4B26-43D6-86CB-991242232FC1}" srcOrd="0" destOrd="0" presId="urn:microsoft.com/office/officeart/2005/8/layout/vList3"/>
    <dgm:cxn modelId="{1819B651-A4FF-4596-95F0-9289A3648A31}" srcId="{C07EC353-CDE5-4094-B5F1-C2ADDE619D93}" destId="{28A2C35E-5A3F-44EA-95CB-298AFE25E16C}" srcOrd="1" destOrd="0" parTransId="{5B7E01A6-8E5C-4732-AEA8-6C294735A134}" sibTransId="{D1A44737-BB46-4532-B059-9D2D5A252C7F}"/>
    <dgm:cxn modelId="{793AC403-133C-47D7-A613-18E56C0F135C}" srcId="{C07EC353-CDE5-4094-B5F1-C2ADDE619D93}" destId="{1B8E107D-860B-4CB8-AB3C-339F2BF0E549}" srcOrd="2" destOrd="0" parTransId="{BA3798AC-A41B-4C5D-A8F4-EEAE2623EABB}" sibTransId="{4B08701D-FB6C-4D57-BFDF-871D0F23B8A4}"/>
    <dgm:cxn modelId="{6F635A7A-8CDE-437E-A266-6C0048E047ED}" type="presOf" srcId="{8DBAE45D-7914-4CC1-89FC-744500025DF6}" destId="{BA5C89D2-D534-4F94-9EE7-55A6188AB928}" srcOrd="0" destOrd="0" presId="urn:microsoft.com/office/officeart/2005/8/layout/vList3"/>
    <dgm:cxn modelId="{C9292654-A7BD-4CEA-9A01-43D7239B3CF2}" type="presOf" srcId="{93ADDF3A-9D90-4034-B065-B9CCE5F7D4C7}" destId="{953467DA-4B26-43D6-86CB-991242232FC1}" srcOrd="0" destOrd="6" presId="urn:microsoft.com/office/officeart/2005/8/layout/vList3"/>
    <dgm:cxn modelId="{BECB2927-4E00-4352-AC99-D3E83A3E8003}" type="presOf" srcId="{B209E687-63F2-44CA-9183-0FE8B8036E7B}" destId="{953467DA-4B26-43D6-86CB-991242232FC1}" srcOrd="0" destOrd="4" presId="urn:microsoft.com/office/officeart/2005/8/layout/vList3"/>
    <dgm:cxn modelId="{9EEAECEA-C381-4A16-81AE-76AF387FD557}" srcId="{1824DA68-54A9-4A54-A798-5099B5542D24}" destId="{0A06EE38-4C7E-4B7E-84DB-10DB57C6ED66}" srcOrd="1" destOrd="0" parTransId="{13E593F2-0B1E-404D-B410-76EF5F7452D8}" sibTransId="{02212D2B-EAEE-4FA9-AAFD-743206BFCF02}"/>
    <dgm:cxn modelId="{FC14F3ED-6F4C-41FD-BD96-1A7456844B0A}" srcId="{1824DA68-54A9-4A54-A798-5099B5542D24}" destId="{37A35DF9-C1D2-4DFD-B270-F82A30AF2E8D}" srcOrd="0" destOrd="0" parTransId="{834AB4BA-08C3-47F3-823D-EEF64217363E}" sibTransId="{7B515F6E-4146-4935-AFBA-5F6BCA20DD54}"/>
    <dgm:cxn modelId="{CF7661AB-CC21-46C4-99C0-1FFE385F978C}" type="presOf" srcId="{0A06EE38-4C7E-4B7E-84DB-10DB57C6ED66}" destId="{467D5645-6C9B-41BB-AAD3-FAA5E47B15CD}" srcOrd="0" destOrd="2" presId="urn:microsoft.com/office/officeart/2005/8/layout/vList3"/>
    <dgm:cxn modelId="{52EB950B-E8BF-4A59-A3CA-C4D89BBC67F6}" srcId="{C07EC353-CDE5-4094-B5F1-C2ADDE619D93}" destId="{93ADDF3A-9D90-4034-B065-B9CCE5F7D4C7}" srcOrd="5" destOrd="0" parTransId="{A0CC0691-5F7A-43B2-932A-CE945E108357}" sibTransId="{ABE1438A-ADE3-4705-9BEA-3989C5644C28}"/>
    <dgm:cxn modelId="{A17EFA07-206E-4BE9-BECD-13E58B881D69}" type="presOf" srcId="{28A2C35E-5A3F-44EA-95CB-298AFE25E16C}" destId="{953467DA-4B26-43D6-86CB-991242232FC1}" srcOrd="0" destOrd="2" presId="urn:microsoft.com/office/officeart/2005/8/layout/vList3"/>
    <dgm:cxn modelId="{08EB3FC7-F648-416C-AED7-FB448879A101}" type="presOf" srcId="{1824DA68-54A9-4A54-A798-5099B5542D24}" destId="{467D5645-6C9B-41BB-AAD3-FAA5E47B15CD}" srcOrd="0" destOrd="0" presId="urn:microsoft.com/office/officeart/2005/8/layout/vList3"/>
    <dgm:cxn modelId="{C9564C2C-6DBF-464A-BAFB-B1E1598F5060}" type="presOf" srcId="{37A35DF9-C1D2-4DFD-B270-F82A30AF2E8D}" destId="{467D5645-6C9B-41BB-AAD3-FAA5E47B15CD}" srcOrd="0" destOrd="1" presId="urn:microsoft.com/office/officeart/2005/8/layout/vList3"/>
    <dgm:cxn modelId="{FCF38C29-C6D7-463D-8610-D288D2B9FFA6}" srcId="{C07EC353-CDE5-4094-B5F1-C2ADDE619D93}" destId="{B209E687-63F2-44CA-9183-0FE8B8036E7B}" srcOrd="3" destOrd="0" parTransId="{7982B0E5-D485-487B-8383-FE3DE5EB1AB5}" sibTransId="{D60E3873-F461-436A-8CCD-6A2955456147}"/>
    <dgm:cxn modelId="{4E03559B-2667-4FF1-A1EF-C35473EEA19F}" srcId="{C07EC353-CDE5-4094-B5F1-C2ADDE619D93}" destId="{706757CC-AFD5-491A-8AD6-903A3214EA20}" srcOrd="4" destOrd="0" parTransId="{E16E7F05-3C0C-40BD-8DD6-4A935E115142}" sibTransId="{50A9AA24-AE77-4E1C-A02F-CA2938DB0543}"/>
    <dgm:cxn modelId="{E082CE5F-5FA2-4379-ACAC-004F4C3341FD}" type="presOf" srcId="{7F37984A-7FB0-41D2-92D2-EC1A4ECC45BA}" destId="{953467DA-4B26-43D6-86CB-991242232FC1}" srcOrd="0" destOrd="1" presId="urn:microsoft.com/office/officeart/2005/8/layout/vList3"/>
    <dgm:cxn modelId="{432CA23F-DFD0-48EF-9F5F-92C65AF60FC5}" type="presOf" srcId="{1B8E107D-860B-4CB8-AB3C-339F2BF0E549}" destId="{953467DA-4B26-43D6-86CB-991242232FC1}" srcOrd="0" destOrd="3" presId="urn:microsoft.com/office/officeart/2005/8/layout/vList3"/>
    <dgm:cxn modelId="{B1A55DC0-B373-475C-ACD5-F581E006A347}" type="presOf" srcId="{3CBD2B9C-3DD5-4FC9-B25D-340604FF325E}" destId="{467D5645-6C9B-41BB-AAD3-FAA5E47B15CD}" srcOrd="0" destOrd="3" presId="urn:microsoft.com/office/officeart/2005/8/layout/vList3"/>
    <dgm:cxn modelId="{0090CE37-7F26-4DC7-A525-F8FC820E86E9}" srcId="{B1D34F0C-B1B5-465A-B812-955D9D5A196B}" destId="{8DBAE45D-7914-4CC1-89FC-744500025DF6}" srcOrd="2" destOrd="0" parTransId="{F3D065ED-53E0-4B7A-B128-D174FD951768}" sibTransId="{4142C00B-9209-4E67-A56D-30F194724552}"/>
    <dgm:cxn modelId="{5BEF8FFF-D96C-4A9A-A1DC-790903C968EA}" srcId="{B1D34F0C-B1B5-465A-B812-955D9D5A196B}" destId="{1824DA68-54A9-4A54-A798-5099B5542D24}" srcOrd="1" destOrd="0" parTransId="{A62E499A-19DB-41EA-8758-BCB92B39F3EE}" sibTransId="{87C8FCA4-03F1-4A07-9A3B-968A211FCBAE}"/>
    <dgm:cxn modelId="{E85D748A-5591-41A5-B129-215C9E073928}" type="presOf" srcId="{B1D34F0C-B1B5-465A-B812-955D9D5A196B}" destId="{23B28CAB-0538-4906-B532-FAE3245D1C3F}" srcOrd="0" destOrd="0" presId="urn:microsoft.com/office/officeart/2005/8/layout/vList3"/>
    <dgm:cxn modelId="{226E68A6-A126-4294-AC96-314CE4F32195}" srcId="{C07EC353-CDE5-4094-B5F1-C2ADDE619D93}" destId="{7F37984A-7FB0-41D2-92D2-EC1A4ECC45BA}" srcOrd="0" destOrd="0" parTransId="{240C29D9-1F19-4463-8E31-0CBD4DF74A50}" sibTransId="{F2D969D9-2511-4F37-A593-1544D5DCFB5F}"/>
    <dgm:cxn modelId="{B3ECFA14-559F-4610-B1F5-F0ADB34B326D}" type="presOf" srcId="{706757CC-AFD5-491A-8AD6-903A3214EA20}" destId="{953467DA-4B26-43D6-86CB-991242232FC1}" srcOrd="0" destOrd="5" presId="urn:microsoft.com/office/officeart/2005/8/layout/vList3"/>
    <dgm:cxn modelId="{150FC8D4-DF6D-4C27-AC8B-EBBC194C7DF8}" srcId="{B1D34F0C-B1B5-465A-B812-955D9D5A196B}" destId="{C07EC353-CDE5-4094-B5F1-C2ADDE619D93}" srcOrd="0" destOrd="0" parTransId="{256132F2-2864-4E00-9CF3-EB761CF0BDFE}" sibTransId="{3904657E-2FDE-4248-A2A4-A22F264B27B7}"/>
    <dgm:cxn modelId="{E45C81C0-0FC0-4DF4-88EF-81398A72CDB0}" srcId="{1824DA68-54A9-4A54-A798-5099B5542D24}" destId="{3CBD2B9C-3DD5-4FC9-B25D-340604FF325E}" srcOrd="2" destOrd="0" parTransId="{96076C43-C818-4869-BD07-920347FD468A}" sibTransId="{E542406F-8E3C-459D-8084-56C2DEE6FCAD}"/>
    <dgm:cxn modelId="{468F38EC-976E-4661-84E9-4A99B608C343}" type="presParOf" srcId="{23B28CAB-0538-4906-B532-FAE3245D1C3F}" destId="{61F63FE3-CF0A-43A9-8C6B-92434AB55825}" srcOrd="0" destOrd="0" presId="urn:microsoft.com/office/officeart/2005/8/layout/vList3"/>
    <dgm:cxn modelId="{4FC6DC58-D234-465D-AD4C-04BC88652D88}" type="presParOf" srcId="{61F63FE3-CF0A-43A9-8C6B-92434AB55825}" destId="{CEB39F01-507D-4F83-906E-493D2D281DEC}" srcOrd="0" destOrd="0" presId="urn:microsoft.com/office/officeart/2005/8/layout/vList3"/>
    <dgm:cxn modelId="{0B30B4FD-5097-4476-9459-A0CAE61527D7}" type="presParOf" srcId="{61F63FE3-CF0A-43A9-8C6B-92434AB55825}" destId="{953467DA-4B26-43D6-86CB-991242232FC1}" srcOrd="1" destOrd="0" presId="urn:microsoft.com/office/officeart/2005/8/layout/vList3"/>
    <dgm:cxn modelId="{7CB00645-6A1E-444F-B233-D1D452DCBF47}" type="presParOf" srcId="{23B28CAB-0538-4906-B532-FAE3245D1C3F}" destId="{51B8FE4A-9F89-417A-808E-72DB72C9D2BD}" srcOrd="1" destOrd="0" presId="urn:microsoft.com/office/officeart/2005/8/layout/vList3"/>
    <dgm:cxn modelId="{8A692456-3F5A-4D56-B56E-B015B1F00347}" type="presParOf" srcId="{23B28CAB-0538-4906-B532-FAE3245D1C3F}" destId="{80A77AEE-04D6-4E28-AAE4-0E3C4E427BE6}" srcOrd="2" destOrd="0" presId="urn:microsoft.com/office/officeart/2005/8/layout/vList3"/>
    <dgm:cxn modelId="{42D2A56B-2567-4233-BF9C-F292CD6AC96C}" type="presParOf" srcId="{80A77AEE-04D6-4E28-AAE4-0E3C4E427BE6}" destId="{6CFD7E79-085D-4180-BA87-F094FB96AEB5}" srcOrd="0" destOrd="0" presId="urn:microsoft.com/office/officeart/2005/8/layout/vList3"/>
    <dgm:cxn modelId="{E1E8F22F-D720-413A-838F-40FBFDC73F1E}" type="presParOf" srcId="{80A77AEE-04D6-4E28-AAE4-0E3C4E427BE6}" destId="{467D5645-6C9B-41BB-AAD3-FAA5E47B15CD}" srcOrd="1" destOrd="0" presId="urn:microsoft.com/office/officeart/2005/8/layout/vList3"/>
    <dgm:cxn modelId="{9CE308D2-E40E-4803-8DC5-945FB989BCD6}" type="presParOf" srcId="{23B28CAB-0538-4906-B532-FAE3245D1C3F}" destId="{E53C1AC6-AD40-4AD8-A744-A0BFDD104780}" srcOrd="3" destOrd="0" presId="urn:microsoft.com/office/officeart/2005/8/layout/vList3"/>
    <dgm:cxn modelId="{C1145986-D9BD-4335-A708-9C9665A122A8}" type="presParOf" srcId="{23B28CAB-0538-4906-B532-FAE3245D1C3F}" destId="{05F73D02-F17E-479C-A649-7D5EAF91F886}" srcOrd="4" destOrd="0" presId="urn:microsoft.com/office/officeart/2005/8/layout/vList3"/>
    <dgm:cxn modelId="{C0204E83-7369-427D-8CDD-9CC9876D4750}" type="presParOf" srcId="{05F73D02-F17E-479C-A649-7D5EAF91F886}" destId="{36E66184-8B2E-42D6-99ED-936700745C89}" srcOrd="0" destOrd="0" presId="urn:microsoft.com/office/officeart/2005/8/layout/vList3"/>
    <dgm:cxn modelId="{5BDEAAAB-3A06-4C8D-AD83-56E858825551}" type="presParOf" srcId="{05F73D02-F17E-479C-A649-7D5EAF91F886}" destId="{BA5C89D2-D534-4F94-9EE7-55A6188AB92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676757-1D9C-496D-B8E4-943077548BAD}" type="doc">
      <dgm:prSet loTypeId="urn:microsoft.com/office/officeart/2005/8/layout/vList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lv-LV"/>
        </a:p>
      </dgm:t>
    </dgm:pt>
    <dgm:pt modelId="{B8BC13E5-998C-40A3-9D38-8ACE230075B7}">
      <dgm:prSet custT="1"/>
      <dgm:spPr/>
      <dgm:t>
        <a:bodyPr/>
        <a:lstStyle/>
        <a:p>
          <a:pPr rtl="0"/>
          <a:endParaRPr lang="lv-LV" sz="300" b="1" dirty="0" smtClean="0">
            <a:solidFill>
              <a:schemeClr val="tx1"/>
            </a:solidFill>
          </a:endParaRPr>
        </a:p>
        <a:p>
          <a:pPr rtl="0"/>
          <a:r>
            <a:rPr lang="lv-LV" sz="2700" b="1" dirty="0" smtClean="0">
              <a:solidFill>
                <a:schemeClr val="tx1"/>
              </a:solidFill>
            </a:rPr>
            <a:t>Iedzīvotāju skaits pagastā/pilsētā 1.janvārī</a:t>
          </a:r>
          <a:endParaRPr lang="lv-LV" sz="2700" dirty="0">
            <a:solidFill>
              <a:schemeClr val="tx1"/>
            </a:solidFill>
          </a:endParaRPr>
        </a:p>
      </dgm:t>
    </dgm:pt>
    <dgm:pt modelId="{D06BE924-3B82-4522-8EBC-6946BD65A076}" type="parTrans" cxnId="{A9C2A648-6DE2-4DBC-B261-2B0E33B94012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FDD140B0-77F6-452A-B654-F5C818C5DA6B}" type="sibTrans" cxnId="{A9C2A648-6DE2-4DBC-B261-2B0E33B94012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695FA6D0-C71E-415A-A313-CE2EBA3CAD85}">
      <dgm:prSet/>
      <dgm:spPr/>
      <dgm:t>
        <a:bodyPr/>
        <a:lstStyle/>
        <a:p>
          <a:pPr rtl="0"/>
          <a:r>
            <a:rPr lang="lv-LV" sz="2100" b="1" dirty="0" smtClean="0">
              <a:solidFill>
                <a:schemeClr val="tx1"/>
              </a:solidFill>
            </a:rPr>
            <a:t>&gt; 1000 </a:t>
          </a:r>
          <a:r>
            <a:rPr lang="lv-LV" sz="2100" dirty="0" smtClean="0">
              <a:solidFill>
                <a:schemeClr val="tx1"/>
              </a:solidFill>
            </a:rPr>
            <a:t>– </a:t>
          </a:r>
          <a:r>
            <a:rPr lang="lv-LV" sz="2100" u="sng" dirty="0" err="1" smtClean="0">
              <a:solidFill>
                <a:schemeClr val="tx1"/>
              </a:solidFill>
            </a:rPr>
            <a:t>ievēl</a:t>
          </a:r>
          <a:r>
            <a:rPr lang="lv-LV" sz="2100" dirty="0" smtClean="0">
              <a:solidFill>
                <a:schemeClr val="tx1"/>
              </a:solidFill>
            </a:rPr>
            <a:t> valdi </a:t>
          </a:r>
          <a:r>
            <a:rPr lang="lv-LV" sz="2100" b="1" u="sng" dirty="0" smtClean="0">
              <a:solidFill>
                <a:schemeClr val="tx1"/>
              </a:solidFill>
            </a:rPr>
            <a:t>trīs</a:t>
          </a:r>
          <a:r>
            <a:rPr lang="lv-LV" sz="2100" u="sng" dirty="0" smtClean="0">
              <a:solidFill>
                <a:schemeClr val="tx1"/>
              </a:solidFill>
            </a:rPr>
            <a:t> līdz </a:t>
          </a:r>
          <a:r>
            <a:rPr lang="lv-LV" sz="2100" b="1" u="sng" dirty="0" smtClean="0">
              <a:solidFill>
                <a:schemeClr val="tx1"/>
              </a:solidFill>
            </a:rPr>
            <a:t>septiņu</a:t>
          </a:r>
          <a:r>
            <a:rPr lang="lv-LV" sz="2100" u="sng" dirty="0" smtClean="0">
              <a:solidFill>
                <a:schemeClr val="tx1"/>
              </a:solidFill>
            </a:rPr>
            <a:t> locekļu </a:t>
          </a:r>
          <a:r>
            <a:rPr lang="lv-LV" sz="2100" dirty="0" smtClean="0">
              <a:solidFill>
                <a:schemeClr val="tx1"/>
              </a:solidFill>
            </a:rPr>
            <a:t>sastāvā</a:t>
          </a:r>
          <a:endParaRPr lang="lv-LV" sz="2100" dirty="0">
            <a:solidFill>
              <a:schemeClr val="tx1"/>
            </a:solidFill>
          </a:endParaRPr>
        </a:p>
      </dgm:t>
    </dgm:pt>
    <dgm:pt modelId="{C6DCC512-6069-4D7A-97A6-A85A488C7B83}" type="parTrans" cxnId="{B84970A7-40F4-4CEC-860A-D62D41C3FE1E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6439D961-0809-4190-94EF-30C2409CADDD}" type="sibTrans" cxnId="{B84970A7-40F4-4CEC-860A-D62D41C3FE1E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62558495-FD54-42BE-942E-D07E4B3DB67C}">
      <dgm:prSet/>
      <dgm:spPr/>
      <dgm:t>
        <a:bodyPr/>
        <a:lstStyle/>
        <a:p>
          <a:pPr rtl="0"/>
          <a:r>
            <a:rPr lang="lv-LV" sz="2100" b="1" dirty="0" smtClean="0">
              <a:solidFill>
                <a:schemeClr val="tx1"/>
              </a:solidFill>
            </a:rPr>
            <a:t>≤ 1000 </a:t>
          </a:r>
          <a:r>
            <a:rPr lang="lv-LV" sz="2100" dirty="0" smtClean="0">
              <a:solidFill>
                <a:schemeClr val="tx1"/>
              </a:solidFill>
            </a:rPr>
            <a:t>– </a:t>
          </a:r>
          <a:r>
            <a:rPr lang="lv-LV" sz="2100" u="sng" dirty="0" smtClean="0">
              <a:solidFill>
                <a:schemeClr val="tx1"/>
              </a:solidFill>
            </a:rPr>
            <a:t>var</a:t>
          </a:r>
          <a:r>
            <a:rPr lang="lv-LV" sz="2100" dirty="0" smtClean="0">
              <a:solidFill>
                <a:schemeClr val="tx1"/>
              </a:solidFill>
            </a:rPr>
            <a:t> ievēlēt valdi </a:t>
          </a:r>
          <a:r>
            <a:rPr lang="lv-LV" sz="2100" b="1" u="sng" dirty="0" smtClean="0">
              <a:solidFill>
                <a:schemeClr val="tx1"/>
              </a:solidFill>
            </a:rPr>
            <a:t>trīs </a:t>
          </a:r>
          <a:r>
            <a:rPr lang="lv-LV" sz="2100" u="sng" dirty="0" smtClean="0">
              <a:solidFill>
                <a:schemeClr val="tx1"/>
              </a:solidFill>
            </a:rPr>
            <a:t>locekļu </a:t>
          </a:r>
          <a:r>
            <a:rPr lang="lv-LV" sz="2100" dirty="0" smtClean="0">
              <a:solidFill>
                <a:schemeClr val="tx1"/>
              </a:solidFill>
            </a:rPr>
            <a:t>sastāvā</a:t>
          </a:r>
          <a:endParaRPr lang="lv-LV" sz="2100" dirty="0">
            <a:solidFill>
              <a:schemeClr val="tx1"/>
            </a:solidFill>
          </a:endParaRPr>
        </a:p>
      </dgm:t>
    </dgm:pt>
    <dgm:pt modelId="{4719BF81-B57E-4B95-80EE-C415AE531F8D}" type="parTrans" cxnId="{397E2B44-1B53-4E0F-B237-AE44782E4070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27BB7608-B543-412D-A65C-E3B50EC5D979}" type="sibTrans" cxnId="{397E2B44-1B53-4E0F-B237-AE44782E4070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665EDE9D-B434-42AA-835B-DCE5D4C5CCD7}">
      <dgm:prSet custT="1"/>
      <dgm:spPr/>
      <dgm:t>
        <a:bodyPr/>
        <a:lstStyle/>
        <a:p>
          <a:pPr rtl="0"/>
          <a:r>
            <a:rPr lang="lv-LV" sz="2700" dirty="0" smtClean="0">
              <a:solidFill>
                <a:schemeClr val="tx1"/>
              </a:solidFill>
            </a:rPr>
            <a:t>veidot </a:t>
          </a:r>
          <a:r>
            <a:rPr lang="lv-LV" sz="2700" u="sng" dirty="0" smtClean="0">
              <a:solidFill>
                <a:schemeClr val="tx1"/>
              </a:solidFill>
            </a:rPr>
            <a:t>kopīgu</a:t>
          </a:r>
          <a:r>
            <a:rPr lang="lv-LV" sz="2700" dirty="0" smtClean="0">
              <a:solidFill>
                <a:schemeClr val="tx1"/>
              </a:solidFill>
            </a:rPr>
            <a:t> valdi </a:t>
          </a:r>
          <a:r>
            <a:rPr lang="lv-LV" sz="2700" b="1" u="sng" dirty="0" smtClean="0">
              <a:solidFill>
                <a:schemeClr val="tx1"/>
              </a:solidFill>
            </a:rPr>
            <a:t>trīs</a:t>
          </a:r>
          <a:r>
            <a:rPr lang="lv-LV" sz="2700" u="sng" dirty="0" smtClean="0">
              <a:solidFill>
                <a:schemeClr val="tx1"/>
              </a:solidFill>
            </a:rPr>
            <a:t> līdz </a:t>
          </a:r>
          <a:r>
            <a:rPr lang="lv-LV" sz="2700" b="1" u="sng" dirty="0" smtClean="0">
              <a:solidFill>
                <a:schemeClr val="tx1"/>
              </a:solidFill>
            </a:rPr>
            <a:t>septiņu</a:t>
          </a:r>
          <a:r>
            <a:rPr lang="lv-LV" sz="2700" u="sng" dirty="0" smtClean="0">
              <a:solidFill>
                <a:schemeClr val="tx1"/>
              </a:solidFill>
            </a:rPr>
            <a:t> locekļu </a:t>
          </a:r>
          <a:r>
            <a:rPr lang="lv-LV" sz="2700" dirty="0" smtClean="0">
              <a:solidFill>
                <a:schemeClr val="tx1"/>
              </a:solidFill>
            </a:rPr>
            <a:t>sastāvā</a:t>
          </a:r>
          <a:endParaRPr lang="lv-LV" sz="2700" dirty="0">
            <a:solidFill>
              <a:schemeClr val="tx1"/>
            </a:solidFill>
          </a:endParaRPr>
        </a:p>
      </dgm:t>
    </dgm:pt>
    <dgm:pt modelId="{2ABB4249-F599-4439-8BEF-7208CB755970}" type="parTrans" cxnId="{B0912DFB-FD5A-4D3C-8D0C-F484653A37CF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EC765559-1ED5-4AC8-B177-1FCCEA05A2E0}" type="sibTrans" cxnId="{B0912DFB-FD5A-4D3C-8D0C-F484653A37CF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5D1B5007-A130-40E7-A0E9-3C333D5F1B47}">
      <dgm:prSet custT="1"/>
      <dgm:spPr/>
      <dgm:t>
        <a:bodyPr/>
        <a:lstStyle/>
        <a:p>
          <a:pPr rtl="0"/>
          <a:endParaRPr lang="lv-LV" sz="1200" dirty="0">
            <a:solidFill>
              <a:schemeClr val="tx1"/>
            </a:solidFill>
          </a:endParaRPr>
        </a:p>
      </dgm:t>
    </dgm:pt>
    <dgm:pt modelId="{1CA3C4E6-6532-49B4-A321-259181D40F09}" type="parTrans" cxnId="{9FFBE355-B8C8-40FC-801F-6750D431A3A2}">
      <dgm:prSet/>
      <dgm:spPr/>
      <dgm:t>
        <a:bodyPr/>
        <a:lstStyle/>
        <a:p>
          <a:endParaRPr lang="lv-LV"/>
        </a:p>
      </dgm:t>
    </dgm:pt>
    <dgm:pt modelId="{DA8CCD20-C1B7-4FB1-BD87-0C967E2E216D}" type="sibTrans" cxnId="{9FFBE355-B8C8-40FC-801F-6750D431A3A2}">
      <dgm:prSet/>
      <dgm:spPr/>
      <dgm:t>
        <a:bodyPr/>
        <a:lstStyle/>
        <a:p>
          <a:endParaRPr lang="lv-LV"/>
        </a:p>
      </dgm:t>
    </dgm:pt>
    <dgm:pt modelId="{416261B4-5355-45D0-8062-FA173857D006}" type="pres">
      <dgm:prSet presAssocID="{FC676757-1D9C-496D-B8E4-943077548BA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F437B7B4-EC57-4ABC-A1F6-BB90795E5B30}" type="pres">
      <dgm:prSet presAssocID="{B8BC13E5-998C-40A3-9D38-8ACE230075B7}" presName="composite" presStyleCnt="0"/>
      <dgm:spPr/>
    </dgm:pt>
    <dgm:pt modelId="{8DBF0C6F-DCAB-4992-8D84-E182657515FF}" type="pres">
      <dgm:prSet presAssocID="{B8BC13E5-998C-40A3-9D38-8ACE230075B7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lv-LV"/>
        </a:p>
      </dgm:t>
    </dgm:pt>
    <dgm:pt modelId="{E471C93F-4B4D-4A4F-A745-1AAAC6CE7335}" type="pres">
      <dgm:prSet presAssocID="{B8BC13E5-998C-40A3-9D38-8ACE230075B7}" presName="txShp" presStyleLbl="node1" presStyleIdx="0" presStyleCnt="2" custScaleY="97076" custLinFactNeighborX="2596" custLinFactNeighborY="-36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06A9474-AA68-4F01-ACBE-CE6E6F6013EB}" type="pres">
      <dgm:prSet presAssocID="{FDD140B0-77F6-452A-B654-F5C818C5DA6B}" presName="spacing" presStyleCnt="0"/>
      <dgm:spPr/>
    </dgm:pt>
    <dgm:pt modelId="{696B9E6F-7A9F-4C18-969C-6BF2A1B549AC}" type="pres">
      <dgm:prSet presAssocID="{665EDE9D-B434-42AA-835B-DCE5D4C5CCD7}" presName="composite" presStyleCnt="0"/>
      <dgm:spPr/>
    </dgm:pt>
    <dgm:pt modelId="{B865710B-F5AB-4115-8210-F396E6259F11}" type="pres">
      <dgm:prSet presAssocID="{665EDE9D-B434-42AA-835B-DCE5D4C5CCD7}" presName="imgShp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lv-LV"/>
        </a:p>
      </dgm:t>
    </dgm:pt>
    <dgm:pt modelId="{B4556129-9484-46F2-88F3-3D6DBF871ABB}" type="pres">
      <dgm:prSet presAssocID="{665EDE9D-B434-42AA-835B-DCE5D4C5CCD7}" presName="txShp" presStyleLbl="node1" presStyleIdx="1" presStyleCnt="2" custScaleY="78898" custLinFactNeighborX="2596" custLinFactNeighborY="36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761318BD-4F7B-4D67-B7AC-4536D2E9ABEF}" type="presOf" srcId="{695FA6D0-C71E-415A-A313-CE2EBA3CAD85}" destId="{E471C93F-4B4D-4A4F-A745-1AAAC6CE7335}" srcOrd="0" destOrd="1" presId="urn:microsoft.com/office/officeart/2005/8/layout/vList3"/>
    <dgm:cxn modelId="{21816E96-EC4B-4569-815A-502DAC3D6A21}" type="presOf" srcId="{62558495-FD54-42BE-942E-D07E4B3DB67C}" destId="{E471C93F-4B4D-4A4F-A745-1AAAC6CE7335}" srcOrd="0" destOrd="3" presId="urn:microsoft.com/office/officeart/2005/8/layout/vList3"/>
    <dgm:cxn modelId="{B84970A7-40F4-4CEC-860A-D62D41C3FE1E}" srcId="{B8BC13E5-998C-40A3-9D38-8ACE230075B7}" destId="{695FA6D0-C71E-415A-A313-CE2EBA3CAD85}" srcOrd="0" destOrd="0" parTransId="{C6DCC512-6069-4D7A-97A6-A85A488C7B83}" sibTransId="{6439D961-0809-4190-94EF-30C2409CADDD}"/>
    <dgm:cxn modelId="{B0912DFB-FD5A-4D3C-8D0C-F484653A37CF}" srcId="{FC676757-1D9C-496D-B8E4-943077548BAD}" destId="{665EDE9D-B434-42AA-835B-DCE5D4C5CCD7}" srcOrd="1" destOrd="0" parTransId="{2ABB4249-F599-4439-8BEF-7208CB755970}" sibTransId="{EC765559-1ED5-4AC8-B177-1FCCEA05A2E0}"/>
    <dgm:cxn modelId="{DF94ECFD-9786-4640-9554-9F7D81FE7097}" type="presOf" srcId="{5D1B5007-A130-40E7-A0E9-3C333D5F1B47}" destId="{E471C93F-4B4D-4A4F-A745-1AAAC6CE7335}" srcOrd="0" destOrd="2" presId="urn:microsoft.com/office/officeart/2005/8/layout/vList3"/>
    <dgm:cxn modelId="{A9C2A648-6DE2-4DBC-B261-2B0E33B94012}" srcId="{FC676757-1D9C-496D-B8E4-943077548BAD}" destId="{B8BC13E5-998C-40A3-9D38-8ACE230075B7}" srcOrd="0" destOrd="0" parTransId="{D06BE924-3B82-4522-8EBC-6946BD65A076}" sibTransId="{FDD140B0-77F6-452A-B654-F5C818C5DA6B}"/>
    <dgm:cxn modelId="{47229024-D779-4509-9F25-0FEF0E0DE2C4}" type="presOf" srcId="{B8BC13E5-998C-40A3-9D38-8ACE230075B7}" destId="{E471C93F-4B4D-4A4F-A745-1AAAC6CE7335}" srcOrd="0" destOrd="0" presId="urn:microsoft.com/office/officeart/2005/8/layout/vList3"/>
    <dgm:cxn modelId="{91AC397C-E7B5-449F-B083-FF68AE1BB0B1}" type="presOf" srcId="{FC676757-1D9C-496D-B8E4-943077548BAD}" destId="{416261B4-5355-45D0-8062-FA173857D006}" srcOrd="0" destOrd="0" presId="urn:microsoft.com/office/officeart/2005/8/layout/vList3"/>
    <dgm:cxn modelId="{AF594355-D5E7-442D-9453-469D4D7496E8}" type="presOf" srcId="{665EDE9D-B434-42AA-835B-DCE5D4C5CCD7}" destId="{B4556129-9484-46F2-88F3-3D6DBF871ABB}" srcOrd="0" destOrd="0" presId="urn:microsoft.com/office/officeart/2005/8/layout/vList3"/>
    <dgm:cxn modelId="{9FFBE355-B8C8-40FC-801F-6750D431A3A2}" srcId="{B8BC13E5-998C-40A3-9D38-8ACE230075B7}" destId="{5D1B5007-A130-40E7-A0E9-3C333D5F1B47}" srcOrd="1" destOrd="0" parTransId="{1CA3C4E6-6532-49B4-A321-259181D40F09}" sibTransId="{DA8CCD20-C1B7-4FB1-BD87-0C967E2E216D}"/>
    <dgm:cxn modelId="{397E2B44-1B53-4E0F-B237-AE44782E4070}" srcId="{B8BC13E5-998C-40A3-9D38-8ACE230075B7}" destId="{62558495-FD54-42BE-942E-D07E4B3DB67C}" srcOrd="2" destOrd="0" parTransId="{4719BF81-B57E-4B95-80EE-C415AE531F8D}" sibTransId="{27BB7608-B543-412D-A65C-E3B50EC5D979}"/>
    <dgm:cxn modelId="{ABA185B1-FDB2-4D85-A801-46B21111E6F6}" type="presParOf" srcId="{416261B4-5355-45D0-8062-FA173857D006}" destId="{F437B7B4-EC57-4ABC-A1F6-BB90795E5B30}" srcOrd="0" destOrd="0" presId="urn:microsoft.com/office/officeart/2005/8/layout/vList3"/>
    <dgm:cxn modelId="{3C1711C2-D27C-4CE3-B839-1D48519A6749}" type="presParOf" srcId="{F437B7B4-EC57-4ABC-A1F6-BB90795E5B30}" destId="{8DBF0C6F-DCAB-4992-8D84-E182657515FF}" srcOrd="0" destOrd="0" presId="urn:microsoft.com/office/officeart/2005/8/layout/vList3"/>
    <dgm:cxn modelId="{22869AC4-DC31-4A6B-9B1A-0E987878787A}" type="presParOf" srcId="{F437B7B4-EC57-4ABC-A1F6-BB90795E5B30}" destId="{E471C93F-4B4D-4A4F-A745-1AAAC6CE7335}" srcOrd="1" destOrd="0" presId="urn:microsoft.com/office/officeart/2005/8/layout/vList3"/>
    <dgm:cxn modelId="{6FA76223-EC17-4ED5-932A-56F784782874}" type="presParOf" srcId="{416261B4-5355-45D0-8062-FA173857D006}" destId="{606A9474-AA68-4F01-ACBE-CE6E6F6013EB}" srcOrd="1" destOrd="0" presId="urn:microsoft.com/office/officeart/2005/8/layout/vList3"/>
    <dgm:cxn modelId="{2A610195-0B75-4132-A11C-6926A45D9B9F}" type="presParOf" srcId="{416261B4-5355-45D0-8062-FA173857D006}" destId="{696B9E6F-7A9F-4C18-969C-6BF2A1B549AC}" srcOrd="2" destOrd="0" presId="urn:microsoft.com/office/officeart/2005/8/layout/vList3"/>
    <dgm:cxn modelId="{F0DBCC86-EDEB-40A8-B009-24EBE0856327}" type="presParOf" srcId="{696B9E6F-7A9F-4C18-969C-6BF2A1B549AC}" destId="{B865710B-F5AB-4115-8210-F396E6259F11}" srcOrd="0" destOrd="0" presId="urn:microsoft.com/office/officeart/2005/8/layout/vList3"/>
    <dgm:cxn modelId="{C5F330E9-3708-48F8-8A60-F7DE0089F5EB}" type="presParOf" srcId="{696B9E6F-7A9F-4C18-969C-6BF2A1B549AC}" destId="{B4556129-9484-46F2-88F3-3D6DBF871AB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AFEE2D-92CB-43B6-8EB0-F6EB51431C8C}" type="doc">
      <dgm:prSet loTypeId="urn:microsoft.com/office/officeart/2005/8/layout/process4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lv-LV"/>
        </a:p>
      </dgm:t>
    </dgm:pt>
    <dgm:pt modelId="{3FC8D0C3-0EEA-4A10-884C-D4198AC27F70}">
      <dgm:prSet custT="1"/>
      <dgm:spPr/>
      <dgm:t>
        <a:bodyPr/>
        <a:lstStyle/>
        <a:p>
          <a:pPr rtl="0"/>
          <a:r>
            <a:rPr lang="lv-LV" sz="1800" smtClean="0">
              <a:solidFill>
                <a:schemeClr val="tx1"/>
              </a:solidFill>
            </a:rPr>
            <a:t>Dome </a:t>
          </a:r>
          <a:r>
            <a:rPr lang="lv-LV" sz="1800" b="1" smtClean="0">
              <a:solidFill>
                <a:schemeClr val="tx1"/>
              </a:solidFill>
            </a:rPr>
            <a:t>izziņo</a:t>
          </a:r>
          <a:r>
            <a:rPr lang="lv-LV" sz="1800" smtClean="0">
              <a:solidFill>
                <a:schemeClr val="tx1"/>
              </a:solidFill>
            </a:rPr>
            <a:t> kandidātu izvirzīšanu (termiņš ≥ 30 dienas)</a:t>
          </a:r>
          <a:endParaRPr lang="lv-LV" sz="1800">
            <a:solidFill>
              <a:schemeClr val="tx1"/>
            </a:solidFill>
          </a:endParaRPr>
        </a:p>
      </dgm:t>
    </dgm:pt>
    <dgm:pt modelId="{1C17BDA3-07CC-4364-BCBA-3E562F0FCFD8}" type="parTrans" cxnId="{5104C7AB-6189-4414-9F3F-95E7C0B44462}">
      <dgm:prSet/>
      <dgm:spPr/>
      <dgm:t>
        <a:bodyPr/>
        <a:lstStyle/>
        <a:p>
          <a:endParaRPr lang="lv-LV" sz="2800">
            <a:solidFill>
              <a:schemeClr val="tx1"/>
            </a:solidFill>
          </a:endParaRPr>
        </a:p>
      </dgm:t>
    </dgm:pt>
    <dgm:pt modelId="{1B4DBF8A-4E34-46B3-82D1-A79E1AE6A01A}" type="sibTrans" cxnId="{5104C7AB-6189-4414-9F3F-95E7C0B44462}">
      <dgm:prSet/>
      <dgm:spPr/>
      <dgm:t>
        <a:bodyPr/>
        <a:lstStyle/>
        <a:p>
          <a:endParaRPr lang="lv-LV" sz="2800">
            <a:solidFill>
              <a:schemeClr val="tx1"/>
            </a:solidFill>
          </a:endParaRPr>
        </a:p>
      </dgm:t>
    </dgm:pt>
    <dgm:pt modelId="{FB127D41-8FEF-49CE-BB84-5F48DA69A246}">
      <dgm:prSet custT="1"/>
      <dgm:spPr/>
      <dgm:t>
        <a:bodyPr/>
        <a:lstStyle/>
        <a:p>
          <a:pPr rtl="0"/>
          <a:r>
            <a:rPr lang="lv-LV" sz="1800" b="1" smtClean="0">
              <a:solidFill>
                <a:schemeClr val="tx1"/>
              </a:solidFill>
            </a:rPr>
            <a:t>Izvirza ≥ 10 </a:t>
          </a:r>
          <a:r>
            <a:rPr lang="lv-LV" sz="1800" smtClean="0">
              <a:solidFill>
                <a:schemeClr val="tx1"/>
              </a:solidFill>
            </a:rPr>
            <a:t>iedzīvotāji (pilngadīgi, deklarētā dzīvesvieta valdes darbības teritorijā)</a:t>
          </a:r>
          <a:endParaRPr lang="lv-LV" sz="1800">
            <a:solidFill>
              <a:schemeClr val="tx1"/>
            </a:solidFill>
          </a:endParaRPr>
        </a:p>
      </dgm:t>
    </dgm:pt>
    <dgm:pt modelId="{5FB7EF2D-1FB8-4583-9666-2B0B7DB9D034}" type="parTrans" cxnId="{2323D5DC-B174-4E16-81AC-690AB50060E6}">
      <dgm:prSet/>
      <dgm:spPr/>
      <dgm:t>
        <a:bodyPr/>
        <a:lstStyle/>
        <a:p>
          <a:endParaRPr lang="lv-LV" sz="2800">
            <a:solidFill>
              <a:schemeClr val="tx1"/>
            </a:solidFill>
          </a:endParaRPr>
        </a:p>
      </dgm:t>
    </dgm:pt>
    <dgm:pt modelId="{A110134D-3E3D-4C36-8195-E4283F62E66A}" type="sibTrans" cxnId="{2323D5DC-B174-4E16-81AC-690AB50060E6}">
      <dgm:prSet/>
      <dgm:spPr/>
      <dgm:t>
        <a:bodyPr/>
        <a:lstStyle/>
        <a:p>
          <a:endParaRPr lang="lv-LV" sz="2800">
            <a:solidFill>
              <a:schemeClr val="tx1"/>
            </a:solidFill>
          </a:endParaRPr>
        </a:p>
      </dgm:t>
    </dgm:pt>
    <dgm:pt modelId="{A0E2CA8C-023C-4735-A324-53015E780E3D}">
      <dgm:prSet custT="1"/>
      <dgm:spPr/>
      <dgm:t>
        <a:bodyPr/>
        <a:lstStyle/>
        <a:p>
          <a:pPr rtl="0"/>
          <a:r>
            <a:rPr lang="lv-LV" sz="1800" smtClean="0">
              <a:solidFill>
                <a:schemeClr val="tx1"/>
              </a:solidFill>
            </a:rPr>
            <a:t>Iedzīvotāji paraksta </a:t>
          </a:r>
          <a:r>
            <a:rPr lang="lv-LV" sz="1800" b="1" smtClean="0">
              <a:solidFill>
                <a:schemeClr val="tx1"/>
              </a:solidFill>
            </a:rPr>
            <a:t>iesniegumu</a:t>
          </a:r>
          <a:endParaRPr lang="lv-LV" sz="1800">
            <a:solidFill>
              <a:schemeClr val="tx1"/>
            </a:solidFill>
          </a:endParaRPr>
        </a:p>
      </dgm:t>
    </dgm:pt>
    <dgm:pt modelId="{EADA0FAB-0E5F-40AD-A31A-90E3CFCD1B87}" type="parTrans" cxnId="{4406060F-1DD5-42C2-ACBE-5CE40A5EC518}">
      <dgm:prSet/>
      <dgm:spPr/>
      <dgm:t>
        <a:bodyPr/>
        <a:lstStyle/>
        <a:p>
          <a:endParaRPr lang="lv-LV" sz="2800">
            <a:solidFill>
              <a:schemeClr val="tx1"/>
            </a:solidFill>
          </a:endParaRPr>
        </a:p>
      </dgm:t>
    </dgm:pt>
    <dgm:pt modelId="{4CD50672-7D24-4FB0-BD30-2DC6CD86AF31}" type="sibTrans" cxnId="{4406060F-1DD5-42C2-ACBE-5CE40A5EC518}">
      <dgm:prSet/>
      <dgm:spPr/>
      <dgm:t>
        <a:bodyPr/>
        <a:lstStyle/>
        <a:p>
          <a:endParaRPr lang="lv-LV" sz="2800">
            <a:solidFill>
              <a:schemeClr val="tx1"/>
            </a:solidFill>
          </a:endParaRPr>
        </a:p>
      </dgm:t>
    </dgm:pt>
    <dgm:pt modelId="{457A3D11-38DE-484F-A63A-413129F558BC}">
      <dgm:prSet custT="1"/>
      <dgm:spPr/>
      <dgm:t>
        <a:bodyPr/>
        <a:lstStyle/>
        <a:p>
          <a:pPr rtl="0"/>
          <a:r>
            <a:rPr lang="lv-LV" sz="1800" smtClean="0">
              <a:solidFill>
                <a:schemeClr val="tx1"/>
              </a:solidFill>
            </a:rPr>
            <a:t>Kandidāts uz iesnieguma apliecina savu </a:t>
          </a:r>
          <a:r>
            <a:rPr lang="lv-LV" sz="1800" b="1" smtClean="0">
              <a:solidFill>
                <a:schemeClr val="tx1"/>
              </a:solidFill>
            </a:rPr>
            <a:t>piekrišanu</a:t>
          </a:r>
          <a:endParaRPr lang="lv-LV" sz="1800">
            <a:solidFill>
              <a:schemeClr val="tx1"/>
            </a:solidFill>
          </a:endParaRPr>
        </a:p>
      </dgm:t>
    </dgm:pt>
    <dgm:pt modelId="{2F7606F2-A5EC-4CCD-B54D-775CE7B34E06}" type="parTrans" cxnId="{DB32CA96-3608-4589-9606-0EE77925E437}">
      <dgm:prSet/>
      <dgm:spPr/>
      <dgm:t>
        <a:bodyPr/>
        <a:lstStyle/>
        <a:p>
          <a:endParaRPr lang="lv-LV" sz="2800">
            <a:solidFill>
              <a:schemeClr val="tx1"/>
            </a:solidFill>
          </a:endParaRPr>
        </a:p>
      </dgm:t>
    </dgm:pt>
    <dgm:pt modelId="{C4508057-4D59-4B1D-9633-9F9A3C6CFBA3}" type="sibTrans" cxnId="{DB32CA96-3608-4589-9606-0EE77925E437}">
      <dgm:prSet/>
      <dgm:spPr/>
      <dgm:t>
        <a:bodyPr/>
        <a:lstStyle/>
        <a:p>
          <a:endParaRPr lang="lv-LV" sz="2800">
            <a:solidFill>
              <a:schemeClr val="tx1"/>
            </a:solidFill>
          </a:endParaRPr>
        </a:p>
      </dgm:t>
    </dgm:pt>
    <dgm:pt modelId="{80A1941D-4AF3-44DF-B746-4DA4CC269CAC}">
      <dgm:prSet custT="1"/>
      <dgm:spPr/>
      <dgm:t>
        <a:bodyPr/>
        <a:lstStyle/>
        <a:p>
          <a:pPr rtl="0"/>
          <a:r>
            <a:rPr lang="lv-LV" sz="1800" smtClean="0">
              <a:solidFill>
                <a:schemeClr val="tx1"/>
              </a:solidFill>
            </a:rPr>
            <a:t>Parakstītu iesniegumu ar kandidāta piekrišanu </a:t>
          </a:r>
          <a:r>
            <a:rPr lang="lv-LV" sz="1800" b="1" smtClean="0">
              <a:solidFill>
                <a:schemeClr val="tx1"/>
              </a:solidFill>
            </a:rPr>
            <a:t>iesniedz</a:t>
          </a:r>
          <a:r>
            <a:rPr lang="lv-LV" sz="1800" smtClean="0">
              <a:solidFill>
                <a:schemeClr val="tx1"/>
              </a:solidFill>
            </a:rPr>
            <a:t> domei</a:t>
          </a:r>
          <a:endParaRPr lang="lv-LV" sz="1800">
            <a:solidFill>
              <a:schemeClr val="tx1"/>
            </a:solidFill>
          </a:endParaRPr>
        </a:p>
      </dgm:t>
    </dgm:pt>
    <dgm:pt modelId="{495463FF-7DCF-44A1-BE44-3FC90A8DB4DD}" type="parTrans" cxnId="{26E83E97-970A-409F-A8BB-B3A571917012}">
      <dgm:prSet/>
      <dgm:spPr/>
      <dgm:t>
        <a:bodyPr/>
        <a:lstStyle/>
        <a:p>
          <a:endParaRPr lang="lv-LV" sz="2800">
            <a:solidFill>
              <a:schemeClr val="tx1"/>
            </a:solidFill>
          </a:endParaRPr>
        </a:p>
      </dgm:t>
    </dgm:pt>
    <dgm:pt modelId="{0A70CDC3-B94E-4077-8918-4220D42C6655}" type="sibTrans" cxnId="{26E83E97-970A-409F-A8BB-B3A571917012}">
      <dgm:prSet/>
      <dgm:spPr/>
      <dgm:t>
        <a:bodyPr/>
        <a:lstStyle/>
        <a:p>
          <a:endParaRPr lang="lv-LV" sz="2800">
            <a:solidFill>
              <a:schemeClr val="tx1"/>
            </a:solidFill>
          </a:endParaRPr>
        </a:p>
      </dgm:t>
    </dgm:pt>
    <dgm:pt modelId="{D09A2493-4EDF-470C-ADF7-8CEB3574EB79}">
      <dgm:prSet custT="1"/>
      <dgm:spPr/>
      <dgm:t>
        <a:bodyPr/>
        <a:lstStyle/>
        <a:p>
          <a:pPr rtl="0"/>
          <a:r>
            <a:rPr lang="lv-LV" sz="1800" smtClean="0">
              <a:solidFill>
                <a:schemeClr val="tx1"/>
              </a:solidFill>
            </a:rPr>
            <a:t>Valdes locekļus </a:t>
          </a:r>
          <a:r>
            <a:rPr lang="lv-LV" sz="1800" b="1" smtClean="0">
              <a:solidFill>
                <a:schemeClr val="tx1"/>
              </a:solidFill>
            </a:rPr>
            <a:t>apstiprina dome </a:t>
          </a:r>
          <a:r>
            <a:rPr lang="lv-LV" sz="1800" smtClean="0">
              <a:solidFill>
                <a:schemeClr val="tx1"/>
              </a:solidFill>
            </a:rPr>
            <a:t>uz </a:t>
          </a:r>
          <a:r>
            <a:rPr lang="lv-LV" sz="1800" b="1" smtClean="0">
              <a:solidFill>
                <a:schemeClr val="tx1"/>
              </a:solidFill>
            </a:rPr>
            <a:t>četriem gadiem</a:t>
          </a:r>
          <a:endParaRPr lang="lv-LV" sz="1800">
            <a:solidFill>
              <a:schemeClr val="tx1"/>
            </a:solidFill>
          </a:endParaRPr>
        </a:p>
      </dgm:t>
    </dgm:pt>
    <dgm:pt modelId="{EB01B724-EDE5-4593-9305-90B90C295930}" type="parTrans" cxnId="{CF4CB28D-3C96-4625-8CA1-CAC02893A14A}">
      <dgm:prSet/>
      <dgm:spPr/>
      <dgm:t>
        <a:bodyPr/>
        <a:lstStyle/>
        <a:p>
          <a:endParaRPr lang="lv-LV" sz="2800">
            <a:solidFill>
              <a:schemeClr val="tx1"/>
            </a:solidFill>
          </a:endParaRPr>
        </a:p>
      </dgm:t>
    </dgm:pt>
    <dgm:pt modelId="{D6999706-8A7D-4F30-AAA7-CF8692A8AE2C}" type="sibTrans" cxnId="{CF4CB28D-3C96-4625-8CA1-CAC02893A14A}">
      <dgm:prSet/>
      <dgm:spPr/>
      <dgm:t>
        <a:bodyPr/>
        <a:lstStyle/>
        <a:p>
          <a:endParaRPr lang="lv-LV" sz="2800">
            <a:solidFill>
              <a:schemeClr val="tx1"/>
            </a:solidFill>
          </a:endParaRPr>
        </a:p>
      </dgm:t>
    </dgm:pt>
    <dgm:pt modelId="{F53F7D2D-6D81-475C-A618-97667B8BDCE0}">
      <dgm:prSet custT="1"/>
      <dgm:spPr/>
      <dgm:t>
        <a:bodyPr/>
        <a:lstStyle/>
        <a:p>
          <a:pPr rtl="0"/>
          <a:r>
            <a:rPr lang="lv-LV" sz="1800" smtClean="0">
              <a:solidFill>
                <a:schemeClr val="tx1"/>
              </a:solidFill>
            </a:rPr>
            <a:t>Valde no sava vidus ievēl </a:t>
          </a:r>
          <a:r>
            <a:rPr lang="lv-LV" sz="1800" b="1" smtClean="0">
              <a:solidFill>
                <a:schemeClr val="tx1"/>
              </a:solidFill>
            </a:rPr>
            <a:t>priekšsēdētāju</a:t>
          </a:r>
          <a:endParaRPr lang="lv-LV" sz="1800">
            <a:solidFill>
              <a:schemeClr val="tx1"/>
            </a:solidFill>
          </a:endParaRPr>
        </a:p>
      </dgm:t>
    </dgm:pt>
    <dgm:pt modelId="{9E05BD18-74A9-4F21-B16C-C43F74033B0D}" type="parTrans" cxnId="{204DDDC6-EBAC-46E9-8460-C74CABBE33FB}">
      <dgm:prSet/>
      <dgm:spPr/>
      <dgm:t>
        <a:bodyPr/>
        <a:lstStyle/>
        <a:p>
          <a:endParaRPr lang="lv-LV" sz="2800">
            <a:solidFill>
              <a:schemeClr val="tx1"/>
            </a:solidFill>
          </a:endParaRPr>
        </a:p>
      </dgm:t>
    </dgm:pt>
    <dgm:pt modelId="{EDA33F1D-298E-4867-A2F1-DD3E65430442}" type="sibTrans" cxnId="{204DDDC6-EBAC-46E9-8460-C74CABBE33FB}">
      <dgm:prSet/>
      <dgm:spPr/>
      <dgm:t>
        <a:bodyPr/>
        <a:lstStyle/>
        <a:p>
          <a:endParaRPr lang="lv-LV" sz="2800">
            <a:solidFill>
              <a:schemeClr val="tx1"/>
            </a:solidFill>
          </a:endParaRPr>
        </a:p>
      </dgm:t>
    </dgm:pt>
    <dgm:pt modelId="{820706E4-AA11-448E-A5DD-92A764D33375}" type="pres">
      <dgm:prSet presAssocID="{50AFEE2D-92CB-43B6-8EB0-F6EB51431C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E252B4FC-24A7-4B62-B117-14187E1C6387}" type="pres">
      <dgm:prSet presAssocID="{F53F7D2D-6D81-475C-A618-97667B8BDCE0}" presName="boxAndChildren" presStyleCnt="0"/>
      <dgm:spPr/>
    </dgm:pt>
    <dgm:pt modelId="{6F2216D2-4A56-4A62-8FCD-AA7519BBFDAB}" type="pres">
      <dgm:prSet presAssocID="{F53F7D2D-6D81-475C-A618-97667B8BDCE0}" presName="parentTextBox" presStyleLbl="node1" presStyleIdx="0" presStyleCnt="7"/>
      <dgm:spPr/>
      <dgm:t>
        <a:bodyPr/>
        <a:lstStyle/>
        <a:p>
          <a:endParaRPr lang="lv-LV"/>
        </a:p>
      </dgm:t>
    </dgm:pt>
    <dgm:pt modelId="{30DFE6EA-762D-4D0A-9A73-13DF8CC79C54}" type="pres">
      <dgm:prSet presAssocID="{D6999706-8A7D-4F30-AAA7-CF8692A8AE2C}" presName="sp" presStyleCnt="0"/>
      <dgm:spPr/>
    </dgm:pt>
    <dgm:pt modelId="{2DEF8240-7070-4F6A-8A8C-50DF6F2DF6A2}" type="pres">
      <dgm:prSet presAssocID="{D09A2493-4EDF-470C-ADF7-8CEB3574EB79}" presName="arrowAndChildren" presStyleCnt="0"/>
      <dgm:spPr/>
    </dgm:pt>
    <dgm:pt modelId="{605FE04F-48BC-4314-8373-11E61945A7A0}" type="pres">
      <dgm:prSet presAssocID="{D09A2493-4EDF-470C-ADF7-8CEB3574EB79}" presName="parentTextArrow" presStyleLbl="node1" presStyleIdx="1" presStyleCnt="7"/>
      <dgm:spPr/>
      <dgm:t>
        <a:bodyPr/>
        <a:lstStyle/>
        <a:p>
          <a:endParaRPr lang="lv-LV"/>
        </a:p>
      </dgm:t>
    </dgm:pt>
    <dgm:pt modelId="{9150C754-DAB1-4BC1-8CF0-32B17BAD394C}" type="pres">
      <dgm:prSet presAssocID="{0A70CDC3-B94E-4077-8918-4220D42C6655}" presName="sp" presStyleCnt="0"/>
      <dgm:spPr/>
    </dgm:pt>
    <dgm:pt modelId="{6E2AC009-8ABD-4C10-997A-993872CE0D19}" type="pres">
      <dgm:prSet presAssocID="{80A1941D-4AF3-44DF-B746-4DA4CC269CAC}" presName="arrowAndChildren" presStyleCnt="0"/>
      <dgm:spPr/>
    </dgm:pt>
    <dgm:pt modelId="{FEF77723-C96E-4CEF-A0E7-BD1B90F2E4E1}" type="pres">
      <dgm:prSet presAssocID="{80A1941D-4AF3-44DF-B746-4DA4CC269CAC}" presName="parentTextArrow" presStyleLbl="node1" presStyleIdx="2" presStyleCnt="7"/>
      <dgm:spPr/>
      <dgm:t>
        <a:bodyPr/>
        <a:lstStyle/>
        <a:p>
          <a:endParaRPr lang="lv-LV"/>
        </a:p>
      </dgm:t>
    </dgm:pt>
    <dgm:pt modelId="{648B5BB3-560E-415F-8F62-AABA61CB3BF9}" type="pres">
      <dgm:prSet presAssocID="{C4508057-4D59-4B1D-9633-9F9A3C6CFBA3}" presName="sp" presStyleCnt="0"/>
      <dgm:spPr/>
    </dgm:pt>
    <dgm:pt modelId="{8D2E45F6-C118-470D-A3E4-E4E9FCF3E99E}" type="pres">
      <dgm:prSet presAssocID="{457A3D11-38DE-484F-A63A-413129F558BC}" presName="arrowAndChildren" presStyleCnt="0"/>
      <dgm:spPr/>
    </dgm:pt>
    <dgm:pt modelId="{749789CA-9182-4253-A7E3-E6CF8D710354}" type="pres">
      <dgm:prSet presAssocID="{457A3D11-38DE-484F-A63A-413129F558BC}" presName="parentTextArrow" presStyleLbl="node1" presStyleIdx="3" presStyleCnt="7"/>
      <dgm:spPr/>
      <dgm:t>
        <a:bodyPr/>
        <a:lstStyle/>
        <a:p>
          <a:endParaRPr lang="lv-LV"/>
        </a:p>
      </dgm:t>
    </dgm:pt>
    <dgm:pt modelId="{BA4C9173-F2BC-495A-9A3F-81E52735540D}" type="pres">
      <dgm:prSet presAssocID="{4CD50672-7D24-4FB0-BD30-2DC6CD86AF31}" presName="sp" presStyleCnt="0"/>
      <dgm:spPr/>
    </dgm:pt>
    <dgm:pt modelId="{1ABBBFBC-6581-473F-A4F2-95B3C53AC6BC}" type="pres">
      <dgm:prSet presAssocID="{A0E2CA8C-023C-4735-A324-53015E780E3D}" presName="arrowAndChildren" presStyleCnt="0"/>
      <dgm:spPr/>
    </dgm:pt>
    <dgm:pt modelId="{F696E51B-DEE6-4299-B1DE-46AC7F6AA041}" type="pres">
      <dgm:prSet presAssocID="{A0E2CA8C-023C-4735-A324-53015E780E3D}" presName="parentTextArrow" presStyleLbl="node1" presStyleIdx="4" presStyleCnt="7"/>
      <dgm:spPr/>
      <dgm:t>
        <a:bodyPr/>
        <a:lstStyle/>
        <a:p>
          <a:endParaRPr lang="lv-LV"/>
        </a:p>
      </dgm:t>
    </dgm:pt>
    <dgm:pt modelId="{844872B2-1298-48C5-9213-563C2187249A}" type="pres">
      <dgm:prSet presAssocID="{A110134D-3E3D-4C36-8195-E4283F62E66A}" presName="sp" presStyleCnt="0"/>
      <dgm:spPr/>
    </dgm:pt>
    <dgm:pt modelId="{570142C0-5B7C-4CBB-8A89-83FF714505AE}" type="pres">
      <dgm:prSet presAssocID="{FB127D41-8FEF-49CE-BB84-5F48DA69A246}" presName="arrowAndChildren" presStyleCnt="0"/>
      <dgm:spPr/>
    </dgm:pt>
    <dgm:pt modelId="{F76D9FC0-2BED-4FE8-8426-5B4114A53157}" type="pres">
      <dgm:prSet presAssocID="{FB127D41-8FEF-49CE-BB84-5F48DA69A246}" presName="parentTextArrow" presStyleLbl="node1" presStyleIdx="5" presStyleCnt="7"/>
      <dgm:spPr/>
      <dgm:t>
        <a:bodyPr/>
        <a:lstStyle/>
        <a:p>
          <a:endParaRPr lang="lv-LV"/>
        </a:p>
      </dgm:t>
    </dgm:pt>
    <dgm:pt modelId="{76909DBF-090E-4FE4-81AF-98E5D20F9321}" type="pres">
      <dgm:prSet presAssocID="{1B4DBF8A-4E34-46B3-82D1-A79E1AE6A01A}" presName="sp" presStyleCnt="0"/>
      <dgm:spPr/>
    </dgm:pt>
    <dgm:pt modelId="{A399DFFE-1D25-4C65-863B-D39CE96C9955}" type="pres">
      <dgm:prSet presAssocID="{3FC8D0C3-0EEA-4A10-884C-D4198AC27F70}" presName="arrowAndChildren" presStyleCnt="0"/>
      <dgm:spPr/>
    </dgm:pt>
    <dgm:pt modelId="{B58FB5C7-2762-400D-8746-B41311B52157}" type="pres">
      <dgm:prSet presAssocID="{3FC8D0C3-0EEA-4A10-884C-D4198AC27F70}" presName="parentTextArrow" presStyleLbl="node1" presStyleIdx="6" presStyleCnt="7" custLinFactNeighborX="1497" custLinFactNeighborY="-20"/>
      <dgm:spPr/>
      <dgm:t>
        <a:bodyPr/>
        <a:lstStyle/>
        <a:p>
          <a:endParaRPr lang="lv-LV"/>
        </a:p>
      </dgm:t>
    </dgm:pt>
  </dgm:ptLst>
  <dgm:cxnLst>
    <dgm:cxn modelId="{DB32CA96-3608-4589-9606-0EE77925E437}" srcId="{50AFEE2D-92CB-43B6-8EB0-F6EB51431C8C}" destId="{457A3D11-38DE-484F-A63A-413129F558BC}" srcOrd="3" destOrd="0" parTransId="{2F7606F2-A5EC-4CCD-B54D-775CE7B34E06}" sibTransId="{C4508057-4D59-4B1D-9633-9F9A3C6CFBA3}"/>
    <dgm:cxn modelId="{5104C7AB-6189-4414-9F3F-95E7C0B44462}" srcId="{50AFEE2D-92CB-43B6-8EB0-F6EB51431C8C}" destId="{3FC8D0C3-0EEA-4A10-884C-D4198AC27F70}" srcOrd="0" destOrd="0" parTransId="{1C17BDA3-07CC-4364-BCBA-3E562F0FCFD8}" sibTransId="{1B4DBF8A-4E34-46B3-82D1-A79E1AE6A01A}"/>
    <dgm:cxn modelId="{26E83E97-970A-409F-A8BB-B3A571917012}" srcId="{50AFEE2D-92CB-43B6-8EB0-F6EB51431C8C}" destId="{80A1941D-4AF3-44DF-B746-4DA4CC269CAC}" srcOrd="4" destOrd="0" parTransId="{495463FF-7DCF-44A1-BE44-3FC90A8DB4DD}" sibTransId="{0A70CDC3-B94E-4077-8918-4220D42C6655}"/>
    <dgm:cxn modelId="{4F723AAF-91C0-4002-BA2A-9AE201DA6445}" type="presOf" srcId="{80A1941D-4AF3-44DF-B746-4DA4CC269CAC}" destId="{FEF77723-C96E-4CEF-A0E7-BD1B90F2E4E1}" srcOrd="0" destOrd="0" presId="urn:microsoft.com/office/officeart/2005/8/layout/process4"/>
    <dgm:cxn modelId="{15D5CF2E-E27B-494D-9F64-3CA0520AC089}" type="presOf" srcId="{3FC8D0C3-0EEA-4A10-884C-D4198AC27F70}" destId="{B58FB5C7-2762-400D-8746-B41311B52157}" srcOrd="0" destOrd="0" presId="urn:microsoft.com/office/officeart/2005/8/layout/process4"/>
    <dgm:cxn modelId="{2DF12381-3D05-4821-8F3F-01D71DE29643}" type="presOf" srcId="{D09A2493-4EDF-470C-ADF7-8CEB3574EB79}" destId="{605FE04F-48BC-4314-8373-11E61945A7A0}" srcOrd="0" destOrd="0" presId="urn:microsoft.com/office/officeart/2005/8/layout/process4"/>
    <dgm:cxn modelId="{DFBA11E8-68D4-4391-9DF9-46D9B803A66B}" type="presOf" srcId="{FB127D41-8FEF-49CE-BB84-5F48DA69A246}" destId="{F76D9FC0-2BED-4FE8-8426-5B4114A53157}" srcOrd="0" destOrd="0" presId="urn:microsoft.com/office/officeart/2005/8/layout/process4"/>
    <dgm:cxn modelId="{9086B159-85A1-46DE-991F-9D5249C6C1AC}" type="presOf" srcId="{50AFEE2D-92CB-43B6-8EB0-F6EB51431C8C}" destId="{820706E4-AA11-448E-A5DD-92A764D33375}" srcOrd="0" destOrd="0" presId="urn:microsoft.com/office/officeart/2005/8/layout/process4"/>
    <dgm:cxn modelId="{3D7FA0C1-AF9E-4C80-9840-C0D31B6C8416}" type="presOf" srcId="{457A3D11-38DE-484F-A63A-413129F558BC}" destId="{749789CA-9182-4253-A7E3-E6CF8D710354}" srcOrd="0" destOrd="0" presId="urn:microsoft.com/office/officeart/2005/8/layout/process4"/>
    <dgm:cxn modelId="{204DDDC6-EBAC-46E9-8460-C74CABBE33FB}" srcId="{50AFEE2D-92CB-43B6-8EB0-F6EB51431C8C}" destId="{F53F7D2D-6D81-475C-A618-97667B8BDCE0}" srcOrd="6" destOrd="0" parTransId="{9E05BD18-74A9-4F21-B16C-C43F74033B0D}" sibTransId="{EDA33F1D-298E-4867-A2F1-DD3E65430442}"/>
    <dgm:cxn modelId="{CF4CB28D-3C96-4625-8CA1-CAC02893A14A}" srcId="{50AFEE2D-92CB-43B6-8EB0-F6EB51431C8C}" destId="{D09A2493-4EDF-470C-ADF7-8CEB3574EB79}" srcOrd="5" destOrd="0" parTransId="{EB01B724-EDE5-4593-9305-90B90C295930}" sibTransId="{D6999706-8A7D-4F30-AAA7-CF8692A8AE2C}"/>
    <dgm:cxn modelId="{CFEA721A-E4A5-41E2-8445-2A6977C76E00}" type="presOf" srcId="{F53F7D2D-6D81-475C-A618-97667B8BDCE0}" destId="{6F2216D2-4A56-4A62-8FCD-AA7519BBFDAB}" srcOrd="0" destOrd="0" presId="urn:microsoft.com/office/officeart/2005/8/layout/process4"/>
    <dgm:cxn modelId="{6D37723C-19C6-403B-B28D-BB7DA25BA27D}" type="presOf" srcId="{A0E2CA8C-023C-4735-A324-53015E780E3D}" destId="{F696E51B-DEE6-4299-B1DE-46AC7F6AA041}" srcOrd="0" destOrd="0" presId="urn:microsoft.com/office/officeart/2005/8/layout/process4"/>
    <dgm:cxn modelId="{2323D5DC-B174-4E16-81AC-690AB50060E6}" srcId="{50AFEE2D-92CB-43B6-8EB0-F6EB51431C8C}" destId="{FB127D41-8FEF-49CE-BB84-5F48DA69A246}" srcOrd="1" destOrd="0" parTransId="{5FB7EF2D-1FB8-4583-9666-2B0B7DB9D034}" sibTransId="{A110134D-3E3D-4C36-8195-E4283F62E66A}"/>
    <dgm:cxn modelId="{4406060F-1DD5-42C2-ACBE-5CE40A5EC518}" srcId="{50AFEE2D-92CB-43B6-8EB0-F6EB51431C8C}" destId="{A0E2CA8C-023C-4735-A324-53015E780E3D}" srcOrd="2" destOrd="0" parTransId="{EADA0FAB-0E5F-40AD-A31A-90E3CFCD1B87}" sibTransId="{4CD50672-7D24-4FB0-BD30-2DC6CD86AF31}"/>
    <dgm:cxn modelId="{A129EDF2-E492-4709-8385-13F6864E5B32}" type="presParOf" srcId="{820706E4-AA11-448E-A5DD-92A764D33375}" destId="{E252B4FC-24A7-4B62-B117-14187E1C6387}" srcOrd="0" destOrd="0" presId="urn:microsoft.com/office/officeart/2005/8/layout/process4"/>
    <dgm:cxn modelId="{65B6CC73-9840-490C-AC7B-2B1F83DB9D22}" type="presParOf" srcId="{E252B4FC-24A7-4B62-B117-14187E1C6387}" destId="{6F2216D2-4A56-4A62-8FCD-AA7519BBFDAB}" srcOrd="0" destOrd="0" presId="urn:microsoft.com/office/officeart/2005/8/layout/process4"/>
    <dgm:cxn modelId="{78FB155B-7BF1-4845-A0FA-13A7B36879A6}" type="presParOf" srcId="{820706E4-AA11-448E-A5DD-92A764D33375}" destId="{30DFE6EA-762D-4D0A-9A73-13DF8CC79C54}" srcOrd="1" destOrd="0" presId="urn:microsoft.com/office/officeart/2005/8/layout/process4"/>
    <dgm:cxn modelId="{F9305145-6E63-4A30-8B7F-9132B0853F97}" type="presParOf" srcId="{820706E4-AA11-448E-A5DD-92A764D33375}" destId="{2DEF8240-7070-4F6A-8A8C-50DF6F2DF6A2}" srcOrd="2" destOrd="0" presId="urn:microsoft.com/office/officeart/2005/8/layout/process4"/>
    <dgm:cxn modelId="{47A4E039-2F17-434D-8489-3C16DFB6FDAA}" type="presParOf" srcId="{2DEF8240-7070-4F6A-8A8C-50DF6F2DF6A2}" destId="{605FE04F-48BC-4314-8373-11E61945A7A0}" srcOrd="0" destOrd="0" presId="urn:microsoft.com/office/officeart/2005/8/layout/process4"/>
    <dgm:cxn modelId="{47A3F4D4-BA56-44E9-BBDE-D2E74BDEAC4E}" type="presParOf" srcId="{820706E4-AA11-448E-A5DD-92A764D33375}" destId="{9150C754-DAB1-4BC1-8CF0-32B17BAD394C}" srcOrd="3" destOrd="0" presId="urn:microsoft.com/office/officeart/2005/8/layout/process4"/>
    <dgm:cxn modelId="{32D998BE-9BFC-4482-9CE5-2D80809FDDAA}" type="presParOf" srcId="{820706E4-AA11-448E-A5DD-92A764D33375}" destId="{6E2AC009-8ABD-4C10-997A-993872CE0D19}" srcOrd="4" destOrd="0" presId="urn:microsoft.com/office/officeart/2005/8/layout/process4"/>
    <dgm:cxn modelId="{32060943-301B-4AB3-B56A-73ED6AA4E804}" type="presParOf" srcId="{6E2AC009-8ABD-4C10-997A-993872CE0D19}" destId="{FEF77723-C96E-4CEF-A0E7-BD1B90F2E4E1}" srcOrd="0" destOrd="0" presId="urn:microsoft.com/office/officeart/2005/8/layout/process4"/>
    <dgm:cxn modelId="{3963C470-C005-433D-BA58-7E540B274B07}" type="presParOf" srcId="{820706E4-AA11-448E-A5DD-92A764D33375}" destId="{648B5BB3-560E-415F-8F62-AABA61CB3BF9}" srcOrd="5" destOrd="0" presId="urn:microsoft.com/office/officeart/2005/8/layout/process4"/>
    <dgm:cxn modelId="{142B7BE8-0050-41B6-B4AD-3D49FA509E6D}" type="presParOf" srcId="{820706E4-AA11-448E-A5DD-92A764D33375}" destId="{8D2E45F6-C118-470D-A3E4-E4E9FCF3E99E}" srcOrd="6" destOrd="0" presId="urn:microsoft.com/office/officeart/2005/8/layout/process4"/>
    <dgm:cxn modelId="{9DF9E684-07B8-424D-8CC5-F7FAB041852A}" type="presParOf" srcId="{8D2E45F6-C118-470D-A3E4-E4E9FCF3E99E}" destId="{749789CA-9182-4253-A7E3-E6CF8D710354}" srcOrd="0" destOrd="0" presId="urn:microsoft.com/office/officeart/2005/8/layout/process4"/>
    <dgm:cxn modelId="{6C3C7067-7E52-4DE3-8C97-2618DB36706A}" type="presParOf" srcId="{820706E4-AA11-448E-A5DD-92A764D33375}" destId="{BA4C9173-F2BC-495A-9A3F-81E52735540D}" srcOrd="7" destOrd="0" presId="urn:microsoft.com/office/officeart/2005/8/layout/process4"/>
    <dgm:cxn modelId="{5268F261-D872-488C-AE2E-05D4D1391DB0}" type="presParOf" srcId="{820706E4-AA11-448E-A5DD-92A764D33375}" destId="{1ABBBFBC-6581-473F-A4F2-95B3C53AC6BC}" srcOrd="8" destOrd="0" presId="urn:microsoft.com/office/officeart/2005/8/layout/process4"/>
    <dgm:cxn modelId="{B71E8FE3-1267-4EA6-9830-4DD6F27DAFB1}" type="presParOf" srcId="{1ABBBFBC-6581-473F-A4F2-95B3C53AC6BC}" destId="{F696E51B-DEE6-4299-B1DE-46AC7F6AA041}" srcOrd="0" destOrd="0" presId="urn:microsoft.com/office/officeart/2005/8/layout/process4"/>
    <dgm:cxn modelId="{EABCFD05-75DD-4943-876E-AD0DAF775B8E}" type="presParOf" srcId="{820706E4-AA11-448E-A5DD-92A764D33375}" destId="{844872B2-1298-48C5-9213-563C2187249A}" srcOrd="9" destOrd="0" presId="urn:microsoft.com/office/officeart/2005/8/layout/process4"/>
    <dgm:cxn modelId="{C62FAD94-E5CE-4297-959F-EB3F20612454}" type="presParOf" srcId="{820706E4-AA11-448E-A5DD-92A764D33375}" destId="{570142C0-5B7C-4CBB-8A89-83FF714505AE}" srcOrd="10" destOrd="0" presId="urn:microsoft.com/office/officeart/2005/8/layout/process4"/>
    <dgm:cxn modelId="{D775BFAC-6EA8-4CF4-890C-503DD005BF53}" type="presParOf" srcId="{570142C0-5B7C-4CBB-8A89-83FF714505AE}" destId="{F76D9FC0-2BED-4FE8-8426-5B4114A53157}" srcOrd="0" destOrd="0" presId="urn:microsoft.com/office/officeart/2005/8/layout/process4"/>
    <dgm:cxn modelId="{A72D376F-C044-407D-B4B4-AD1FE998B901}" type="presParOf" srcId="{820706E4-AA11-448E-A5DD-92A764D33375}" destId="{76909DBF-090E-4FE4-81AF-98E5D20F9321}" srcOrd="11" destOrd="0" presId="urn:microsoft.com/office/officeart/2005/8/layout/process4"/>
    <dgm:cxn modelId="{677F15ED-A957-465E-B2A8-DBA14E9D273B}" type="presParOf" srcId="{820706E4-AA11-448E-A5DD-92A764D33375}" destId="{A399DFFE-1D25-4C65-863B-D39CE96C9955}" srcOrd="12" destOrd="0" presId="urn:microsoft.com/office/officeart/2005/8/layout/process4"/>
    <dgm:cxn modelId="{A8D4B056-0EA3-49D0-ABC1-6F5D120BB1E8}" type="presParOf" srcId="{A399DFFE-1D25-4C65-863B-D39CE96C9955}" destId="{B58FB5C7-2762-400D-8746-B41311B5215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6F4A67-D7E7-45F8-BC99-16CA252D6604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lv-LV"/>
        </a:p>
      </dgm:t>
    </dgm:pt>
    <dgm:pt modelId="{029872D2-2269-461B-A2A1-E5CFDE2CFE78}">
      <dgm:prSet custT="1"/>
      <dgm:spPr/>
      <dgm:t>
        <a:bodyPr/>
        <a:lstStyle/>
        <a:p>
          <a:pPr rtl="0"/>
          <a:r>
            <a:rPr lang="lv-LV" sz="1600" smtClean="0">
              <a:solidFill>
                <a:schemeClr val="tx1"/>
              </a:solidFill>
            </a:rPr>
            <a:t>Darbs notiek </a:t>
          </a:r>
          <a:r>
            <a:rPr lang="lv-LV" sz="1600" b="1" smtClean="0">
              <a:solidFill>
                <a:schemeClr val="tx1"/>
              </a:solidFill>
            </a:rPr>
            <a:t>sēdēs</a:t>
          </a:r>
          <a:endParaRPr lang="lv-LV" sz="1600">
            <a:solidFill>
              <a:schemeClr val="tx1"/>
            </a:solidFill>
          </a:endParaRPr>
        </a:p>
      </dgm:t>
    </dgm:pt>
    <dgm:pt modelId="{34FA1ED7-4EF8-413A-9910-C95FF65107C1}" type="parTrans" cxnId="{3B0703A5-D9DF-48B4-BA29-A24C64446F50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C2FE6CAF-EFCC-42E3-86D6-7242D4A1B3A3}" type="sibTrans" cxnId="{3B0703A5-D9DF-48B4-BA29-A24C64446F50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920E99E0-C1BE-4CF7-8694-5CD4746C9160}">
      <dgm:prSet custT="1"/>
      <dgm:spPr/>
      <dgm:t>
        <a:bodyPr/>
        <a:lstStyle/>
        <a:p>
          <a:pPr rtl="0"/>
          <a:r>
            <a:rPr lang="lv-LV" sz="1600" dirty="0" smtClean="0">
              <a:solidFill>
                <a:schemeClr val="tx1"/>
              </a:solidFill>
            </a:rPr>
            <a:t>Sanāk vismaz </a:t>
          </a:r>
          <a:r>
            <a:rPr lang="lv-LV" sz="1600" b="1" dirty="0" smtClean="0">
              <a:solidFill>
                <a:schemeClr val="tx1"/>
              </a:solidFill>
            </a:rPr>
            <a:t>vienu reizi</a:t>
          </a:r>
          <a:r>
            <a:rPr lang="lv-LV" sz="1600" dirty="0" smtClean="0">
              <a:solidFill>
                <a:schemeClr val="tx1"/>
              </a:solidFill>
            </a:rPr>
            <a:t> </a:t>
          </a:r>
          <a:r>
            <a:rPr lang="lv-LV" sz="1600" b="1" dirty="0" smtClean="0">
              <a:solidFill>
                <a:schemeClr val="tx1"/>
              </a:solidFill>
            </a:rPr>
            <a:t>ceturksnī</a:t>
          </a:r>
          <a:endParaRPr lang="lv-LV" sz="1600" dirty="0">
            <a:solidFill>
              <a:schemeClr val="tx1"/>
            </a:solidFill>
          </a:endParaRPr>
        </a:p>
      </dgm:t>
    </dgm:pt>
    <dgm:pt modelId="{5BCEA5FC-AC52-430B-8BBE-11ACD4D0A794}" type="parTrans" cxnId="{275A6966-1DB1-4411-8643-8D5F2BEC33C2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109BF3F2-C95D-48D6-8B1D-973AF74A6409}" type="sibTrans" cxnId="{275A6966-1DB1-4411-8643-8D5F2BEC33C2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1FCFAF31-FF4F-4C37-9D6A-A80FD63714AA}">
      <dgm:prSet custT="1"/>
      <dgm:spPr/>
      <dgm:t>
        <a:bodyPr/>
        <a:lstStyle/>
        <a:p>
          <a:pPr rtl="0"/>
          <a:r>
            <a:rPr lang="lv-LV" sz="1600" smtClean="0">
              <a:solidFill>
                <a:schemeClr val="tx1"/>
              </a:solidFill>
            </a:rPr>
            <a:t>Sēdes sasauc un vada </a:t>
          </a:r>
          <a:r>
            <a:rPr lang="lv-LV" sz="1600" b="1" smtClean="0">
              <a:solidFill>
                <a:schemeClr val="tx1"/>
              </a:solidFill>
            </a:rPr>
            <a:t>valdes priekšsēdētājs</a:t>
          </a:r>
          <a:endParaRPr lang="lv-LV" sz="1600">
            <a:solidFill>
              <a:schemeClr val="tx1"/>
            </a:solidFill>
          </a:endParaRPr>
        </a:p>
      </dgm:t>
    </dgm:pt>
    <dgm:pt modelId="{8ABFB4FE-0CBF-48CD-B86D-6A4FD71E2AAB}" type="parTrans" cxnId="{7BC432C1-96C8-447F-AA38-CB4687FF9B7D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C5D7C98B-2BDE-4511-8772-11A78A4FB363}" type="sibTrans" cxnId="{7BC432C1-96C8-447F-AA38-CB4687FF9B7D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C8120663-1F6E-4C02-8BCA-03AC4A65C0EF}">
      <dgm:prSet custT="1"/>
      <dgm:spPr/>
      <dgm:t>
        <a:bodyPr/>
        <a:lstStyle/>
        <a:p>
          <a:pPr rtl="0"/>
          <a:r>
            <a:rPr lang="lv-LV" sz="1600" smtClean="0">
              <a:solidFill>
                <a:schemeClr val="tx1"/>
              </a:solidFill>
            </a:rPr>
            <a:t>Lēmumus pieņem </a:t>
          </a:r>
          <a:r>
            <a:rPr lang="lv-LV" sz="1600" b="1" smtClean="0">
              <a:solidFill>
                <a:schemeClr val="tx1"/>
              </a:solidFill>
            </a:rPr>
            <a:t>balsojot</a:t>
          </a:r>
          <a:endParaRPr lang="lv-LV" sz="1600">
            <a:solidFill>
              <a:schemeClr val="tx1"/>
            </a:solidFill>
          </a:endParaRPr>
        </a:p>
      </dgm:t>
    </dgm:pt>
    <dgm:pt modelId="{54B3656B-8AFB-4F91-8D62-60628031C853}" type="parTrans" cxnId="{6E93A75D-DE4D-4140-B521-B6FB93AF3FF4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DA08FF39-B7E3-47C8-8494-62CA1DF6A2C4}" type="sibTrans" cxnId="{6E93A75D-DE4D-4140-B521-B6FB93AF3FF4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4B21A6BE-413A-45A3-9E9A-906ACB8D99EC}">
      <dgm:prSet custT="1"/>
      <dgm:spPr/>
      <dgm:t>
        <a:bodyPr/>
        <a:lstStyle/>
        <a:p>
          <a:pPr rtl="0"/>
          <a:r>
            <a:rPr lang="lv-LV" sz="1600" smtClean="0">
              <a:solidFill>
                <a:schemeClr val="tx1"/>
              </a:solidFill>
            </a:rPr>
            <a:t>Sēdes ir </a:t>
          </a:r>
          <a:r>
            <a:rPr lang="lv-LV" sz="1600" b="1" smtClean="0">
              <a:solidFill>
                <a:schemeClr val="tx1"/>
              </a:solidFill>
            </a:rPr>
            <a:t>atklātas</a:t>
          </a:r>
          <a:r>
            <a:rPr lang="lv-LV" sz="1600" smtClean="0">
              <a:solidFill>
                <a:schemeClr val="tx1"/>
              </a:solidFill>
            </a:rPr>
            <a:t> un tiek </a:t>
          </a:r>
          <a:r>
            <a:rPr lang="lv-LV" sz="1600" b="1" smtClean="0">
              <a:solidFill>
                <a:schemeClr val="tx1"/>
              </a:solidFill>
            </a:rPr>
            <a:t>protokolētas</a:t>
          </a:r>
          <a:endParaRPr lang="lv-LV" sz="1600">
            <a:solidFill>
              <a:schemeClr val="tx1"/>
            </a:solidFill>
          </a:endParaRPr>
        </a:p>
      </dgm:t>
    </dgm:pt>
    <dgm:pt modelId="{FC7F0009-A19C-476A-A1FF-AC705DCA2721}" type="parTrans" cxnId="{E55E8A2A-1EB2-4125-96F1-A513EE994D16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91E09765-E7C7-494A-A4FB-3DF54994878D}" type="sibTrans" cxnId="{E55E8A2A-1EB2-4125-96F1-A513EE994D16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C8A11661-C901-432B-9581-444F5C57C146}">
      <dgm:prSet custT="1"/>
      <dgm:spPr/>
      <dgm:t>
        <a:bodyPr/>
        <a:lstStyle/>
        <a:p>
          <a:pPr rtl="0"/>
          <a:r>
            <a:rPr lang="lv-LV" sz="1600" b="1" dirty="0" smtClean="0">
              <a:solidFill>
                <a:schemeClr val="tx1"/>
              </a:solidFill>
            </a:rPr>
            <a:t>Iedzīvotāji, nevalstiskās organizācijas, komersanti </a:t>
          </a:r>
          <a:r>
            <a:rPr lang="lv-LV" sz="1600" dirty="0" smtClean="0">
              <a:solidFill>
                <a:schemeClr val="tx1"/>
              </a:solidFill>
            </a:rPr>
            <a:t>(reģistrēti valdes darbības teritorijā) var </a:t>
          </a:r>
          <a:r>
            <a:rPr lang="lv-LV" sz="1600" b="1" dirty="0" smtClean="0">
              <a:solidFill>
                <a:schemeClr val="tx1"/>
              </a:solidFill>
            </a:rPr>
            <a:t>ierosināt</a:t>
          </a:r>
          <a:r>
            <a:rPr lang="lv-LV" sz="1600" dirty="0" smtClean="0">
              <a:solidFill>
                <a:schemeClr val="tx1"/>
              </a:solidFill>
            </a:rPr>
            <a:t> izskatāmos jautājumus</a:t>
          </a:r>
          <a:endParaRPr lang="lv-LV" sz="1600" dirty="0">
            <a:solidFill>
              <a:schemeClr val="tx1"/>
            </a:solidFill>
          </a:endParaRPr>
        </a:p>
      </dgm:t>
    </dgm:pt>
    <dgm:pt modelId="{CEC65BED-5B19-4EB2-96C1-3A1F9CEFC5D6}" type="parTrans" cxnId="{AE9C3433-40E9-49E0-B5EC-9687DD9B9042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FA6D60B0-B5B7-4A77-91A4-0A2AFB329E7C}" type="sibTrans" cxnId="{AE9C3433-40E9-49E0-B5EC-9687DD9B9042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A4EFB3B4-4151-4A65-BE21-D06F90BDAD96}">
      <dgm:prSet custT="1"/>
      <dgm:spPr/>
      <dgm:t>
        <a:bodyPr/>
        <a:lstStyle/>
        <a:p>
          <a:pPr rtl="0"/>
          <a:r>
            <a:rPr lang="lv-LV" sz="1600" smtClean="0">
              <a:solidFill>
                <a:schemeClr val="tx1"/>
              </a:solidFill>
            </a:rPr>
            <a:t>Organizatorisko un tehnisko </a:t>
          </a:r>
          <a:r>
            <a:rPr lang="lv-LV" sz="1600" b="1" smtClean="0">
              <a:solidFill>
                <a:schemeClr val="tx1"/>
              </a:solidFill>
            </a:rPr>
            <a:t>apkalpošanu</a:t>
          </a:r>
          <a:r>
            <a:rPr lang="lv-LV" sz="1600" smtClean="0">
              <a:solidFill>
                <a:schemeClr val="tx1"/>
              </a:solidFill>
            </a:rPr>
            <a:t> nodrošina pašvaldības administrācija</a:t>
          </a:r>
          <a:endParaRPr lang="lv-LV" sz="1600">
            <a:solidFill>
              <a:schemeClr val="tx1"/>
            </a:solidFill>
          </a:endParaRPr>
        </a:p>
      </dgm:t>
    </dgm:pt>
    <dgm:pt modelId="{152F6EAC-2949-4DF1-B69B-C3DC4CD3E4B6}" type="parTrans" cxnId="{6E5A5507-A500-427B-AFDD-5B1E48951E36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51C6819B-DF36-469D-9E93-A67FEB84792A}" type="sibTrans" cxnId="{6E5A5507-A500-427B-AFDD-5B1E48951E36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C4A98C26-0A90-4A17-9142-DE1FBA16D7CF}" type="pres">
      <dgm:prSet presAssocID="{276F4A67-D7E7-45F8-BC99-16CA252D660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lv-LV"/>
        </a:p>
      </dgm:t>
    </dgm:pt>
    <dgm:pt modelId="{79C6B515-E6A9-4EAF-83AF-090D9D17D0FA}" type="pres">
      <dgm:prSet presAssocID="{276F4A67-D7E7-45F8-BC99-16CA252D6604}" presName="Name1" presStyleCnt="0"/>
      <dgm:spPr/>
    </dgm:pt>
    <dgm:pt modelId="{AA7993C1-9F73-4CE5-B46F-3B6BE2161A36}" type="pres">
      <dgm:prSet presAssocID="{276F4A67-D7E7-45F8-BC99-16CA252D6604}" presName="cycle" presStyleCnt="0"/>
      <dgm:spPr/>
    </dgm:pt>
    <dgm:pt modelId="{5F8592D5-68E9-48E2-94B3-58E0899BAFEB}" type="pres">
      <dgm:prSet presAssocID="{276F4A67-D7E7-45F8-BC99-16CA252D6604}" presName="srcNode" presStyleLbl="node1" presStyleIdx="0" presStyleCnt="7"/>
      <dgm:spPr/>
    </dgm:pt>
    <dgm:pt modelId="{478B977C-AB9F-4D32-B7D9-768679CDE554}" type="pres">
      <dgm:prSet presAssocID="{276F4A67-D7E7-45F8-BC99-16CA252D6604}" presName="conn" presStyleLbl="parChTrans1D2" presStyleIdx="0" presStyleCnt="1"/>
      <dgm:spPr/>
      <dgm:t>
        <a:bodyPr/>
        <a:lstStyle/>
        <a:p>
          <a:endParaRPr lang="lv-LV"/>
        </a:p>
      </dgm:t>
    </dgm:pt>
    <dgm:pt modelId="{8A844BBE-38C7-4C33-9B5A-06741F40CA69}" type="pres">
      <dgm:prSet presAssocID="{276F4A67-D7E7-45F8-BC99-16CA252D6604}" presName="extraNode" presStyleLbl="node1" presStyleIdx="0" presStyleCnt="7"/>
      <dgm:spPr/>
    </dgm:pt>
    <dgm:pt modelId="{A99AE632-D330-4B66-BEB1-66030C470C50}" type="pres">
      <dgm:prSet presAssocID="{276F4A67-D7E7-45F8-BC99-16CA252D6604}" presName="dstNode" presStyleLbl="node1" presStyleIdx="0" presStyleCnt="7"/>
      <dgm:spPr/>
    </dgm:pt>
    <dgm:pt modelId="{193285AC-AC56-4D40-BA54-9ED891183088}" type="pres">
      <dgm:prSet presAssocID="{029872D2-2269-461B-A2A1-E5CFDE2CFE78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A50185F4-2E3C-45B9-AE04-6611F9499A57}" type="pres">
      <dgm:prSet presAssocID="{029872D2-2269-461B-A2A1-E5CFDE2CFE78}" presName="accent_1" presStyleCnt="0"/>
      <dgm:spPr/>
    </dgm:pt>
    <dgm:pt modelId="{71099B3E-B72D-4AA0-9303-C06B86A6CE8D}" type="pres">
      <dgm:prSet presAssocID="{029872D2-2269-461B-A2A1-E5CFDE2CFE78}" presName="accentRepeatNode" presStyleLbl="solidFgAcc1" presStyleIdx="0" presStyleCnt="7"/>
      <dgm:spPr/>
    </dgm:pt>
    <dgm:pt modelId="{268557AB-7258-47F6-87A7-345CF9D13927}" type="pres">
      <dgm:prSet presAssocID="{920E99E0-C1BE-4CF7-8694-5CD4746C916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FA67098-09B9-4031-B841-56818F0F103A}" type="pres">
      <dgm:prSet presAssocID="{920E99E0-C1BE-4CF7-8694-5CD4746C9160}" presName="accent_2" presStyleCnt="0"/>
      <dgm:spPr/>
    </dgm:pt>
    <dgm:pt modelId="{435F5ED1-B3C3-495E-8257-3EC57415B0BE}" type="pres">
      <dgm:prSet presAssocID="{920E99E0-C1BE-4CF7-8694-5CD4746C9160}" presName="accentRepeatNode" presStyleLbl="solidFgAcc1" presStyleIdx="1" presStyleCnt="7"/>
      <dgm:spPr/>
    </dgm:pt>
    <dgm:pt modelId="{209263EF-6CC2-4847-867C-2B160B46F302}" type="pres">
      <dgm:prSet presAssocID="{1FCFAF31-FF4F-4C37-9D6A-A80FD63714A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EEFA925-9A58-4727-90D0-F851F85166C8}" type="pres">
      <dgm:prSet presAssocID="{1FCFAF31-FF4F-4C37-9D6A-A80FD63714AA}" presName="accent_3" presStyleCnt="0"/>
      <dgm:spPr/>
    </dgm:pt>
    <dgm:pt modelId="{A9538F8C-927F-4B9B-829D-95382986D39E}" type="pres">
      <dgm:prSet presAssocID="{1FCFAF31-FF4F-4C37-9D6A-A80FD63714AA}" presName="accentRepeatNode" presStyleLbl="solidFgAcc1" presStyleIdx="2" presStyleCnt="7"/>
      <dgm:spPr/>
    </dgm:pt>
    <dgm:pt modelId="{1A2C9290-18C7-4D4C-AEED-5BD47CF7A330}" type="pres">
      <dgm:prSet presAssocID="{C8120663-1F6E-4C02-8BCA-03AC4A65C0EF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FB574F2-97A1-4B77-856E-978D0DA68B9F}" type="pres">
      <dgm:prSet presAssocID="{C8120663-1F6E-4C02-8BCA-03AC4A65C0EF}" presName="accent_4" presStyleCnt="0"/>
      <dgm:spPr/>
    </dgm:pt>
    <dgm:pt modelId="{07B27991-587A-4AA8-81EB-EB45FCCECB7E}" type="pres">
      <dgm:prSet presAssocID="{C8120663-1F6E-4C02-8BCA-03AC4A65C0EF}" presName="accentRepeatNode" presStyleLbl="solidFgAcc1" presStyleIdx="3" presStyleCnt="7"/>
      <dgm:spPr/>
    </dgm:pt>
    <dgm:pt modelId="{E660D915-3583-44B2-832A-E3D8DB0FF336}" type="pres">
      <dgm:prSet presAssocID="{4B21A6BE-413A-45A3-9E9A-906ACB8D99EC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6F11FBE-54FF-4421-87D9-C2951D20F5A8}" type="pres">
      <dgm:prSet presAssocID="{4B21A6BE-413A-45A3-9E9A-906ACB8D99EC}" presName="accent_5" presStyleCnt="0"/>
      <dgm:spPr/>
    </dgm:pt>
    <dgm:pt modelId="{2DA62F53-2001-45EC-8C0C-D37A029598F6}" type="pres">
      <dgm:prSet presAssocID="{4B21A6BE-413A-45A3-9E9A-906ACB8D99EC}" presName="accentRepeatNode" presStyleLbl="solidFgAcc1" presStyleIdx="4" presStyleCnt="7"/>
      <dgm:spPr/>
    </dgm:pt>
    <dgm:pt modelId="{1CE9FC79-7C30-4D69-A32D-4D99D9DA499E}" type="pres">
      <dgm:prSet presAssocID="{C8A11661-C901-432B-9581-444F5C57C14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4BAC3492-A840-4A74-9557-7D6DC2B288F3}" type="pres">
      <dgm:prSet presAssocID="{C8A11661-C901-432B-9581-444F5C57C146}" presName="accent_6" presStyleCnt="0"/>
      <dgm:spPr/>
    </dgm:pt>
    <dgm:pt modelId="{92BE57F3-6616-411B-9F60-2FED3BDA7118}" type="pres">
      <dgm:prSet presAssocID="{C8A11661-C901-432B-9581-444F5C57C146}" presName="accentRepeatNode" presStyleLbl="solidFgAcc1" presStyleIdx="5" presStyleCnt="7"/>
      <dgm:spPr/>
    </dgm:pt>
    <dgm:pt modelId="{7A692E30-BBFE-4057-ADB6-3B6BB5B55D3B}" type="pres">
      <dgm:prSet presAssocID="{A4EFB3B4-4151-4A65-BE21-D06F90BDAD96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CB0E92A7-2393-464A-8192-6AAA963A06BD}" type="pres">
      <dgm:prSet presAssocID="{A4EFB3B4-4151-4A65-BE21-D06F90BDAD96}" presName="accent_7" presStyleCnt="0"/>
      <dgm:spPr/>
    </dgm:pt>
    <dgm:pt modelId="{754FF0AD-12B1-4014-A5C3-4FCB4914E548}" type="pres">
      <dgm:prSet presAssocID="{A4EFB3B4-4151-4A65-BE21-D06F90BDAD96}" presName="accentRepeatNode" presStyleLbl="solidFgAcc1" presStyleIdx="6" presStyleCnt="7"/>
      <dgm:spPr/>
    </dgm:pt>
  </dgm:ptLst>
  <dgm:cxnLst>
    <dgm:cxn modelId="{6E5A5507-A500-427B-AFDD-5B1E48951E36}" srcId="{276F4A67-D7E7-45F8-BC99-16CA252D6604}" destId="{A4EFB3B4-4151-4A65-BE21-D06F90BDAD96}" srcOrd="6" destOrd="0" parTransId="{152F6EAC-2949-4DF1-B69B-C3DC4CD3E4B6}" sibTransId="{51C6819B-DF36-469D-9E93-A67FEB84792A}"/>
    <dgm:cxn modelId="{B6E45448-07D7-44D0-8AB6-180F0B0CC393}" type="presOf" srcId="{A4EFB3B4-4151-4A65-BE21-D06F90BDAD96}" destId="{7A692E30-BBFE-4057-ADB6-3B6BB5B55D3B}" srcOrd="0" destOrd="0" presId="urn:microsoft.com/office/officeart/2008/layout/VerticalCurvedList"/>
    <dgm:cxn modelId="{0DE8CA16-9CAB-428E-805F-3EBA540B9630}" type="presOf" srcId="{276F4A67-D7E7-45F8-BC99-16CA252D6604}" destId="{C4A98C26-0A90-4A17-9142-DE1FBA16D7CF}" srcOrd="0" destOrd="0" presId="urn:microsoft.com/office/officeart/2008/layout/VerticalCurvedList"/>
    <dgm:cxn modelId="{3B0703A5-D9DF-48B4-BA29-A24C64446F50}" srcId="{276F4A67-D7E7-45F8-BC99-16CA252D6604}" destId="{029872D2-2269-461B-A2A1-E5CFDE2CFE78}" srcOrd="0" destOrd="0" parTransId="{34FA1ED7-4EF8-413A-9910-C95FF65107C1}" sibTransId="{C2FE6CAF-EFCC-42E3-86D6-7242D4A1B3A3}"/>
    <dgm:cxn modelId="{505BAC4E-1CC8-42D5-BFF8-5FF39E6CB7FB}" type="presOf" srcId="{4B21A6BE-413A-45A3-9E9A-906ACB8D99EC}" destId="{E660D915-3583-44B2-832A-E3D8DB0FF336}" srcOrd="0" destOrd="0" presId="urn:microsoft.com/office/officeart/2008/layout/VerticalCurvedList"/>
    <dgm:cxn modelId="{A6DFF453-EC3E-423B-96E5-2A8DA09A337E}" type="presOf" srcId="{C8120663-1F6E-4C02-8BCA-03AC4A65C0EF}" destId="{1A2C9290-18C7-4D4C-AEED-5BD47CF7A330}" srcOrd="0" destOrd="0" presId="urn:microsoft.com/office/officeart/2008/layout/VerticalCurvedList"/>
    <dgm:cxn modelId="{7BC432C1-96C8-447F-AA38-CB4687FF9B7D}" srcId="{276F4A67-D7E7-45F8-BC99-16CA252D6604}" destId="{1FCFAF31-FF4F-4C37-9D6A-A80FD63714AA}" srcOrd="2" destOrd="0" parTransId="{8ABFB4FE-0CBF-48CD-B86D-6A4FD71E2AAB}" sibTransId="{C5D7C98B-2BDE-4511-8772-11A78A4FB363}"/>
    <dgm:cxn modelId="{4B74C628-6602-4C3F-8422-DB1D12606367}" type="presOf" srcId="{1FCFAF31-FF4F-4C37-9D6A-A80FD63714AA}" destId="{209263EF-6CC2-4847-867C-2B160B46F302}" srcOrd="0" destOrd="0" presId="urn:microsoft.com/office/officeart/2008/layout/VerticalCurvedList"/>
    <dgm:cxn modelId="{6E93A75D-DE4D-4140-B521-B6FB93AF3FF4}" srcId="{276F4A67-D7E7-45F8-BC99-16CA252D6604}" destId="{C8120663-1F6E-4C02-8BCA-03AC4A65C0EF}" srcOrd="3" destOrd="0" parTransId="{54B3656B-8AFB-4F91-8D62-60628031C853}" sibTransId="{DA08FF39-B7E3-47C8-8494-62CA1DF6A2C4}"/>
    <dgm:cxn modelId="{275A6966-1DB1-4411-8643-8D5F2BEC33C2}" srcId="{276F4A67-D7E7-45F8-BC99-16CA252D6604}" destId="{920E99E0-C1BE-4CF7-8694-5CD4746C9160}" srcOrd="1" destOrd="0" parTransId="{5BCEA5FC-AC52-430B-8BBE-11ACD4D0A794}" sibTransId="{109BF3F2-C95D-48D6-8B1D-973AF74A6409}"/>
    <dgm:cxn modelId="{08E1F671-AE24-4E3A-BB55-2B594CFA6C5F}" type="presOf" srcId="{C2FE6CAF-EFCC-42E3-86D6-7242D4A1B3A3}" destId="{478B977C-AB9F-4D32-B7D9-768679CDE554}" srcOrd="0" destOrd="0" presId="urn:microsoft.com/office/officeart/2008/layout/VerticalCurvedList"/>
    <dgm:cxn modelId="{8DCC827E-5127-4B93-AA23-5D1D11F2783D}" type="presOf" srcId="{C8A11661-C901-432B-9581-444F5C57C146}" destId="{1CE9FC79-7C30-4D69-A32D-4D99D9DA499E}" srcOrd="0" destOrd="0" presId="urn:microsoft.com/office/officeart/2008/layout/VerticalCurvedList"/>
    <dgm:cxn modelId="{E55E8A2A-1EB2-4125-96F1-A513EE994D16}" srcId="{276F4A67-D7E7-45F8-BC99-16CA252D6604}" destId="{4B21A6BE-413A-45A3-9E9A-906ACB8D99EC}" srcOrd="4" destOrd="0" parTransId="{FC7F0009-A19C-476A-A1FF-AC705DCA2721}" sibTransId="{91E09765-E7C7-494A-A4FB-3DF54994878D}"/>
    <dgm:cxn modelId="{424E7F74-A05E-463F-8704-A0F1DECE0C9E}" type="presOf" srcId="{920E99E0-C1BE-4CF7-8694-5CD4746C9160}" destId="{268557AB-7258-47F6-87A7-345CF9D13927}" srcOrd="0" destOrd="0" presId="urn:microsoft.com/office/officeart/2008/layout/VerticalCurvedList"/>
    <dgm:cxn modelId="{AE9C3433-40E9-49E0-B5EC-9687DD9B9042}" srcId="{276F4A67-D7E7-45F8-BC99-16CA252D6604}" destId="{C8A11661-C901-432B-9581-444F5C57C146}" srcOrd="5" destOrd="0" parTransId="{CEC65BED-5B19-4EB2-96C1-3A1F9CEFC5D6}" sibTransId="{FA6D60B0-B5B7-4A77-91A4-0A2AFB329E7C}"/>
    <dgm:cxn modelId="{7E84BDFD-34DB-4A70-8A44-D03D7E6B68C0}" type="presOf" srcId="{029872D2-2269-461B-A2A1-E5CFDE2CFE78}" destId="{193285AC-AC56-4D40-BA54-9ED891183088}" srcOrd="0" destOrd="0" presId="urn:microsoft.com/office/officeart/2008/layout/VerticalCurvedList"/>
    <dgm:cxn modelId="{4E314256-7928-4548-B465-5DF911BCD583}" type="presParOf" srcId="{C4A98C26-0A90-4A17-9142-DE1FBA16D7CF}" destId="{79C6B515-E6A9-4EAF-83AF-090D9D17D0FA}" srcOrd="0" destOrd="0" presId="urn:microsoft.com/office/officeart/2008/layout/VerticalCurvedList"/>
    <dgm:cxn modelId="{EF12E369-20EC-46D6-BD2B-4448C482B673}" type="presParOf" srcId="{79C6B515-E6A9-4EAF-83AF-090D9D17D0FA}" destId="{AA7993C1-9F73-4CE5-B46F-3B6BE2161A36}" srcOrd="0" destOrd="0" presId="urn:microsoft.com/office/officeart/2008/layout/VerticalCurvedList"/>
    <dgm:cxn modelId="{EE13B8F9-5190-4342-B8B8-6941E6A79E5F}" type="presParOf" srcId="{AA7993C1-9F73-4CE5-B46F-3B6BE2161A36}" destId="{5F8592D5-68E9-48E2-94B3-58E0899BAFEB}" srcOrd="0" destOrd="0" presId="urn:microsoft.com/office/officeart/2008/layout/VerticalCurvedList"/>
    <dgm:cxn modelId="{BDE244C0-BE82-4F0B-8968-C071564114E7}" type="presParOf" srcId="{AA7993C1-9F73-4CE5-B46F-3B6BE2161A36}" destId="{478B977C-AB9F-4D32-B7D9-768679CDE554}" srcOrd="1" destOrd="0" presId="urn:microsoft.com/office/officeart/2008/layout/VerticalCurvedList"/>
    <dgm:cxn modelId="{124CCD02-ABC9-4840-B8A9-DD9B68202D2C}" type="presParOf" srcId="{AA7993C1-9F73-4CE5-B46F-3B6BE2161A36}" destId="{8A844BBE-38C7-4C33-9B5A-06741F40CA69}" srcOrd="2" destOrd="0" presId="urn:microsoft.com/office/officeart/2008/layout/VerticalCurvedList"/>
    <dgm:cxn modelId="{8339D3A1-95C4-476D-ACD3-5E0B173D9E60}" type="presParOf" srcId="{AA7993C1-9F73-4CE5-B46F-3B6BE2161A36}" destId="{A99AE632-D330-4B66-BEB1-66030C470C50}" srcOrd="3" destOrd="0" presId="urn:microsoft.com/office/officeart/2008/layout/VerticalCurvedList"/>
    <dgm:cxn modelId="{E9327D90-8185-4B25-8AA7-6479ECFCD721}" type="presParOf" srcId="{79C6B515-E6A9-4EAF-83AF-090D9D17D0FA}" destId="{193285AC-AC56-4D40-BA54-9ED891183088}" srcOrd="1" destOrd="0" presId="urn:microsoft.com/office/officeart/2008/layout/VerticalCurvedList"/>
    <dgm:cxn modelId="{B0D1E166-06E0-4452-BF6B-B505B7B5E6C2}" type="presParOf" srcId="{79C6B515-E6A9-4EAF-83AF-090D9D17D0FA}" destId="{A50185F4-2E3C-45B9-AE04-6611F9499A57}" srcOrd="2" destOrd="0" presId="urn:microsoft.com/office/officeart/2008/layout/VerticalCurvedList"/>
    <dgm:cxn modelId="{F477FE1C-BCF5-47DF-A40F-D7C1BD94F592}" type="presParOf" srcId="{A50185F4-2E3C-45B9-AE04-6611F9499A57}" destId="{71099B3E-B72D-4AA0-9303-C06B86A6CE8D}" srcOrd="0" destOrd="0" presId="urn:microsoft.com/office/officeart/2008/layout/VerticalCurvedList"/>
    <dgm:cxn modelId="{B9385928-44A4-4CE1-958A-847C02E51F5B}" type="presParOf" srcId="{79C6B515-E6A9-4EAF-83AF-090D9D17D0FA}" destId="{268557AB-7258-47F6-87A7-345CF9D13927}" srcOrd="3" destOrd="0" presId="urn:microsoft.com/office/officeart/2008/layout/VerticalCurvedList"/>
    <dgm:cxn modelId="{BC37460D-1BF9-48CF-917B-AA92157CEFA5}" type="presParOf" srcId="{79C6B515-E6A9-4EAF-83AF-090D9D17D0FA}" destId="{6FA67098-09B9-4031-B841-56818F0F103A}" srcOrd="4" destOrd="0" presId="urn:microsoft.com/office/officeart/2008/layout/VerticalCurvedList"/>
    <dgm:cxn modelId="{D100E874-EFFB-4591-B55F-C3AAE8AD8C8A}" type="presParOf" srcId="{6FA67098-09B9-4031-B841-56818F0F103A}" destId="{435F5ED1-B3C3-495E-8257-3EC57415B0BE}" srcOrd="0" destOrd="0" presId="urn:microsoft.com/office/officeart/2008/layout/VerticalCurvedList"/>
    <dgm:cxn modelId="{ED342237-F0B8-49F7-8E8F-754D3C24AB7F}" type="presParOf" srcId="{79C6B515-E6A9-4EAF-83AF-090D9D17D0FA}" destId="{209263EF-6CC2-4847-867C-2B160B46F302}" srcOrd="5" destOrd="0" presId="urn:microsoft.com/office/officeart/2008/layout/VerticalCurvedList"/>
    <dgm:cxn modelId="{1C2C15AB-88BC-4300-848D-9867921E2C77}" type="presParOf" srcId="{79C6B515-E6A9-4EAF-83AF-090D9D17D0FA}" destId="{3EEFA925-9A58-4727-90D0-F851F85166C8}" srcOrd="6" destOrd="0" presId="urn:microsoft.com/office/officeart/2008/layout/VerticalCurvedList"/>
    <dgm:cxn modelId="{EC282E0D-724C-4ECF-9B10-6DF988A17ACF}" type="presParOf" srcId="{3EEFA925-9A58-4727-90D0-F851F85166C8}" destId="{A9538F8C-927F-4B9B-829D-95382986D39E}" srcOrd="0" destOrd="0" presId="urn:microsoft.com/office/officeart/2008/layout/VerticalCurvedList"/>
    <dgm:cxn modelId="{6ABF4331-C888-4A22-8996-9BEAAD270E83}" type="presParOf" srcId="{79C6B515-E6A9-4EAF-83AF-090D9D17D0FA}" destId="{1A2C9290-18C7-4D4C-AEED-5BD47CF7A330}" srcOrd="7" destOrd="0" presId="urn:microsoft.com/office/officeart/2008/layout/VerticalCurvedList"/>
    <dgm:cxn modelId="{999E067F-3646-4E86-ABB0-6190CCE946F1}" type="presParOf" srcId="{79C6B515-E6A9-4EAF-83AF-090D9D17D0FA}" destId="{3FB574F2-97A1-4B77-856E-978D0DA68B9F}" srcOrd="8" destOrd="0" presId="urn:microsoft.com/office/officeart/2008/layout/VerticalCurvedList"/>
    <dgm:cxn modelId="{B6024C26-C23C-4427-BA13-7E3AE4D8F058}" type="presParOf" srcId="{3FB574F2-97A1-4B77-856E-978D0DA68B9F}" destId="{07B27991-587A-4AA8-81EB-EB45FCCECB7E}" srcOrd="0" destOrd="0" presId="urn:microsoft.com/office/officeart/2008/layout/VerticalCurvedList"/>
    <dgm:cxn modelId="{6CECA2C4-F725-439A-93C7-726537BD4B2A}" type="presParOf" srcId="{79C6B515-E6A9-4EAF-83AF-090D9D17D0FA}" destId="{E660D915-3583-44B2-832A-E3D8DB0FF336}" srcOrd="9" destOrd="0" presId="urn:microsoft.com/office/officeart/2008/layout/VerticalCurvedList"/>
    <dgm:cxn modelId="{75B7CC37-97F8-4858-BA20-BB234AE466DC}" type="presParOf" srcId="{79C6B515-E6A9-4EAF-83AF-090D9D17D0FA}" destId="{66F11FBE-54FF-4421-87D9-C2951D20F5A8}" srcOrd="10" destOrd="0" presId="urn:microsoft.com/office/officeart/2008/layout/VerticalCurvedList"/>
    <dgm:cxn modelId="{40A2CC17-13B1-44B8-BCC2-9491738FC11C}" type="presParOf" srcId="{66F11FBE-54FF-4421-87D9-C2951D20F5A8}" destId="{2DA62F53-2001-45EC-8C0C-D37A029598F6}" srcOrd="0" destOrd="0" presId="urn:microsoft.com/office/officeart/2008/layout/VerticalCurvedList"/>
    <dgm:cxn modelId="{8C59E8D8-AAA1-4C6B-B8FC-26F4A1F1BDFE}" type="presParOf" srcId="{79C6B515-E6A9-4EAF-83AF-090D9D17D0FA}" destId="{1CE9FC79-7C30-4D69-A32D-4D99D9DA499E}" srcOrd="11" destOrd="0" presId="urn:microsoft.com/office/officeart/2008/layout/VerticalCurvedList"/>
    <dgm:cxn modelId="{09F42CB6-762E-49A1-AD05-8C6057DA1920}" type="presParOf" srcId="{79C6B515-E6A9-4EAF-83AF-090D9D17D0FA}" destId="{4BAC3492-A840-4A74-9557-7D6DC2B288F3}" srcOrd="12" destOrd="0" presId="urn:microsoft.com/office/officeart/2008/layout/VerticalCurvedList"/>
    <dgm:cxn modelId="{1D30776D-1408-4408-8A75-FCD8A25F035F}" type="presParOf" srcId="{4BAC3492-A840-4A74-9557-7D6DC2B288F3}" destId="{92BE57F3-6616-411B-9F60-2FED3BDA7118}" srcOrd="0" destOrd="0" presId="urn:microsoft.com/office/officeart/2008/layout/VerticalCurvedList"/>
    <dgm:cxn modelId="{AD1CF321-D1E7-486D-BD59-9B47329D8814}" type="presParOf" srcId="{79C6B515-E6A9-4EAF-83AF-090D9D17D0FA}" destId="{7A692E30-BBFE-4057-ADB6-3B6BB5B55D3B}" srcOrd="13" destOrd="0" presId="urn:microsoft.com/office/officeart/2008/layout/VerticalCurvedList"/>
    <dgm:cxn modelId="{B7901A89-3B90-41ED-ABE4-BC827E903138}" type="presParOf" srcId="{79C6B515-E6A9-4EAF-83AF-090D9D17D0FA}" destId="{CB0E92A7-2393-464A-8192-6AAA963A06BD}" srcOrd="14" destOrd="0" presId="urn:microsoft.com/office/officeart/2008/layout/VerticalCurvedList"/>
    <dgm:cxn modelId="{A59AFC95-AAD0-45C5-B7B2-54CD37F4C2C8}" type="presParOf" srcId="{CB0E92A7-2393-464A-8192-6AAA963A06BD}" destId="{754FF0AD-12B1-4014-A5C3-4FCB4914E5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467DA-4B26-43D6-86CB-991242232FC1}">
      <dsp:nvSpPr>
        <dsp:cNvPr id="0" name=""/>
        <dsp:cNvSpPr/>
      </dsp:nvSpPr>
      <dsp:spPr>
        <a:xfrm rot="10800000">
          <a:off x="2373005" y="737"/>
          <a:ext cx="7885050" cy="200604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025" tIns="76200" rIns="14224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b="1" kern="1200" smtClean="0">
              <a:solidFill>
                <a:schemeClr val="tx1"/>
              </a:solidFill>
            </a:rPr>
            <a:t>Valdes loceklis</a:t>
          </a:r>
          <a:endParaRPr lang="lv-LV" sz="2000" kern="120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kern="1200" dirty="0" smtClean="0">
              <a:solidFill>
                <a:schemeClr val="tx1"/>
              </a:solidFill>
            </a:rPr>
            <a:t>pilngadīgs</a:t>
          </a:r>
          <a:endParaRPr lang="lv-LV" sz="1600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kern="1200" dirty="0" smtClean="0">
              <a:solidFill>
                <a:schemeClr val="tx1"/>
              </a:solidFill>
            </a:rPr>
            <a:t>rīcībspējīgs</a:t>
          </a:r>
          <a:endParaRPr lang="lv-LV" sz="1600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kern="1200" dirty="0" smtClean="0">
              <a:solidFill>
                <a:schemeClr val="tx1"/>
              </a:solidFill>
            </a:rPr>
            <a:t>dzīvesvieta deklarēta valdes darbības teritorijā </a:t>
          </a:r>
          <a:r>
            <a:rPr lang="lv-LV" sz="1600" u="sng" kern="1200" dirty="0" smtClean="0">
              <a:solidFill>
                <a:schemeClr val="tx1"/>
              </a:solidFill>
            </a:rPr>
            <a:t>vai</a:t>
          </a:r>
          <a:endParaRPr lang="lv-LV" sz="1600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kern="1200" dirty="0" smtClean="0">
              <a:solidFill>
                <a:schemeClr val="tx1"/>
              </a:solidFill>
            </a:rPr>
            <a:t>pārstāv nevalstisko organizāciju, kas reģistrēta valdes darbības teritorijā </a:t>
          </a:r>
          <a:r>
            <a:rPr lang="lv-LV" sz="1600" u="sng" kern="1200" dirty="0" smtClean="0">
              <a:solidFill>
                <a:schemeClr val="tx1"/>
              </a:solidFill>
            </a:rPr>
            <a:t>vai</a:t>
          </a:r>
          <a:endParaRPr lang="lv-LV" sz="1600" u="sng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b="0" i="0" kern="1200" dirty="0" smtClean="0">
              <a:solidFill>
                <a:schemeClr val="tx1"/>
              </a:solidFill>
            </a:rPr>
            <a:t>pieder nekustamais īpašums </a:t>
          </a:r>
          <a:r>
            <a:rPr lang="lv-LV" sz="1600" kern="1200" dirty="0" smtClean="0">
              <a:solidFill>
                <a:schemeClr val="tx1"/>
              </a:solidFill>
            </a:rPr>
            <a:t>valdes darbības teritorijā  </a:t>
          </a:r>
          <a:r>
            <a:rPr lang="lv-LV" sz="1600" u="sng" kern="1200" dirty="0" smtClean="0">
              <a:solidFill>
                <a:schemeClr val="tx1"/>
              </a:solidFill>
            </a:rPr>
            <a:t>vai</a:t>
          </a:r>
          <a:endParaRPr lang="lv-LV" sz="1600" u="sng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kern="1200" dirty="0" smtClean="0">
              <a:solidFill>
                <a:schemeClr val="tx1"/>
              </a:solidFill>
            </a:rPr>
            <a:t>darba vieta </a:t>
          </a:r>
          <a:r>
            <a:rPr lang="lv-LV" sz="1600" kern="1200" dirty="0" smtClean="0">
              <a:solidFill>
                <a:schemeClr val="tx1"/>
              </a:solidFill>
            </a:rPr>
            <a:t>valdes </a:t>
          </a:r>
          <a:r>
            <a:rPr lang="lv-LV" sz="1600" kern="1200" dirty="0" smtClean="0">
              <a:solidFill>
                <a:schemeClr val="tx1"/>
              </a:solidFill>
            </a:rPr>
            <a:t>darbības teritorijā </a:t>
          </a:r>
          <a:endParaRPr lang="lv-LV" sz="1600" kern="1200" dirty="0">
            <a:solidFill>
              <a:schemeClr val="tx1"/>
            </a:solidFill>
          </a:endParaRPr>
        </a:p>
      </dsp:txBody>
      <dsp:txXfrm rot="10800000">
        <a:off x="2874517" y="737"/>
        <a:ext cx="7383538" cy="2006048"/>
      </dsp:txXfrm>
    </dsp:sp>
    <dsp:sp modelId="{CEB39F01-507D-4F83-906E-493D2D281DEC}">
      <dsp:nvSpPr>
        <dsp:cNvPr id="0" name=""/>
        <dsp:cNvSpPr/>
      </dsp:nvSpPr>
      <dsp:spPr>
        <a:xfrm>
          <a:off x="1599163" y="349494"/>
          <a:ext cx="1547683" cy="130853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7D5645-6C9B-41BB-AAD3-FAA5E47B15CD}">
      <dsp:nvSpPr>
        <dsp:cNvPr id="0" name=""/>
        <dsp:cNvSpPr/>
      </dsp:nvSpPr>
      <dsp:spPr>
        <a:xfrm rot="10800000">
          <a:off x="2314350" y="2398745"/>
          <a:ext cx="7885050" cy="131306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025" tIns="76200" rIns="14224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b="1" kern="1200" dirty="0" smtClean="0">
              <a:solidFill>
                <a:schemeClr val="tx1"/>
              </a:solidFill>
            </a:rPr>
            <a:t>Nevar būt</a:t>
          </a:r>
          <a:endParaRPr lang="lv-LV" sz="2000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kern="1200" smtClean="0">
              <a:solidFill>
                <a:schemeClr val="tx1"/>
              </a:solidFill>
            </a:rPr>
            <a:t>izpilddirektors</a:t>
          </a:r>
          <a:endParaRPr lang="lv-LV" sz="1600" kern="120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kern="1200" smtClean="0">
              <a:solidFill>
                <a:schemeClr val="tx1"/>
              </a:solidFill>
            </a:rPr>
            <a:t>pagasta/pilsētas vai to apvienības pārvaldes vadītājs</a:t>
          </a:r>
          <a:endParaRPr lang="lv-LV" sz="1600" kern="120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kern="1200" smtClean="0">
              <a:solidFill>
                <a:schemeClr val="tx1"/>
              </a:solidFill>
            </a:rPr>
            <a:t>pašvaldības kapitālsabiedrības valdes loceklis</a:t>
          </a:r>
          <a:endParaRPr lang="lv-LV" sz="1600" kern="1200">
            <a:solidFill>
              <a:schemeClr val="tx1"/>
            </a:solidFill>
          </a:endParaRPr>
        </a:p>
      </dsp:txBody>
      <dsp:txXfrm rot="10800000">
        <a:off x="2642616" y="2398745"/>
        <a:ext cx="7556784" cy="1313065"/>
      </dsp:txXfrm>
    </dsp:sp>
    <dsp:sp modelId="{6CFD7E79-085D-4180-BA87-F094FB96AEB5}">
      <dsp:nvSpPr>
        <dsp:cNvPr id="0" name=""/>
        <dsp:cNvSpPr/>
      </dsp:nvSpPr>
      <dsp:spPr>
        <a:xfrm>
          <a:off x="1657817" y="2398745"/>
          <a:ext cx="1313065" cy="131306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C89D2-D534-4F94-9EE7-55A6188AB928}">
      <dsp:nvSpPr>
        <dsp:cNvPr id="0" name=""/>
        <dsp:cNvSpPr/>
      </dsp:nvSpPr>
      <dsp:spPr>
        <a:xfrm rot="10800000">
          <a:off x="2314350" y="4314426"/>
          <a:ext cx="7885050" cy="89175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025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 smtClean="0">
              <a:solidFill>
                <a:schemeClr val="tx1"/>
              </a:solidFill>
            </a:rPr>
            <a:t>Par darbu iedzīvotāju valdē tās locekļi nesaņem atlīdzību.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 smtClean="0">
              <a:solidFill>
                <a:schemeClr val="tx1"/>
              </a:solidFill>
            </a:rPr>
            <a:t>Nav valsts amatpersonas.</a:t>
          </a:r>
          <a:endParaRPr lang="lv-LV" sz="1600" kern="1200" dirty="0">
            <a:solidFill>
              <a:schemeClr val="tx1"/>
            </a:solidFill>
          </a:endParaRPr>
        </a:p>
      </dsp:txBody>
      <dsp:txXfrm rot="10800000">
        <a:off x="2537289" y="4314426"/>
        <a:ext cx="7662111" cy="891755"/>
      </dsp:txXfrm>
    </dsp:sp>
    <dsp:sp modelId="{36E66184-8B2E-42D6-99ED-936700745C89}">
      <dsp:nvSpPr>
        <dsp:cNvPr id="0" name=""/>
        <dsp:cNvSpPr/>
      </dsp:nvSpPr>
      <dsp:spPr>
        <a:xfrm>
          <a:off x="1657817" y="4103771"/>
          <a:ext cx="1313065" cy="131306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1C93F-4B4D-4A4F-A745-1AAAC6CE7335}">
      <dsp:nvSpPr>
        <dsp:cNvPr id="0" name=""/>
        <dsp:cNvSpPr/>
      </dsp:nvSpPr>
      <dsp:spPr>
        <a:xfrm rot="10800000">
          <a:off x="2650216" y="29136"/>
          <a:ext cx="7745491" cy="193457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8790" tIns="11430" rIns="21336" bIns="11430" numCol="1" spcCol="1270" anchor="t" anchorCtr="0">
          <a:noAutofit/>
        </a:bodyPr>
        <a:lstStyle/>
        <a:p>
          <a:pPr lvl="0" algn="l" defTabSz="133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300" b="1" kern="1200" dirty="0" smtClean="0">
            <a:solidFill>
              <a:schemeClr val="tx1"/>
            </a:solidFill>
          </a:endParaRPr>
        </a:p>
        <a:p>
          <a:pPr lvl="0" algn="l" defTabSz="133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700" b="1" kern="1200" dirty="0" smtClean="0">
              <a:solidFill>
                <a:schemeClr val="tx1"/>
              </a:solidFill>
            </a:rPr>
            <a:t>Iedzīvotāju skaits pagastā/pilsētā 1.janvārī</a:t>
          </a:r>
          <a:endParaRPr lang="lv-LV" sz="2700" kern="1200" dirty="0">
            <a:solidFill>
              <a:schemeClr val="tx1"/>
            </a:solidFill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100" b="1" kern="1200" dirty="0" smtClean="0">
              <a:solidFill>
                <a:schemeClr val="tx1"/>
              </a:solidFill>
            </a:rPr>
            <a:t>&gt; 1000 </a:t>
          </a:r>
          <a:r>
            <a:rPr lang="lv-LV" sz="2100" kern="1200" dirty="0" smtClean="0">
              <a:solidFill>
                <a:schemeClr val="tx1"/>
              </a:solidFill>
            </a:rPr>
            <a:t>– </a:t>
          </a:r>
          <a:r>
            <a:rPr lang="lv-LV" sz="2100" u="sng" kern="1200" dirty="0" err="1" smtClean="0">
              <a:solidFill>
                <a:schemeClr val="tx1"/>
              </a:solidFill>
            </a:rPr>
            <a:t>ievēl</a:t>
          </a:r>
          <a:r>
            <a:rPr lang="lv-LV" sz="2100" kern="1200" dirty="0" smtClean="0">
              <a:solidFill>
                <a:schemeClr val="tx1"/>
              </a:solidFill>
            </a:rPr>
            <a:t> valdi </a:t>
          </a:r>
          <a:r>
            <a:rPr lang="lv-LV" sz="2100" b="1" u="sng" kern="1200" dirty="0" smtClean="0">
              <a:solidFill>
                <a:schemeClr val="tx1"/>
              </a:solidFill>
            </a:rPr>
            <a:t>trīs</a:t>
          </a:r>
          <a:r>
            <a:rPr lang="lv-LV" sz="2100" u="sng" kern="1200" dirty="0" smtClean="0">
              <a:solidFill>
                <a:schemeClr val="tx1"/>
              </a:solidFill>
            </a:rPr>
            <a:t> līdz </a:t>
          </a:r>
          <a:r>
            <a:rPr lang="lv-LV" sz="2100" b="1" u="sng" kern="1200" dirty="0" smtClean="0">
              <a:solidFill>
                <a:schemeClr val="tx1"/>
              </a:solidFill>
            </a:rPr>
            <a:t>septiņu</a:t>
          </a:r>
          <a:r>
            <a:rPr lang="lv-LV" sz="2100" u="sng" kern="1200" dirty="0" smtClean="0">
              <a:solidFill>
                <a:schemeClr val="tx1"/>
              </a:solidFill>
            </a:rPr>
            <a:t> locekļu </a:t>
          </a:r>
          <a:r>
            <a:rPr lang="lv-LV" sz="2100" kern="1200" dirty="0" smtClean="0">
              <a:solidFill>
                <a:schemeClr val="tx1"/>
              </a:solidFill>
            </a:rPr>
            <a:t>sastāvā</a:t>
          </a:r>
          <a:endParaRPr lang="lv-LV" sz="2100" kern="1200" dirty="0">
            <a:solidFill>
              <a:schemeClr val="tx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lv-LV" sz="1200" kern="1200" dirty="0">
            <a:solidFill>
              <a:schemeClr val="tx1"/>
            </a:solidFill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100" b="1" kern="1200" dirty="0" smtClean="0">
              <a:solidFill>
                <a:schemeClr val="tx1"/>
              </a:solidFill>
            </a:rPr>
            <a:t>≤ 1000 </a:t>
          </a:r>
          <a:r>
            <a:rPr lang="lv-LV" sz="2100" kern="1200" dirty="0" smtClean="0">
              <a:solidFill>
                <a:schemeClr val="tx1"/>
              </a:solidFill>
            </a:rPr>
            <a:t>– </a:t>
          </a:r>
          <a:r>
            <a:rPr lang="lv-LV" sz="2100" u="sng" kern="1200" dirty="0" smtClean="0">
              <a:solidFill>
                <a:schemeClr val="tx1"/>
              </a:solidFill>
            </a:rPr>
            <a:t>var</a:t>
          </a:r>
          <a:r>
            <a:rPr lang="lv-LV" sz="2100" kern="1200" dirty="0" smtClean="0">
              <a:solidFill>
                <a:schemeClr val="tx1"/>
              </a:solidFill>
            </a:rPr>
            <a:t> ievēlēt valdi </a:t>
          </a:r>
          <a:r>
            <a:rPr lang="lv-LV" sz="2100" b="1" u="sng" kern="1200" dirty="0" smtClean="0">
              <a:solidFill>
                <a:schemeClr val="tx1"/>
              </a:solidFill>
            </a:rPr>
            <a:t>trīs </a:t>
          </a:r>
          <a:r>
            <a:rPr lang="lv-LV" sz="2100" u="sng" kern="1200" dirty="0" smtClean="0">
              <a:solidFill>
                <a:schemeClr val="tx1"/>
              </a:solidFill>
            </a:rPr>
            <a:t>locekļu </a:t>
          </a:r>
          <a:r>
            <a:rPr lang="lv-LV" sz="2100" kern="1200" dirty="0" smtClean="0">
              <a:solidFill>
                <a:schemeClr val="tx1"/>
              </a:solidFill>
            </a:rPr>
            <a:t>sastāvā</a:t>
          </a:r>
          <a:endParaRPr lang="lv-LV" sz="2100" kern="1200" dirty="0">
            <a:solidFill>
              <a:schemeClr val="tx1"/>
            </a:solidFill>
          </a:endParaRPr>
        </a:p>
      </dsp:txBody>
      <dsp:txXfrm rot="10800000">
        <a:off x="3133860" y="29136"/>
        <a:ext cx="7261847" cy="1934575"/>
      </dsp:txXfrm>
    </dsp:sp>
    <dsp:sp modelId="{8DBF0C6F-DCAB-4992-8D84-E182657515FF}">
      <dsp:nvSpPr>
        <dsp:cNvPr id="0" name=""/>
        <dsp:cNvSpPr/>
      </dsp:nvSpPr>
      <dsp:spPr>
        <a:xfrm>
          <a:off x="1452720" y="718"/>
          <a:ext cx="1992846" cy="199284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56129-9484-46F2-88F3-3D6DBF871ABB}">
      <dsp:nvSpPr>
        <dsp:cNvPr id="0" name=""/>
        <dsp:cNvSpPr/>
      </dsp:nvSpPr>
      <dsp:spPr>
        <a:xfrm rot="10800000">
          <a:off x="2650216" y="2788167"/>
          <a:ext cx="7745491" cy="157231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8790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700" kern="1200" dirty="0" smtClean="0">
              <a:solidFill>
                <a:schemeClr val="tx1"/>
              </a:solidFill>
            </a:rPr>
            <a:t>veidot </a:t>
          </a:r>
          <a:r>
            <a:rPr lang="lv-LV" sz="2700" u="sng" kern="1200" dirty="0" smtClean="0">
              <a:solidFill>
                <a:schemeClr val="tx1"/>
              </a:solidFill>
            </a:rPr>
            <a:t>kopīgu</a:t>
          </a:r>
          <a:r>
            <a:rPr lang="lv-LV" sz="2700" kern="1200" dirty="0" smtClean="0">
              <a:solidFill>
                <a:schemeClr val="tx1"/>
              </a:solidFill>
            </a:rPr>
            <a:t> valdi </a:t>
          </a:r>
          <a:r>
            <a:rPr lang="lv-LV" sz="2700" b="1" u="sng" kern="1200" dirty="0" smtClean="0">
              <a:solidFill>
                <a:schemeClr val="tx1"/>
              </a:solidFill>
            </a:rPr>
            <a:t>trīs</a:t>
          </a:r>
          <a:r>
            <a:rPr lang="lv-LV" sz="2700" u="sng" kern="1200" dirty="0" smtClean="0">
              <a:solidFill>
                <a:schemeClr val="tx1"/>
              </a:solidFill>
            </a:rPr>
            <a:t> līdz </a:t>
          </a:r>
          <a:r>
            <a:rPr lang="lv-LV" sz="2700" b="1" u="sng" kern="1200" dirty="0" smtClean="0">
              <a:solidFill>
                <a:schemeClr val="tx1"/>
              </a:solidFill>
            </a:rPr>
            <a:t>septiņu</a:t>
          </a:r>
          <a:r>
            <a:rPr lang="lv-LV" sz="2700" u="sng" kern="1200" dirty="0" smtClean="0">
              <a:solidFill>
                <a:schemeClr val="tx1"/>
              </a:solidFill>
            </a:rPr>
            <a:t> locekļu </a:t>
          </a:r>
          <a:r>
            <a:rPr lang="lv-LV" sz="2700" kern="1200" dirty="0" smtClean="0">
              <a:solidFill>
                <a:schemeClr val="tx1"/>
              </a:solidFill>
            </a:rPr>
            <a:t>sastāvā</a:t>
          </a:r>
          <a:endParaRPr lang="lv-LV" sz="2700" kern="1200" dirty="0">
            <a:solidFill>
              <a:schemeClr val="tx1"/>
            </a:solidFill>
          </a:endParaRPr>
        </a:p>
      </dsp:txBody>
      <dsp:txXfrm rot="10800000">
        <a:off x="3043295" y="2788167"/>
        <a:ext cx="7352412" cy="1572316"/>
      </dsp:txXfrm>
    </dsp:sp>
    <dsp:sp modelId="{B865710B-F5AB-4115-8210-F396E6259F11}">
      <dsp:nvSpPr>
        <dsp:cNvPr id="0" name=""/>
        <dsp:cNvSpPr/>
      </dsp:nvSpPr>
      <dsp:spPr>
        <a:xfrm>
          <a:off x="1452720" y="2577184"/>
          <a:ext cx="1992846" cy="199284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4981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4981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D7368784-D4E2-468A-8763-2F3345A6C617}" type="datetimeFigureOut">
              <a:rPr lang="lv-LV" smtClean="0"/>
              <a:t>2020.09.22.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9565" cy="494981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626" y="9371332"/>
            <a:ext cx="2919565" cy="494981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4C4F8035-64A8-43EC-B793-147F2EE8861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73765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3316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 defTabSz="93572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 defTabSz="93572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29563B-6C67-4A42-AD32-ED39BA29F858}" type="datetimeFigureOut">
              <a:rPr lang="lv-LV"/>
              <a:pPr>
                <a:defRPr/>
              </a:pPr>
              <a:t>2020.09.22.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5" tIns="45533" rIns="91065" bIns="45533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065" tIns="45533" rIns="91065" bIns="4553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5"/>
            <a:ext cx="2918830" cy="493316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 defTabSz="93572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wrap="square" lIns="91065" tIns="45533" rIns="91065" bIns="4553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38629678-AC69-4ED3-886F-C8EB16C26C40}" type="slidenum">
              <a:rPr lang="lv-LV" altLang="en-US"/>
              <a:pPr/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11102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29678-AC69-4ED3-886F-C8EB16C26C40}" type="slidenum">
              <a:rPr lang="lv-LV" altLang="en-US" smtClean="0"/>
              <a:pPr/>
              <a:t>1</a:t>
            </a:fld>
            <a:endParaRPr lang="lv-LV" altLang="en-US" dirty="0"/>
          </a:p>
        </p:txBody>
      </p:sp>
    </p:spTree>
    <p:extLst>
      <p:ext uri="{BB962C8B-B14F-4D97-AF65-F5344CB8AC3E}">
        <p14:creationId xmlns:p14="http://schemas.microsoft.com/office/powerpoint/2010/main" val="422485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lv-LV" sz="1100" dirty="0"/>
              <a:t>Valdības rīcības plāna Deklarācijas par </a:t>
            </a:r>
            <a:r>
              <a:rPr lang="lv-LV" sz="1100" dirty="0" err="1"/>
              <a:t>A.K.Kariņa</a:t>
            </a:r>
            <a:r>
              <a:rPr lang="lv-LV" sz="1100" dirty="0"/>
              <a:t> vadītā Ministru kabineta iecerēto darbību izpildei 228.punkts</a:t>
            </a:r>
            <a:endParaRPr lang="lv-LV" sz="1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lv-LV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ATAVL pārejas noteikumu 11.punkta 2.apakšpunkts</a:t>
            </a:r>
          </a:p>
          <a:p>
            <a:endParaRPr lang="lv-LV" sz="1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29678-AC69-4ED3-886F-C8EB16C26C40}" type="slidenum">
              <a:rPr lang="lv-LV" altLang="en-US" smtClean="0"/>
              <a:pPr/>
              <a:t>2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83974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29678-AC69-4ED3-886F-C8EB16C26C40}" type="slidenum">
              <a:rPr lang="lv-LV" altLang="en-US" smtClean="0"/>
              <a:pPr/>
              <a:t>3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332123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34366">
              <a:spcBef>
                <a:spcPts val="428"/>
              </a:spcBef>
              <a:spcAft>
                <a:spcPts val="0"/>
              </a:spcAft>
              <a:defRPr/>
            </a:pPr>
            <a:endParaRPr lang="lv-LV" sz="1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29678-AC69-4ED3-886F-C8EB16C26C40}" type="slidenum">
              <a:rPr lang="lv-LV" altLang="en-US" smtClean="0"/>
              <a:pPr/>
              <a:t>4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807713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29678-AC69-4ED3-886F-C8EB16C26C40}" type="slidenum">
              <a:rPr lang="lv-LV" altLang="en-US" smtClean="0"/>
              <a:pPr/>
              <a:t>5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796438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29678-AC69-4ED3-886F-C8EB16C26C40}" type="slidenum">
              <a:rPr lang="lv-LV" altLang="en-US" smtClean="0"/>
              <a:pPr/>
              <a:t>6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97583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4366">
              <a:defRPr/>
            </a:pPr>
            <a:endParaRPr lang="lv-LV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29678-AC69-4ED3-886F-C8EB16C26C40}" type="slidenum">
              <a:rPr lang="lv-LV" altLang="en-US" smtClean="0"/>
              <a:pPr/>
              <a:t>7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484997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 </a:t>
            </a:r>
          </a:p>
          <a:p>
            <a:r>
              <a:rPr lang="lv-LV" dirty="0"/>
              <a:t> 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29678-AC69-4ED3-886F-C8EB16C26C40}" type="slidenum">
              <a:rPr lang="lv-LV" altLang="en-US" smtClean="0"/>
              <a:pPr/>
              <a:t>8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802592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6FAE4D6A-332D-4311-878C-39ECA537B94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C768A557-2294-4149-B5C6-CA6BB685CDC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F2C05193-9175-4153-8B74-48AF78CD1D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65FE3D2B-917D-4A6E-8F9C-1DB92F877F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5F433D7B-CC46-4931-B920-7FA2FE8AFA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104DD0FC-4040-4C4A-B251-0691131DF4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6B2AAA1A-C081-48E9-BD60-A71629E4ED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784CBE0-EAF0-45B2-9340-215116F37C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</p:sldLayoutIdLst>
  <p:hf hd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03606" y="3446660"/>
            <a:ext cx="8158942" cy="1534915"/>
          </a:xfrm>
        </p:spPr>
        <p:txBody>
          <a:bodyPr>
            <a:noAutofit/>
          </a:bodyPr>
          <a:lstStyle/>
          <a:p>
            <a:r>
              <a:rPr lang="lv-LV" sz="3600" dirty="0">
                <a:solidFill>
                  <a:srgbClr val="02400C"/>
                </a:solidFill>
              </a:rPr>
              <a:t>Iedzīvotāju valde</a:t>
            </a:r>
            <a:r>
              <a:rPr lang="lv-LV" sz="2800" dirty="0">
                <a:solidFill>
                  <a:srgbClr val="02400C"/>
                </a:solidFill>
              </a:rPr>
              <a:t/>
            </a:r>
            <a:br>
              <a:rPr lang="lv-LV" sz="2800" dirty="0">
                <a:solidFill>
                  <a:srgbClr val="02400C"/>
                </a:solidFill>
              </a:rPr>
            </a:br>
            <a:r>
              <a:rPr lang="lv-LV" sz="2800" dirty="0">
                <a:solidFill>
                  <a:srgbClr val="02400C"/>
                </a:solidFill>
              </a:rPr>
              <a:t/>
            </a:r>
            <a:br>
              <a:rPr lang="lv-LV" sz="2800" dirty="0">
                <a:solidFill>
                  <a:srgbClr val="02400C"/>
                </a:solidFill>
              </a:rPr>
            </a:br>
            <a:r>
              <a:rPr lang="lv-LV" sz="2800" dirty="0">
                <a:solidFill>
                  <a:srgbClr val="02400C"/>
                </a:solidFill>
              </a:rPr>
              <a:t>Likumprojekts</a:t>
            </a:r>
            <a:br>
              <a:rPr lang="lv-LV" sz="2800" dirty="0">
                <a:solidFill>
                  <a:srgbClr val="02400C"/>
                </a:solidFill>
              </a:rPr>
            </a:br>
            <a:r>
              <a:rPr lang="lv-LV" sz="2800" dirty="0">
                <a:solidFill>
                  <a:srgbClr val="02400C"/>
                </a:solidFill>
              </a:rPr>
              <a:t>«Pašvaldību likums»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89238" y="5884229"/>
            <a:ext cx="4723598" cy="801384"/>
          </a:xfrm>
        </p:spPr>
        <p:txBody>
          <a:bodyPr>
            <a:normAutofit/>
          </a:bodyPr>
          <a:lstStyle/>
          <a:p>
            <a:pPr algn="r"/>
            <a:r>
              <a:rPr lang="lv-LV" dirty="0"/>
              <a:t>2020.gada </a:t>
            </a:r>
            <a:r>
              <a:rPr lang="lv-LV" dirty="0" smtClean="0"/>
              <a:t>23.septembrī</a:t>
            </a:r>
          </a:p>
          <a:p>
            <a:pPr algn="r"/>
            <a:r>
              <a:rPr lang="lv-LV" dirty="0" smtClean="0"/>
              <a:t>Kuldīgā</a:t>
            </a:r>
            <a:endParaRPr lang="lv-LV" dirty="0"/>
          </a:p>
          <a:p>
            <a:pPr algn="r"/>
            <a:endParaRPr lang="lv-LV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003" y="105697"/>
            <a:ext cx="6424862" cy="809626"/>
          </a:xfrm>
        </p:spPr>
        <p:txBody>
          <a:bodyPr>
            <a:noAutofit/>
          </a:bodyPr>
          <a:lstStyle/>
          <a:p>
            <a:pPr algn="ctr"/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lv-LV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lv-LV" sz="2800" dirty="0">
                <a:solidFill>
                  <a:srgbClr val="02400C"/>
                </a:solidFill>
              </a:rPr>
              <a:t>Pamatojums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345217"/>
              </p:ext>
            </p:extLst>
          </p:nvPr>
        </p:nvGraphicFramePr>
        <p:xfrm>
          <a:off x="452283" y="1777287"/>
          <a:ext cx="8571399" cy="4791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58988" y="6569243"/>
            <a:ext cx="264695" cy="276726"/>
          </a:xfrm>
        </p:spPr>
        <p:txBody>
          <a:bodyPr/>
          <a:lstStyle/>
          <a:p>
            <a:fld id="{6FAE4D6A-332D-4311-878C-39ECA537B944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812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solidFill>
                  <a:srgbClr val="006600"/>
                </a:solidFill>
              </a:rPr>
              <a:t>Iedzīvotāju valde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104050"/>
              </p:ext>
            </p:extLst>
          </p:nvPr>
        </p:nvGraphicFramePr>
        <p:xfrm>
          <a:off x="206477" y="1417642"/>
          <a:ext cx="8780207" cy="521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FAE4D6A-332D-4311-878C-39ECA537B94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802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581" y="370397"/>
            <a:ext cx="5930538" cy="127346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lv-LV" dirty="0">
                <a:solidFill>
                  <a:srgbClr val="006600"/>
                </a:solidFill>
              </a:rPr>
              <a:t>Iedzīvotāju valdes sastāvs</a:t>
            </a:r>
            <a:br>
              <a:rPr lang="lv-LV" dirty="0">
                <a:solidFill>
                  <a:srgbClr val="006600"/>
                </a:solidFill>
              </a:rPr>
            </a:br>
            <a:r>
              <a:rPr lang="lv-LV" sz="2000" i="1" dirty="0">
                <a:solidFill>
                  <a:srgbClr val="006600"/>
                </a:solidFill>
              </a:rPr>
              <a:t>- prasības valdes locekļiem</a:t>
            </a:r>
            <a:endParaRPr lang="lv-LV" sz="2000" i="1" dirty="0">
              <a:solidFill>
                <a:srgbClr val="006600"/>
              </a:solidFill>
              <a:latin typeface="+mj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952546"/>
              </p:ext>
            </p:extLst>
          </p:nvPr>
        </p:nvGraphicFramePr>
        <p:xfrm>
          <a:off x="-1424066" y="1456786"/>
          <a:ext cx="11857219" cy="5417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FAE4D6A-332D-4311-878C-39ECA537B944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8761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512" y="380999"/>
            <a:ext cx="6096000" cy="1173173"/>
          </a:xfrm>
        </p:spPr>
        <p:txBody>
          <a:bodyPr>
            <a:noAutofit/>
          </a:bodyPr>
          <a:lstStyle/>
          <a:p>
            <a:pPr algn="ctr"/>
            <a:r>
              <a:rPr lang="lv-LV" dirty="0">
                <a:solidFill>
                  <a:srgbClr val="02400C"/>
                </a:solidFill>
              </a:rPr>
              <a:t>Iedzīvotāju valdes sastāvs</a:t>
            </a:r>
            <a:br>
              <a:rPr lang="lv-LV" dirty="0">
                <a:solidFill>
                  <a:srgbClr val="02400C"/>
                </a:solidFill>
              </a:rPr>
            </a:br>
            <a:r>
              <a:rPr lang="lv-LV" sz="2000" i="1" dirty="0">
                <a:solidFill>
                  <a:srgbClr val="02400C"/>
                </a:solidFill>
              </a:rPr>
              <a:t>- valdes locekļu skaits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814525"/>
              </p:ext>
            </p:extLst>
          </p:nvPr>
        </p:nvGraphicFramePr>
        <p:xfrm>
          <a:off x="-1386589" y="1783831"/>
          <a:ext cx="11647356" cy="457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FAE4D6A-332D-4311-878C-39ECA537B94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785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453060"/>
              </p:ext>
            </p:extLst>
          </p:nvPr>
        </p:nvGraphicFramePr>
        <p:xfrm>
          <a:off x="494756" y="1618938"/>
          <a:ext cx="8539316" cy="5239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FAE4D6A-332D-4311-878C-39ECA537B944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67512" y="105696"/>
            <a:ext cx="6096000" cy="1173173"/>
          </a:xfrm>
        </p:spPr>
        <p:txBody>
          <a:bodyPr>
            <a:noAutofit/>
          </a:bodyPr>
          <a:lstStyle/>
          <a:p>
            <a:pPr algn="ctr"/>
            <a:r>
              <a:rPr lang="lv-LV" dirty="0">
                <a:solidFill>
                  <a:srgbClr val="02400C"/>
                </a:solidFill>
              </a:rPr>
              <a:t>Iedzīvotāju valdes sastāvs</a:t>
            </a:r>
            <a:br>
              <a:rPr lang="lv-LV" dirty="0">
                <a:solidFill>
                  <a:srgbClr val="02400C"/>
                </a:solidFill>
              </a:rPr>
            </a:br>
            <a:r>
              <a:rPr lang="lv-LV" sz="2000" i="1" dirty="0">
                <a:solidFill>
                  <a:srgbClr val="02400C"/>
                </a:solidFill>
              </a:rPr>
              <a:t>- valdes locekļa kandidāta izvirzīšana un apstiprināšana</a:t>
            </a:r>
          </a:p>
        </p:txBody>
      </p:sp>
    </p:spTree>
    <p:extLst>
      <p:ext uri="{BB962C8B-B14F-4D97-AF65-F5344CB8AC3E}">
        <p14:creationId xmlns:p14="http://schemas.microsoft.com/office/powerpoint/2010/main" val="859444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798" y="381000"/>
            <a:ext cx="6221002" cy="1249372"/>
          </a:xfrm>
        </p:spPr>
        <p:txBody>
          <a:bodyPr>
            <a:noAutofit/>
          </a:bodyPr>
          <a:lstStyle/>
          <a:p>
            <a:pPr algn="ctr"/>
            <a:r>
              <a:rPr lang="lv-LV" dirty="0">
                <a:solidFill>
                  <a:srgbClr val="02400C"/>
                </a:solidFill>
              </a:rPr>
              <a:t>Iedzīvotāju valdes darba organizācija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151581"/>
              </p:ext>
            </p:extLst>
          </p:nvPr>
        </p:nvGraphicFramePr>
        <p:xfrm>
          <a:off x="0" y="1361406"/>
          <a:ext cx="8949128" cy="5496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FAE4D6A-332D-4311-878C-39ECA537B944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444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5800" y="3620530"/>
            <a:ext cx="7772400" cy="1594021"/>
          </a:xfrm>
        </p:spPr>
        <p:txBody>
          <a:bodyPr/>
          <a:lstStyle/>
          <a:p>
            <a:endParaRPr lang="lv-LV" dirty="0"/>
          </a:p>
          <a:p>
            <a:endParaRPr lang="lv-LV" dirty="0"/>
          </a:p>
          <a:p>
            <a:r>
              <a:rPr lang="lv-LV" sz="2800" b="1" dirty="0">
                <a:solidFill>
                  <a:srgbClr val="02400C"/>
                </a:solidFill>
              </a:rPr>
              <a:t>Paldies par uzmanību!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5800" y="5898357"/>
            <a:ext cx="7772400" cy="639762"/>
          </a:xfrm>
        </p:spPr>
        <p:txBody>
          <a:bodyPr>
            <a:normAutofit/>
          </a:bodyPr>
          <a:lstStyle/>
          <a:p>
            <a:r>
              <a:rPr lang="lv-LV" sz="1800" b="1" i="1" dirty="0" smtClean="0">
                <a:solidFill>
                  <a:srgbClr val="02400C"/>
                </a:solidFill>
              </a:rPr>
              <a:t>Prezentācijai ir informatīvs raksturs!</a:t>
            </a:r>
            <a:endParaRPr lang="lv-LV" sz="1800" b="1" i="1" dirty="0">
              <a:solidFill>
                <a:srgbClr val="0240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28329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5178</TotalTime>
  <Words>317</Words>
  <Application>Microsoft Office PowerPoint</Application>
  <PresentationFormat>On-screen Show (4:3)</PresentationFormat>
  <Paragraphs>72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Verdana</vt:lpstr>
      <vt:lpstr>89_Prezentacija_templateLV</vt:lpstr>
      <vt:lpstr>Iedzīvotāju valde  Likumprojekts «Pašvaldību likums»</vt:lpstr>
      <vt:lpstr> Pamatojums</vt:lpstr>
      <vt:lpstr>Iedzīvotāju valde</vt:lpstr>
      <vt:lpstr>Iedzīvotāju valdes sastāvs - prasības valdes locekļiem</vt:lpstr>
      <vt:lpstr>Iedzīvotāju valdes sastāvs - valdes locekļu skaits</vt:lpstr>
      <vt:lpstr>Iedzīvotāju valdes sastāvs - valdes locekļa kandidāta izvirzīšana un apstiprināšana</vt:lpstr>
      <vt:lpstr>Iedzīvotāju valdes darba organizācija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Ilze Sniega Sniedziņa</cp:lastModifiedBy>
  <cp:revision>513</cp:revision>
  <cp:lastPrinted>2020-09-22T06:05:33Z</cp:lastPrinted>
  <dcterms:created xsi:type="dcterms:W3CDTF">2014-11-20T14:46:47Z</dcterms:created>
  <dcterms:modified xsi:type="dcterms:W3CDTF">2020-09-22T08:38:40Z</dcterms:modified>
</cp:coreProperties>
</file>