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7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4085" r:id="rId2"/>
  </p:sldMasterIdLst>
  <p:notesMasterIdLst>
    <p:notesMasterId r:id="rId16"/>
  </p:notesMasterIdLst>
  <p:handoutMasterIdLst>
    <p:handoutMasterId r:id="rId17"/>
  </p:handoutMasterIdLst>
  <p:sldIdLst>
    <p:sldId id="256" r:id="rId3"/>
    <p:sldId id="836" r:id="rId4"/>
    <p:sldId id="841" r:id="rId5"/>
    <p:sldId id="837" r:id="rId6"/>
    <p:sldId id="838" r:id="rId7"/>
    <p:sldId id="839" r:id="rId8"/>
    <p:sldId id="844" r:id="rId9"/>
    <p:sldId id="835" r:id="rId10"/>
    <p:sldId id="842" r:id="rId11"/>
    <p:sldId id="843" r:id="rId12"/>
    <p:sldId id="833" r:id="rId13"/>
    <p:sldId id="594" r:id="rId14"/>
    <p:sldId id="831" r:id="rId15"/>
  </p:sldIdLst>
  <p:sldSz cx="9144000" cy="6858000" type="screen4x3"/>
  <p:notesSz cx="6735763" cy="9866313"/>
  <p:defaultTextStyle>
    <a:defPPr>
      <a:defRPr lang="en-US"/>
    </a:defPPr>
    <a:lvl1pPr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68313" indent="-111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38213" indent="-238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408113" indent="-365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78013" indent="-492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125836A7-EF93-4462-9E3E-D3452BCB55D2}">
          <p14:sldIdLst>
            <p14:sldId id="256"/>
            <p14:sldId id="836"/>
            <p14:sldId id="841"/>
            <p14:sldId id="837"/>
            <p14:sldId id="838"/>
            <p14:sldId id="839"/>
            <p14:sldId id="844"/>
            <p14:sldId id="835"/>
            <p14:sldId id="842"/>
            <p14:sldId id="843"/>
            <p14:sldId id="833"/>
            <p14:sldId id="594"/>
            <p14:sldId id="831"/>
          </p14:sldIdLst>
        </p14:section>
        <p14:section name="Untitled Section" id="{DAD41276-8401-4D00-BB65-699C2AA9B25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336600"/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89" autoAdjust="0"/>
    <p:restoredTop sz="87163" autoAdjust="0"/>
  </p:normalViewPr>
  <p:slideViewPr>
    <p:cSldViewPr snapToGrid="0" snapToObjects="1">
      <p:cViewPr varScale="1">
        <p:scale>
          <a:sx n="98" d="100"/>
          <a:sy n="98" d="100"/>
        </p:scale>
        <p:origin x="2004" y="72"/>
      </p:cViewPr>
      <p:guideLst>
        <p:guide orient="horz" pos="2205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2641D8-F266-4F85-A145-34D618B1AEB3}" type="doc">
      <dgm:prSet loTypeId="urn:microsoft.com/office/officeart/2005/8/layout/vList2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lv-LV"/>
        </a:p>
      </dgm:t>
    </dgm:pt>
    <dgm:pt modelId="{DC5410AE-CD3E-4030-A24E-E1F4EE6C85E4}">
      <dgm:prSet/>
      <dgm:spPr/>
      <dgm:t>
        <a:bodyPr/>
        <a:lstStyle/>
        <a:p>
          <a:pPr rtl="0"/>
          <a:r>
            <a:rPr lang="lv-LV" b="1" dirty="0" smtClean="0">
              <a:solidFill>
                <a:schemeClr val="tx1"/>
              </a:solidFill>
            </a:rPr>
            <a:t>Valsts un pašvaldību kopīgu funkciju realizēšanai </a:t>
          </a:r>
          <a:r>
            <a:rPr lang="lv-LV" dirty="0" smtClean="0">
              <a:solidFill>
                <a:schemeClr val="tx1"/>
              </a:solidFill>
            </a:rPr>
            <a:t>tiek izveidoti Kurzemes, Zemgales, Rīgas, Vidzemes un Latgales </a:t>
          </a:r>
          <a:r>
            <a:rPr lang="lv-LV" b="1" dirty="0" smtClean="0">
              <a:solidFill>
                <a:schemeClr val="tx1"/>
              </a:solidFill>
            </a:rPr>
            <a:t>administratīvie reģioni,</a:t>
          </a:r>
          <a:r>
            <a:rPr lang="lv-LV" dirty="0" smtClean="0">
              <a:solidFill>
                <a:schemeClr val="tx1"/>
              </a:solidFill>
            </a:rPr>
            <a:t> kuru statusu un darbības nosacījumus regulē </a:t>
          </a:r>
          <a:r>
            <a:rPr lang="lv-LV" b="1" dirty="0" smtClean="0">
              <a:solidFill>
                <a:schemeClr val="tx1"/>
              </a:solidFill>
            </a:rPr>
            <a:t>atsevišķs likums</a:t>
          </a:r>
          <a:endParaRPr lang="lv-LV" dirty="0">
            <a:solidFill>
              <a:schemeClr val="tx1"/>
            </a:solidFill>
          </a:endParaRPr>
        </a:p>
      </dgm:t>
    </dgm:pt>
    <dgm:pt modelId="{5A774C1C-258B-4DF1-A13C-E09BFD8606C8}" type="parTrans" cxnId="{0596F04C-0674-4AB2-A4F7-5A3441C02F85}">
      <dgm:prSet/>
      <dgm:spPr/>
      <dgm:t>
        <a:bodyPr/>
        <a:lstStyle/>
        <a:p>
          <a:endParaRPr lang="lv-LV"/>
        </a:p>
      </dgm:t>
    </dgm:pt>
    <dgm:pt modelId="{F587533B-2288-429B-A8AB-4211361EE904}" type="sibTrans" cxnId="{0596F04C-0674-4AB2-A4F7-5A3441C02F85}">
      <dgm:prSet/>
      <dgm:spPr/>
      <dgm:t>
        <a:bodyPr/>
        <a:lstStyle/>
        <a:p>
          <a:endParaRPr lang="lv-LV"/>
        </a:p>
      </dgm:t>
    </dgm:pt>
    <dgm:pt modelId="{3466BC4B-A68F-4F26-93CD-992A600305C1}">
      <dgm:prSet/>
      <dgm:spPr/>
      <dgm:t>
        <a:bodyPr/>
        <a:lstStyle/>
        <a:p>
          <a:pPr rtl="0"/>
          <a:r>
            <a:rPr lang="lv-LV" i="1" dirty="0" smtClean="0">
              <a:solidFill>
                <a:schemeClr val="tx1"/>
              </a:solidFill>
            </a:rPr>
            <a:t>(</a:t>
          </a:r>
          <a:r>
            <a:rPr lang="it-IT" i="1" dirty="0" smtClean="0">
              <a:solidFill>
                <a:schemeClr val="tx1"/>
              </a:solidFill>
            </a:rPr>
            <a:t>Administratīvo teritoriju un apdzīvoto vietu likum</a:t>
          </a:r>
          <a:r>
            <a:rPr lang="lv-LV" i="1" dirty="0" smtClean="0">
              <a:solidFill>
                <a:schemeClr val="tx1"/>
              </a:solidFill>
            </a:rPr>
            <a:t>a </a:t>
          </a:r>
          <a:r>
            <a:rPr lang="lv-LV" b="1" i="1" dirty="0" smtClean="0">
              <a:solidFill>
                <a:schemeClr val="tx1"/>
              </a:solidFill>
            </a:rPr>
            <a:t>14.pants)</a:t>
          </a:r>
          <a:endParaRPr lang="lv-LV" dirty="0">
            <a:solidFill>
              <a:schemeClr val="tx1"/>
            </a:solidFill>
          </a:endParaRPr>
        </a:p>
      </dgm:t>
    </dgm:pt>
    <dgm:pt modelId="{5B6FCC0C-CAF0-4DDB-A916-8A6379668872}" type="parTrans" cxnId="{3CA037C3-9FC3-4BF7-98B9-9EC4C07CCFB6}">
      <dgm:prSet/>
      <dgm:spPr/>
      <dgm:t>
        <a:bodyPr/>
        <a:lstStyle/>
        <a:p>
          <a:endParaRPr lang="lv-LV"/>
        </a:p>
      </dgm:t>
    </dgm:pt>
    <dgm:pt modelId="{E605EBA5-D82B-4B8A-B704-9C2265EDCEFF}" type="sibTrans" cxnId="{3CA037C3-9FC3-4BF7-98B9-9EC4C07CCFB6}">
      <dgm:prSet/>
      <dgm:spPr/>
      <dgm:t>
        <a:bodyPr/>
        <a:lstStyle/>
        <a:p>
          <a:endParaRPr lang="lv-LV"/>
        </a:p>
      </dgm:t>
    </dgm:pt>
    <dgm:pt modelId="{E5718110-9A71-45A6-929B-B246902F6AC8}" type="pres">
      <dgm:prSet presAssocID="{312641D8-F266-4F85-A145-34D618B1AEB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lv-LV"/>
        </a:p>
      </dgm:t>
    </dgm:pt>
    <dgm:pt modelId="{8A470CE0-36C3-4EFF-BFF0-ACC6FC798246}" type="pres">
      <dgm:prSet presAssocID="{DC5410AE-CD3E-4030-A24E-E1F4EE6C85E4}" presName="parentText" presStyleLbl="node1" presStyleIdx="0" presStyleCnt="2" custScaleY="149506">
        <dgm:presLayoutVars>
          <dgm:chMax val="0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949041B0-4D47-4F17-B749-90E5C0B19BA0}" type="pres">
      <dgm:prSet presAssocID="{F587533B-2288-429B-A8AB-4211361EE904}" presName="spacer" presStyleCnt="0"/>
      <dgm:spPr/>
    </dgm:pt>
    <dgm:pt modelId="{5C0915B9-F0BF-432E-8B07-FCEF37D89135}" type="pres">
      <dgm:prSet presAssocID="{3466BC4B-A68F-4F26-93CD-992A600305C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lv-LV"/>
        </a:p>
      </dgm:t>
    </dgm:pt>
  </dgm:ptLst>
  <dgm:cxnLst>
    <dgm:cxn modelId="{0596F04C-0674-4AB2-A4F7-5A3441C02F85}" srcId="{312641D8-F266-4F85-A145-34D618B1AEB3}" destId="{DC5410AE-CD3E-4030-A24E-E1F4EE6C85E4}" srcOrd="0" destOrd="0" parTransId="{5A774C1C-258B-4DF1-A13C-E09BFD8606C8}" sibTransId="{F587533B-2288-429B-A8AB-4211361EE904}"/>
    <dgm:cxn modelId="{1BD0864B-E98C-43CF-8AFE-AFACBF5EB087}" type="presOf" srcId="{3466BC4B-A68F-4F26-93CD-992A600305C1}" destId="{5C0915B9-F0BF-432E-8B07-FCEF37D89135}" srcOrd="0" destOrd="0" presId="urn:microsoft.com/office/officeart/2005/8/layout/vList2"/>
    <dgm:cxn modelId="{FFA094DF-DA3C-43DE-B135-C2FFB93E45E8}" type="presOf" srcId="{DC5410AE-CD3E-4030-A24E-E1F4EE6C85E4}" destId="{8A470CE0-36C3-4EFF-BFF0-ACC6FC798246}" srcOrd="0" destOrd="0" presId="urn:microsoft.com/office/officeart/2005/8/layout/vList2"/>
    <dgm:cxn modelId="{3CA037C3-9FC3-4BF7-98B9-9EC4C07CCFB6}" srcId="{312641D8-F266-4F85-A145-34D618B1AEB3}" destId="{3466BC4B-A68F-4F26-93CD-992A600305C1}" srcOrd="1" destOrd="0" parTransId="{5B6FCC0C-CAF0-4DDB-A916-8A6379668872}" sibTransId="{E605EBA5-D82B-4B8A-B704-9C2265EDCEFF}"/>
    <dgm:cxn modelId="{E405FD02-DCDE-4D2D-BECA-FCFEDAB85CA5}" type="presOf" srcId="{312641D8-F266-4F85-A145-34D618B1AEB3}" destId="{E5718110-9A71-45A6-929B-B246902F6AC8}" srcOrd="0" destOrd="0" presId="urn:microsoft.com/office/officeart/2005/8/layout/vList2"/>
    <dgm:cxn modelId="{8CA1BF98-CD8C-4AFD-AFED-E59F8A9733F9}" type="presParOf" srcId="{E5718110-9A71-45A6-929B-B246902F6AC8}" destId="{8A470CE0-36C3-4EFF-BFF0-ACC6FC798246}" srcOrd="0" destOrd="0" presId="urn:microsoft.com/office/officeart/2005/8/layout/vList2"/>
    <dgm:cxn modelId="{94322D49-288D-42DB-99EB-FF19D65F30C7}" type="presParOf" srcId="{E5718110-9A71-45A6-929B-B246902F6AC8}" destId="{949041B0-4D47-4F17-B749-90E5C0B19BA0}" srcOrd="1" destOrd="0" presId="urn:microsoft.com/office/officeart/2005/8/layout/vList2"/>
    <dgm:cxn modelId="{35B02177-44C9-4135-98B7-6AEABDF08433}" type="presParOf" srcId="{E5718110-9A71-45A6-929B-B246902F6AC8}" destId="{5C0915B9-F0BF-432E-8B07-FCEF37D8913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3C65B44-285F-4BF1-BCF9-5F281855397D}" type="doc">
      <dgm:prSet loTypeId="urn:microsoft.com/office/officeart/2005/8/layout/vList2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lv-LV"/>
        </a:p>
      </dgm:t>
    </dgm:pt>
    <dgm:pt modelId="{72E00ED0-AABF-4D87-BF7C-F90E33D15DD7}">
      <dgm:prSet custT="1"/>
      <dgm:spPr/>
      <dgm:t>
        <a:bodyPr/>
        <a:lstStyle/>
        <a:p>
          <a:pPr algn="ctr" rtl="0"/>
          <a:r>
            <a:rPr lang="lv-LV" sz="2400" dirty="0" smtClean="0">
              <a:solidFill>
                <a:schemeClr val="tx1"/>
              </a:solidFill>
            </a:rPr>
            <a:t>Ministru kabinets </a:t>
          </a:r>
          <a:r>
            <a:rPr lang="lv-LV" sz="2400" b="1" dirty="0" smtClean="0">
              <a:solidFill>
                <a:schemeClr val="tx1"/>
              </a:solidFill>
            </a:rPr>
            <a:t>līdz 2021. gada 1. janvārim </a:t>
          </a:r>
          <a:r>
            <a:rPr lang="lv-LV" sz="2400" b="1" dirty="0" smtClean="0">
              <a:solidFill>
                <a:schemeClr val="tx1"/>
              </a:solidFill>
            </a:rPr>
            <a:t/>
          </a:r>
          <a:br>
            <a:rPr lang="lv-LV" sz="2400" b="1" dirty="0" smtClean="0">
              <a:solidFill>
                <a:schemeClr val="tx1"/>
              </a:solidFill>
            </a:rPr>
          </a:br>
          <a:r>
            <a:rPr lang="lv-LV" sz="2400" b="1" dirty="0" smtClean="0">
              <a:solidFill>
                <a:schemeClr val="tx1"/>
              </a:solidFill>
            </a:rPr>
            <a:t>izstrādā </a:t>
          </a:r>
          <a:r>
            <a:rPr lang="lv-LV" sz="2400" b="1" dirty="0" smtClean="0">
              <a:solidFill>
                <a:schemeClr val="tx1"/>
              </a:solidFill>
            </a:rPr>
            <a:t>likumprojektu </a:t>
          </a:r>
          <a:r>
            <a:rPr lang="lv-LV" sz="2400" b="1" dirty="0" smtClean="0">
              <a:solidFill>
                <a:schemeClr val="tx1"/>
              </a:solidFill>
            </a:rPr>
            <a:t/>
          </a:r>
          <a:br>
            <a:rPr lang="lv-LV" sz="2400" b="1" dirty="0" smtClean="0">
              <a:solidFill>
                <a:schemeClr val="tx1"/>
              </a:solidFill>
            </a:rPr>
          </a:br>
          <a:r>
            <a:rPr lang="lv-LV" sz="2400" dirty="0" smtClean="0">
              <a:solidFill>
                <a:schemeClr val="tx1"/>
              </a:solidFill>
            </a:rPr>
            <a:t>par </a:t>
          </a:r>
          <a:r>
            <a:rPr lang="lv-LV" sz="2400" dirty="0" smtClean="0">
              <a:solidFill>
                <a:schemeClr val="tx1"/>
              </a:solidFill>
            </a:rPr>
            <a:t>administratīvo reģionu izveidi Vidzemē, Latgalē, Kurzemē, Zemgalē un Rīgas reģionā </a:t>
          </a:r>
          <a:r>
            <a:rPr lang="lv-LV" sz="2400" dirty="0" smtClean="0">
              <a:solidFill>
                <a:schemeClr val="tx1"/>
              </a:solidFill>
            </a:rPr>
            <a:t/>
          </a:r>
          <a:br>
            <a:rPr lang="lv-LV" sz="2400" dirty="0" smtClean="0">
              <a:solidFill>
                <a:schemeClr val="tx1"/>
              </a:solidFill>
            </a:rPr>
          </a:br>
          <a:r>
            <a:rPr lang="lv-LV" sz="2400" dirty="0" smtClean="0">
              <a:solidFill>
                <a:schemeClr val="tx1"/>
              </a:solidFill>
            </a:rPr>
            <a:t>valsts </a:t>
          </a:r>
          <a:r>
            <a:rPr lang="lv-LV" sz="2400" dirty="0" smtClean="0">
              <a:solidFill>
                <a:schemeClr val="tx1"/>
              </a:solidFill>
            </a:rPr>
            <a:t>un pašvaldību kopīgu funkciju realizēšanai</a:t>
          </a:r>
          <a:endParaRPr lang="lv-LV" sz="2400" dirty="0">
            <a:solidFill>
              <a:schemeClr val="tx1"/>
            </a:solidFill>
          </a:endParaRPr>
        </a:p>
      </dgm:t>
    </dgm:pt>
    <dgm:pt modelId="{FF646684-21BC-4BD3-989E-1DBFC805D42D}" type="parTrans" cxnId="{490206C5-62F6-408F-B5FC-C1476E322CB8}">
      <dgm:prSet/>
      <dgm:spPr/>
      <dgm:t>
        <a:bodyPr/>
        <a:lstStyle/>
        <a:p>
          <a:endParaRPr lang="lv-LV" sz="2000">
            <a:solidFill>
              <a:schemeClr val="tx1"/>
            </a:solidFill>
          </a:endParaRPr>
        </a:p>
      </dgm:t>
    </dgm:pt>
    <dgm:pt modelId="{FD07586E-5E19-4A4C-A0C9-D9933778E44D}" type="sibTrans" cxnId="{490206C5-62F6-408F-B5FC-C1476E322CB8}">
      <dgm:prSet/>
      <dgm:spPr/>
      <dgm:t>
        <a:bodyPr/>
        <a:lstStyle/>
        <a:p>
          <a:endParaRPr lang="lv-LV" sz="2000">
            <a:solidFill>
              <a:schemeClr val="tx1"/>
            </a:solidFill>
          </a:endParaRPr>
        </a:p>
      </dgm:t>
    </dgm:pt>
    <dgm:pt modelId="{EDFB154D-A923-4028-88F0-FCB1E75360B2}">
      <dgm:prSet custT="1"/>
      <dgm:spPr/>
      <dgm:t>
        <a:bodyPr/>
        <a:lstStyle/>
        <a:p>
          <a:pPr algn="ctr" rtl="0"/>
          <a:r>
            <a:rPr lang="lv-LV" sz="2400" i="1" dirty="0" smtClean="0">
              <a:solidFill>
                <a:schemeClr val="tx1"/>
              </a:solidFill>
            </a:rPr>
            <a:t>(</a:t>
          </a:r>
          <a:r>
            <a:rPr lang="it-IT" sz="2400" i="1" dirty="0" smtClean="0">
              <a:solidFill>
                <a:schemeClr val="tx1"/>
              </a:solidFill>
            </a:rPr>
            <a:t>Administratīvo teritoriju un apdzīvoto vietu likum</a:t>
          </a:r>
          <a:r>
            <a:rPr lang="lv-LV" sz="2400" i="1" dirty="0" smtClean="0">
              <a:solidFill>
                <a:schemeClr val="tx1"/>
              </a:solidFill>
            </a:rPr>
            <a:t>a </a:t>
          </a:r>
          <a:r>
            <a:rPr lang="lv-LV" sz="2400" i="1" dirty="0" smtClean="0">
              <a:solidFill>
                <a:schemeClr val="tx1"/>
              </a:solidFill>
            </a:rPr>
            <a:t/>
          </a:r>
          <a:br>
            <a:rPr lang="lv-LV" sz="2400" i="1" dirty="0" smtClean="0">
              <a:solidFill>
                <a:schemeClr val="tx1"/>
              </a:solidFill>
            </a:rPr>
          </a:br>
          <a:r>
            <a:rPr lang="lv-LV" sz="2400" b="1" i="1" dirty="0" smtClean="0">
              <a:solidFill>
                <a:schemeClr val="tx1"/>
              </a:solidFill>
            </a:rPr>
            <a:t>Pārejas </a:t>
          </a:r>
          <a:r>
            <a:rPr lang="lv-LV" sz="2400" b="1" i="1" dirty="0" smtClean="0">
              <a:solidFill>
                <a:schemeClr val="tx1"/>
              </a:solidFill>
            </a:rPr>
            <a:t>noteikumu 23.punkts)</a:t>
          </a:r>
          <a:endParaRPr lang="lv-LV" sz="2400" dirty="0">
            <a:solidFill>
              <a:schemeClr val="tx1"/>
            </a:solidFill>
          </a:endParaRPr>
        </a:p>
      </dgm:t>
    </dgm:pt>
    <dgm:pt modelId="{F8007B0C-F7D2-4CD6-8E5F-7F5020E1691F}" type="parTrans" cxnId="{795AF797-7959-4DA2-8683-0DC745CE0B05}">
      <dgm:prSet/>
      <dgm:spPr/>
      <dgm:t>
        <a:bodyPr/>
        <a:lstStyle/>
        <a:p>
          <a:endParaRPr lang="lv-LV" sz="2000">
            <a:solidFill>
              <a:schemeClr val="tx1"/>
            </a:solidFill>
          </a:endParaRPr>
        </a:p>
      </dgm:t>
    </dgm:pt>
    <dgm:pt modelId="{0C80E4D1-0786-43C5-A810-5B7FAA1B04DF}" type="sibTrans" cxnId="{795AF797-7959-4DA2-8683-0DC745CE0B05}">
      <dgm:prSet/>
      <dgm:spPr/>
      <dgm:t>
        <a:bodyPr/>
        <a:lstStyle/>
        <a:p>
          <a:endParaRPr lang="lv-LV" sz="2000">
            <a:solidFill>
              <a:schemeClr val="tx1"/>
            </a:solidFill>
          </a:endParaRPr>
        </a:p>
      </dgm:t>
    </dgm:pt>
    <dgm:pt modelId="{8761A4C5-6F83-46F1-9A25-B5C70F0247AE}" type="pres">
      <dgm:prSet presAssocID="{23C65B44-285F-4BF1-BCF9-5F281855397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lv-LV"/>
        </a:p>
      </dgm:t>
    </dgm:pt>
    <dgm:pt modelId="{7B369B81-7943-4EC1-B24B-FA352DA17F2C}" type="pres">
      <dgm:prSet presAssocID="{72E00ED0-AABF-4D87-BF7C-F90E33D15DD7}" presName="parentText" presStyleLbl="node1" presStyleIdx="0" presStyleCnt="2" custScaleY="108280" custLinFactY="-1130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EE71A714-0FF0-47E7-8484-B8E1512D2D7D}" type="pres">
      <dgm:prSet presAssocID="{FD07586E-5E19-4A4C-A0C9-D9933778E44D}" presName="spacer" presStyleCnt="0"/>
      <dgm:spPr/>
    </dgm:pt>
    <dgm:pt modelId="{9BC0B5FE-9098-422B-B959-06200560C995}" type="pres">
      <dgm:prSet presAssocID="{EDFB154D-A923-4028-88F0-FCB1E75360B2}" presName="parentText" presStyleLbl="node1" presStyleIdx="1" presStyleCnt="2" custScaleY="50573" custLinFactY="-10810" custLinFactNeighborX="99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lv-LV"/>
        </a:p>
      </dgm:t>
    </dgm:pt>
  </dgm:ptLst>
  <dgm:cxnLst>
    <dgm:cxn modelId="{B2A9E630-0D14-4F9A-8671-439F597846D1}" type="presOf" srcId="{23C65B44-285F-4BF1-BCF9-5F281855397D}" destId="{8761A4C5-6F83-46F1-9A25-B5C70F0247AE}" srcOrd="0" destOrd="0" presId="urn:microsoft.com/office/officeart/2005/8/layout/vList2"/>
    <dgm:cxn modelId="{79AFC820-83D2-40B9-89D8-748727C4F9AF}" type="presOf" srcId="{72E00ED0-AABF-4D87-BF7C-F90E33D15DD7}" destId="{7B369B81-7943-4EC1-B24B-FA352DA17F2C}" srcOrd="0" destOrd="0" presId="urn:microsoft.com/office/officeart/2005/8/layout/vList2"/>
    <dgm:cxn modelId="{64A5BEF6-CFAF-4533-89C6-B4A075E78686}" type="presOf" srcId="{EDFB154D-A923-4028-88F0-FCB1E75360B2}" destId="{9BC0B5FE-9098-422B-B959-06200560C995}" srcOrd="0" destOrd="0" presId="urn:microsoft.com/office/officeart/2005/8/layout/vList2"/>
    <dgm:cxn modelId="{490206C5-62F6-408F-B5FC-C1476E322CB8}" srcId="{23C65B44-285F-4BF1-BCF9-5F281855397D}" destId="{72E00ED0-AABF-4D87-BF7C-F90E33D15DD7}" srcOrd="0" destOrd="0" parTransId="{FF646684-21BC-4BD3-989E-1DBFC805D42D}" sibTransId="{FD07586E-5E19-4A4C-A0C9-D9933778E44D}"/>
    <dgm:cxn modelId="{795AF797-7959-4DA2-8683-0DC745CE0B05}" srcId="{23C65B44-285F-4BF1-BCF9-5F281855397D}" destId="{EDFB154D-A923-4028-88F0-FCB1E75360B2}" srcOrd="1" destOrd="0" parTransId="{F8007B0C-F7D2-4CD6-8E5F-7F5020E1691F}" sibTransId="{0C80E4D1-0786-43C5-A810-5B7FAA1B04DF}"/>
    <dgm:cxn modelId="{C15F00E4-92DC-4B6E-8F69-96B0F8E5B022}" type="presParOf" srcId="{8761A4C5-6F83-46F1-9A25-B5C70F0247AE}" destId="{7B369B81-7943-4EC1-B24B-FA352DA17F2C}" srcOrd="0" destOrd="0" presId="urn:microsoft.com/office/officeart/2005/8/layout/vList2"/>
    <dgm:cxn modelId="{6BD761BA-EAA0-4B5F-88EC-0CF249E96B4D}" type="presParOf" srcId="{8761A4C5-6F83-46F1-9A25-B5C70F0247AE}" destId="{EE71A714-0FF0-47E7-8484-B8E1512D2D7D}" srcOrd="1" destOrd="0" presId="urn:microsoft.com/office/officeart/2005/8/layout/vList2"/>
    <dgm:cxn modelId="{F556E962-7913-42FC-9C16-5174E573ED94}" type="presParOf" srcId="{8761A4C5-6F83-46F1-9A25-B5C70F0247AE}" destId="{9BC0B5FE-9098-422B-B959-06200560C99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CA70077-F9A6-4DE4-AB26-EBB2B2BF4733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lv-LV"/>
        </a:p>
      </dgm:t>
    </dgm:pt>
    <dgm:pt modelId="{48B4D592-A86D-48DB-86FE-84263EC7A4ED}">
      <dgm:prSet/>
      <dgm:spPr/>
      <dgm:t>
        <a:bodyPr/>
        <a:lstStyle/>
        <a:p>
          <a:pPr rtl="0"/>
          <a:r>
            <a:rPr lang="lv-LV" b="1" dirty="0" smtClean="0">
              <a:solidFill>
                <a:schemeClr val="tx1"/>
              </a:solidFill>
            </a:rPr>
            <a:t>ZM</a:t>
          </a:r>
          <a:r>
            <a:rPr lang="lv-LV" dirty="0" smtClean="0">
              <a:solidFill>
                <a:schemeClr val="tx1"/>
              </a:solidFill>
            </a:rPr>
            <a:t> - mājdzīvnieku kontrole</a:t>
          </a:r>
          <a:endParaRPr lang="lv-LV" dirty="0">
            <a:solidFill>
              <a:schemeClr val="tx1"/>
            </a:solidFill>
          </a:endParaRPr>
        </a:p>
      </dgm:t>
    </dgm:pt>
    <dgm:pt modelId="{42807926-1E87-47DF-947E-FB352CA73858}" type="parTrans" cxnId="{08B23FCA-2808-416D-B4B0-0234D0FB18EB}">
      <dgm:prSet/>
      <dgm:spPr/>
      <dgm:t>
        <a:bodyPr/>
        <a:lstStyle/>
        <a:p>
          <a:endParaRPr lang="lv-LV">
            <a:solidFill>
              <a:schemeClr val="tx1"/>
            </a:solidFill>
          </a:endParaRPr>
        </a:p>
      </dgm:t>
    </dgm:pt>
    <dgm:pt modelId="{B671114A-FD7A-4451-8069-169490415405}" type="sibTrans" cxnId="{08B23FCA-2808-416D-B4B0-0234D0FB18EB}">
      <dgm:prSet/>
      <dgm:spPr/>
      <dgm:t>
        <a:bodyPr/>
        <a:lstStyle/>
        <a:p>
          <a:endParaRPr lang="lv-LV">
            <a:solidFill>
              <a:schemeClr val="tx1"/>
            </a:solidFill>
          </a:endParaRPr>
        </a:p>
      </dgm:t>
    </dgm:pt>
    <dgm:pt modelId="{941F0E30-1FEF-454F-86B1-18522EA44094}">
      <dgm:prSet/>
      <dgm:spPr/>
      <dgm:t>
        <a:bodyPr/>
        <a:lstStyle/>
        <a:p>
          <a:pPr rtl="0"/>
          <a:r>
            <a:rPr lang="lv-LV" b="1" smtClean="0">
              <a:solidFill>
                <a:schemeClr val="tx1"/>
              </a:solidFill>
            </a:rPr>
            <a:t>LM</a:t>
          </a:r>
          <a:r>
            <a:rPr lang="lv-LV" smtClean="0">
              <a:solidFill>
                <a:schemeClr val="tx1"/>
              </a:solidFill>
            </a:rPr>
            <a:t> - sociālā aizsardzība (sociālo pakalpojumu un sociālās palīdzības kvalitātes novērtēšana) un administratīvo sodi par sociālo pakalpojumu kvalitāti  </a:t>
          </a:r>
          <a:endParaRPr lang="lv-LV">
            <a:solidFill>
              <a:schemeClr val="tx1"/>
            </a:solidFill>
          </a:endParaRPr>
        </a:p>
      </dgm:t>
    </dgm:pt>
    <dgm:pt modelId="{6DE2154A-46F8-4266-B3E0-85F0C52C4D5D}" type="parTrans" cxnId="{A1A2CE8C-58E9-42EE-ACD1-8DF111A14CE4}">
      <dgm:prSet/>
      <dgm:spPr/>
      <dgm:t>
        <a:bodyPr/>
        <a:lstStyle/>
        <a:p>
          <a:endParaRPr lang="lv-LV">
            <a:solidFill>
              <a:schemeClr val="tx1"/>
            </a:solidFill>
          </a:endParaRPr>
        </a:p>
      </dgm:t>
    </dgm:pt>
    <dgm:pt modelId="{1C9B6B84-7FE7-4280-9FC4-AE6F50F4E641}" type="sibTrans" cxnId="{A1A2CE8C-58E9-42EE-ACD1-8DF111A14CE4}">
      <dgm:prSet/>
      <dgm:spPr/>
      <dgm:t>
        <a:bodyPr/>
        <a:lstStyle/>
        <a:p>
          <a:endParaRPr lang="lv-LV">
            <a:solidFill>
              <a:schemeClr val="tx1"/>
            </a:solidFill>
          </a:endParaRPr>
        </a:p>
      </dgm:t>
    </dgm:pt>
    <dgm:pt modelId="{B8AB3BB2-D552-4706-872B-5B3701F773BA}">
      <dgm:prSet/>
      <dgm:spPr/>
      <dgm:t>
        <a:bodyPr/>
        <a:lstStyle/>
        <a:p>
          <a:pPr rtl="0"/>
          <a:r>
            <a:rPr lang="lv-LV" b="1" smtClean="0">
              <a:solidFill>
                <a:schemeClr val="tx1"/>
              </a:solidFill>
            </a:rPr>
            <a:t>TM</a:t>
          </a:r>
          <a:r>
            <a:rPr lang="lv-LV" smtClean="0">
              <a:solidFill>
                <a:schemeClr val="tx1"/>
              </a:solidFill>
            </a:rPr>
            <a:t> – resocializācija (pārraudzība pār pašvaldību darbu ar personām pēc kriminālsoda izpildes beigām)</a:t>
          </a:r>
          <a:endParaRPr lang="lv-LV">
            <a:solidFill>
              <a:schemeClr val="tx1"/>
            </a:solidFill>
          </a:endParaRPr>
        </a:p>
      </dgm:t>
    </dgm:pt>
    <dgm:pt modelId="{CBC2C13B-19E2-4679-9B22-65EA39F19A42}" type="parTrans" cxnId="{FDF72CAF-D280-4697-9C8F-0589906A395D}">
      <dgm:prSet/>
      <dgm:spPr/>
      <dgm:t>
        <a:bodyPr/>
        <a:lstStyle/>
        <a:p>
          <a:endParaRPr lang="lv-LV">
            <a:solidFill>
              <a:schemeClr val="tx1"/>
            </a:solidFill>
          </a:endParaRPr>
        </a:p>
      </dgm:t>
    </dgm:pt>
    <dgm:pt modelId="{71341F19-CF29-4B11-BD3B-E9D9CA656576}" type="sibTrans" cxnId="{FDF72CAF-D280-4697-9C8F-0589906A395D}">
      <dgm:prSet/>
      <dgm:spPr/>
      <dgm:t>
        <a:bodyPr/>
        <a:lstStyle/>
        <a:p>
          <a:endParaRPr lang="lv-LV">
            <a:solidFill>
              <a:schemeClr val="tx1"/>
            </a:solidFill>
          </a:endParaRPr>
        </a:p>
      </dgm:t>
    </dgm:pt>
    <dgm:pt modelId="{219C90A6-ADB0-4E19-9F92-E9F2E5709761}">
      <dgm:prSet/>
      <dgm:spPr/>
      <dgm:t>
        <a:bodyPr/>
        <a:lstStyle/>
        <a:p>
          <a:pPr rtl="0"/>
          <a:r>
            <a:rPr lang="lv-LV" b="1" dirty="0" smtClean="0">
              <a:solidFill>
                <a:schemeClr val="tx1"/>
              </a:solidFill>
            </a:rPr>
            <a:t>VM</a:t>
          </a:r>
          <a:r>
            <a:rPr lang="lv-LV" dirty="0" smtClean="0">
              <a:solidFill>
                <a:schemeClr val="tx1"/>
              </a:solidFill>
            </a:rPr>
            <a:t> - sadarbības attīstīšana ar pašvaldībām vai reģionālās pārvaldības līmeņa institūcijām ilglaicīgajā nedziedināmi slimo pacientu veselības aprūpē</a:t>
          </a:r>
          <a:endParaRPr lang="lv-LV" dirty="0">
            <a:solidFill>
              <a:schemeClr val="tx1"/>
            </a:solidFill>
          </a:endParaRPr>
        </a:p>
      </dgm:t>
    </dgm:pt>
    <dgm:pt modelId="{462BC08D-DBC3-4A2C-95C3-131D266BBF3B}" type="parTrans" cxnId="{C02AAAC5-A528-4001-9D26-62001A87824D}">
      <dgm:prSet/>
      <dgm:spPr/>
      <dgm:t>
        <a:bodyPr/>
        <a:lstStyle/>
        <a:p>
          <a:endParaRPr lang="lv-LV">
            <a:solidFill>
              <a:schemeClr val="tx1"/>
            </a:solidFill>
          </a:endParaRPr>
        </a:p>
      </dgm:t>
    </dgm:pt>
    <dgm:pt modelId="{0DCB6C0E-04D3-4259-9D53-A6922E113B65}" type="sibTrans" cxnId="{C02AAAC5-A528-4001-9D26-62001A87824D}">
      <dgm:prSet/>
      <dgm:spPr/>
      <dgm:t>
        <a:bodyPr/>
        <a:lstStyle/>
        <a:p>
          <a:endParaRPr lang="lv-LV">
            <a:solidFill>
              <a:schemeClr val="tx1"/>
            </a:solidFill>
          </a:endParaRPr>
        </a:p>
      </dgm:t>
    </dgm:pt>
    <dgm:pt modelId="{8C76BB03-3531-4E8C-9D0A-CFD3F6339540}">
      <dgm:prSet/>
      <dgm:spPr/>
      <dgm:t>
        <a:bodyPr/>
        <a:lstStyle/>
        <a:p>
          <a:pPr rtl="0"/>
          <a:r>
            <a:rPr lang="lv-LV" b="1" dirty="0" smtClean="0">
              <a:solidFill>
                <a:schemeClr val="tx1"/>
              </a:solidFill>
            </a:rPr>
            <a:t>Dabas aizsardzība </a:t>
          </a:r>
          <a:r>
            <a:rPr lang="lv-LV" dirty="0" smtClean="0">
              <a:solidFill>
                <a:schemeClr val="tx1"/>
              </a:solidFill>
            </a:rPr>
            <a:t> - Ziemeļvidzemes biosfēras rezervāta pārvaldība </a:t>
          </a:r>
          <a:br>
            <a:rPr lang="lv-LV" dirty="0" smtClean="0">
              <a:solidFill>
                <a:schemeClr val="tx1"/>
              </a:solidFill>
            </a:rPr>
          </a:br>
          <a:r>
            <a:rPr lang="lv-LV" dirty="0" smtClean="0">
              <a:solidFill>
                <a:schemeClr val="tx1"/>
              </a:solidFill>
            </a:rPr>
            <a:t>(tikai Vidzemē - reģionam izlemšanai)</a:t>
          </a:r>
          <a:endParaRPr lang="lv-LV" dirty="0">
            <a:solidFill>
              <a:schemeClr val="tx1"/>
            </a:solidFill>
          </a:endParaRPr>
        </a:p>
      </dgm:t>
    </dgm:pt>
    <dgm:pt modelId="{493208DB-C21F-44C1-B8B2-5C8BE3054B5A}" type="parTrans" cxnId="{41620D3B-767F-4EB0-A002-3A4F9104CF0B}">
      <dgm:prSet/>
      <dgm:spPr/>
      <dgm:t>
        <a:bodyPr/>
        <a:lstStyle/>
        <a:p>
          <a:endParaRPr lang="lv-LV">
            <a:solidFill>
              <a:schemeClr val="tx1"/>
            </a:solidFill>
          </a:endParaRPr>
        </a:p>
      </dgm:t>
    </dgm:pt>
    <dgm:pt modelId="{9B7FB7AE-E91F-4FA9-B6CB-10C1E3051545}" type="sibTrans" cxnId="{41620D3B-767F-4EB0-A002-3A4F9104CF0B}">
      <dgm:prSet/>
      <dgm:spPr/>
      <dgm:t>
        <a:bodyPr/>
        <a:lstStyle/>
        <a:p>
          <a:endParaRPr lang="lv-LV">
            <a:solidFill>
              <a:schemeClr val="tx1"/>
            </a:solidFill>
          </a:endParaRPr>
        </a:p>
      </dgm:t>
    </dgm:pt>
    <dgm:pt modelId="{6351D25D-268E-4ACC-BD2C-765079E5A14A}" type="pres">
      <dgm:prSet presAssocID="{9CA70077-F9A6-4DE4-AB26-EBB2B2BF473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lv-LV"/>
        </a:p>
      </dgm:t>
    </dgm:pt>
    <dgm:pt modelId="{A3652426-98DD-4D5B-939F-FB9AD2098C5E}" type="pres">
      <dgm:prSet presAssocID="{9CA70077-F9A6-4DE4-AB26-EBB2B2BF4733}" presName="Name1" presStyleCnt="0"/>
      <dgm:spPr/>
    </dgm:pt>
    <dgm:pt modelId="{6D0439FB-747B-49F6-BB50-A8594B750832}" type="pres">
      <dgm:prSet presAssocID="{9CA70077-F9A6-4DE4-AB26-EBB2B2BF4733}" presName="cycle" presStyleCnt="0"/>
      <dgm:spPr/>
    </dgm:pt>
    <dgm:pt modelId="{856783EF-9D49-4E88-AE4F-81DF8C1465DF}" type="pres">
      <dgm:prSet presAssocID="{9CA70077-F9A6-4DE4-AB26-EBB2B2BF4733}" presName="srcNode" presStyleLbl="node1" presStyleIdx="0" presStyleCnt="5"/>
      <dgm:spPr/>
    </dgm:pt>
    <dgm:pt modelId="{1261F587-0C0A-4BE5-BA86-2AFB3F42B6F9}" type="pres">
      <dgm:prSet presAssocID="{9CA70077-F9A6-4DE4-AB26-EBB2B2BF4733}" presName="conn" presStyleLbl="parChTrans1D2" presStyleIdx="0" presStyleCnt="1"/>
      <dgm:spPr/>
      <dgm:t>
        <a:bodyPr/>
        <a:lstStyle/>
        <a:p>
          <a:endParaRPr lang="lv-LV"/>
        </a:p>
      </dgm:t>
    </dgm:pt>
    <dgm:pt modelId="{8D9EE97D-90F0-43A5-B312-84E9629FF723}" type="pres">
      <dgm:prSet presAssocID="{9CA70077-F9A6-4DE4-AB26-EBB2B2BF4733}" presName="extraNode" presStyleLbl="node1" presStyleIdx="0" presStyleCnt="5"/>
      <dgm:spPr/>
    </dgm:pt>
    <dgm:pt modelId="{7F8D4F0C-86F2-4C93-80EF-8EF8292FA614}" type="pres">
      <dgm:prSet presAssocID="{9CA70077-F9A6-4DE4-AB26-EBB2B2BF4733}" presName="dstNode" presStyleLbl="node1" presStyleIdx="0" presStyleCnt="5"/>
      <dgm:spPr/>
    </dgm:pt>
    <dgm:pt modelId="{E21D2E70-6B7B-4635-B6F4-BF95B25BDCB7}" type="pres">
      <dgm:prSet presAssocID="{48B4D592-A86D-48DB-86FE-84263EC7A4ED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22265179-D24B-4626-BC4E-55857C99EAFC}" type="pres">
      <dgm:prSet presAssocID="{48B4D592-A86D-48DB-86FE-84263EC7A4ED}" presName="accent_1" presStyleCnt="0"/>
      <dgm:spPr/>
    </dgm:pt>
    <dgm:pt modelId="{21E2D0C6-0953-4934-A146-F8F599E99FCA}" type="pres">
      <dgm:prSet presAssocID="{48B4D592-A86D-48DB-86FE-84263EC7A4ED}" presName="accentRepeatNode" presStyleLbl="solidFgAcc1" presStyleIdx="0" presStyleCnt="5"/>
      <dgm:spPr/>
    </dgm:pt>
    <dgm:pt modelId="{0E9FFD11-8D93-4D7F-9835-61CDF3B7E033}" type="pres">
      <dgm:prSet presAssocID="{941F0E30-1FEF-454F-86B1-18522EA44094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7A276088-D567-469A-B573-7060E11F8FE1}" type="pres">
      <dgm:prSet presAssocID="{941F0E30-1FEF-454F-86B1-18522EA44094}" presName="accent_2" presStyleCnt="0"/>
      <dgm:spPr/>
    </dgm:pt>
    <dgm:pt modelId="{4030E295-770D-4E75-B6A0-B7C915B5975B}" type="pres">
      <dgm:prSet presAssocID="{941F0E30-1FEF-454F-86B1-18522EA44094}" presName="accentRepeatNode" presStyleLbl="solidFgAcc1" presStyleIdx="1" presStyleCnt="5"/>
      <dgm:spPr/>
    </dgm:pt>
    <dgm:pt modelId="{11A04BEE-7E9B-4834-BF96-0F782419D587}" type="pres">
      <dgm:prSet presAssocID="{B8AB3BB2-D552-4706-872B-5B3701F773BA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CF6E070F-0025-4183-8DFF-1B7950289EB7}" type="pres">
      <dgm:prSet presAssocID="{B8AB3BB2-D552-4706-872B-5B3701F773BA}" presName="accent_3" presStyleCnt="0"/>
      <dgm:spPr/>
    </dgm:pt>
    <dgm:pt modelId="{5073E22E-B1A4-49FE-B624-D67403B345E5}" type="pres">
      <dgm:prSet presAssocID="{B8AB3BB2-D552-4706-872B-5B3701F773BA}" presName="accentRepeatNode" presStyleLbl="solidFgAcc1" presStyleIdx="2" presStyleCnt="5"/>
      <dgm:spPr/>
    </dgm:pt>
    <dgm:pt modelId="{6D492C58-0D8F-47ED-9C68-1B4C192640DD}" type="pres">
      <dgm:prSet presAssocID="{219C90A6-ADB0-4E19-9F92-E9F2E5709761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65E4DC46-137D-427E-BFB9-E60C92403A7D}" type="pres">
      <dgm:prSet presAssocID="{219C90A6-ADB0-4E19-9F92-E9F2E5709761}" presName="accent_4" presStyleCnt="0"/>
      <dgm:spPr/>
    </dgm:pt>
    <dgm:pt modelId="{BA830C72-FBAB-4F96-8804-A4A4C24775E3}" type="pres">
      <dgm:prSet presAssocID="{219C90A6-ADB0-4E19-9F92-E9F2E5709761}" presName="accentRepeatNode" presStyleLbl="solidFgAcc1" presStyleIdx="3" presStyleCnt="5"/>
      <dgm:spPr/>
    </dgm:pt>
    <dgm:pt modelId="{611C0599-664A-4C82-8F66-F91050930A59}" type="pres">
      <dgm:prSet presAssocID="{8C76BB03-3531-4E8C-9D0A-CFD3F6339540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07248E7B-3F75-44F4-9826-ED6E4CC6A1F2}" type="pres">
      <dgm:prSet presAssocID="{8C76BB03-3531-4E8C-9D0A-CFD3F6339540}" presName="accent_5" presStyleCnt="0"/>
      <dgm:spPr/>
    </dgm:pt>
    <dgm:pt modelId="{2C83C098-F2C6-42D3-A5D1-3AB9B91109F1}" type="pres">
      <dgm:prSet presAssocID="{8C76BB03-3531-4E8C-9D0A-CFD3F6339540}" presName="accentRepeatNode" presStyleLbl="solidFgAcc1" presStyleIdx="4" presStyleCnt="5"/>
      <dgm:spPr/>
    </dgm:pt>
  </dgm:ptLst>
  <dgm:cxnLst>
    <dgm:cxn modelId="{4A975E3B-C9D1-4EC9-8ABA-F0F3258C7140}" type="presOf" srcId="{9CA70077-F9A6-4DE4-AB26-EBB2B2BF4733}" destId="{6351D25D-268E-4ACC-BD2C-765079E5A14A}" srcOrd="0" destOrd="0" presId="urn:microsoft.com/office/officeart/2008/layout/VerticalCurvedList"/>
    <dgm:cxn modelId="{08B23FCA-2808-416D-B4B0-0234D0FB18EB}" srcId="{9CA70077-F9A6-4DE4-AB26-EBB2B2BF4733}" destId="{48B4D592-A86D-48DB-86FE-84263EC7A4ED}" srcOrd="0" destOrd="0" parTransId="{42807926-1E87-47DF-947E-FB352CA73858}" sibTransId="{B671114A-FD7A-4451-8069-169490415405}"/>
    <dgm:cxn modelId="{C02AAAC5-A528-4001-9D26-62001A87824D}" srcId="{9CA70077-F9A6-4DE4-AB26-EBB2B2BF4733}" destId="{219C90A6-ADB0-4E19-9F92-E9F2E5709761}" srcOrd="3" destOrd="0" parTransId="{462BC08D-DBC3-4A2C-95C3-131D266BBF3B}" sibTransId="{0DCB6C0E-04D3-4259-9D53-A6922E113B65}"/>
    <dgm:cxn modelId="{9109087B-7581-4E43-B146-B49D5B63CD63}" type="presOf" srcId="{8C76BB03-3531-4E8C-9D0A-CFD3F6339540}" destId="{611C0599-664A-4C82-8F66-F91050930A59}" srcOrd="0" destOrd="0" presId="urn:microsoft.com/office/officeart/2008/layout/VerticalCurvedList"/>
    <dgm:cxn modelId="{FDF72CAF-D280-4697-9C8F-0589906A395D}" srcId="{9CA70077-F9A6-4DE4-AB26-EBB2B2BF4733}" destId="{B8AB3BB2-D552-4706-872B-5B3701F773BA}" srcOrd="2" destOrd="0" parTransId="{CBC2C13B-19E2-4679-9B22-65EA39F19A42}" sibTransId="{71341F19-CF29-4B11-BD3B-E9D9CA656576}"/>
    <dgm:cxn modelId="{CA4BBA96-B9FC-44A5-BAAE-13987CAFADB9}" type="presOf" srcId="{219C90A6-ADB0-4E19-9F92-E9F2E5709761}" destId="{6D492C58-0D8F-47ED-9C68-1B4C192640DD}" srcOrd="0" destOrd="0" presId="urn:microsoft.com/office/officeart/2008/layout/VerticalCurvedList"/>
    <dgm:cxn modelId="{64ED3B5E-CA97-47A2-8992-5E17978FF596}" type="presOf" srcId="{B671114A-FD7A-4451-8069-169490415405}" destId="{1261F587-0C0A-4BE5-BA86-2AFB3F42B6F9}" srcOrd="0" destOrd="0" presId="urn:microsoft.com/office/officeart/2008/layout/VerticalCurvedList"/>
    <dgm:cxn modelId="{41620D3B-767F-4EB0-A002-3A4F9104CF0B}" srcId="{9CA70077-F9A6-4DE4-AB26-EBB2B2BF4733}" destId="{8C76BB03-3531-4E8C-9D0A-CFD3F6339540}" srcOrd="4" destOrd="0" parTransId="{493208DB-C21F-44C1-B8B2-5C8BE3054B5A}" sibTransId="{9B7FB7AE-E91F-4FA9-B6CB-10C1E3051545}"/>
    <dgm:cxn modelId="{FD8800FE-E652-4597-8446-0BBAD6D4FE94}" type="presOf" srcId="{B8AB3BB2-D552-4706-872B-5B3701F773BA}" destId="{11A04BEE-7E9B-4834-BF96-0F782419D587}" srcOrd="0" destOrd="0" presId="urn:microsoft.com/office/officeart/2008/layout/VerticalCurvedList"/>
    <dgm:cxn modelId="{A1A2CE8C-58E9-42EE-ACD1-8DF111A14CE4}" srcId="{9CA70077-F9A6-4DE4-AB26-EBB2B2BF4733}" destId="{941F0E30-1FEF-454F-86B1-18522EA44094}" srcOrd="1" destOrd="0" parTransId="{6DE2154A-46F8-4266-B3E0-85F0C52C4D5D}" sibTransId="{1C9B6B84-7FE7-4280-9FC4-AE6F50F4E641}"/>
    <dgm:cxn modelId="{E565AE61-A0BD-471D-9C00-57C10C0668B2}" type="presOf" srcId="{941F0E30-1FEF-454F-86B1-18522EA44094}" destId="{0E9FFD11-8D93-4D7F-9835-61CDF3B7E033}" srcOrd="0" destOrd="0" presId="urn:microsoft.com/office/officeart/2008/layout/VerticalCurvedList"/>
    <dgm:cxn modelId="{B8265F93-40F5-400A-ACA0-AB377A18744C}" type="presOf" srcId="{48B4D592-A86D-48DB-86FE-84263EC7A4ED}" destId="{E21D2E70-6B7B-4635-B6F4-BF95B25BDCB7}" srcOrd="0" destOrd="0" presId="urn:microsoft.com/office/officeart/2008/layout/VerticalCurvedList"/>
    <dgm:cxn modelId="{B4579B47-F741-44FB-A1E1-EFB1A0EAD9D2}" type="presParOf" srcId="{6351D25D-268E-4ACC-BD2C-765079E5A14A}" destId="{A3652426-98DD-4D5B-939F-FB9AD2098C5E}" srcOrd="0" destOrd="0" presId="urn:microsoft.com/office/officeart/2008/layout/VerticalCurvedList"/>
    <dgm:cxn modelId="{14853466-3D19-4CAD-9A55-3828B9658A52}" type="presParOf" srcId="{A3652426-98DD-4D5B-939F-FB9AD2098C5E}" destId="{6D0439FB-747B-49F6-BB50-A8594B750832}" srcOrd="0" destOrd="0" presId="urn:microsoft.com/office/officeart/2008/layout/VerticalCurvedList"/>
    <dgm:cxn modelId="{BEE84018-5F00-4507-8E6D-31ADB107CC42}" type="presParOf" srcId="{6D0439FB-747B-49F6-BB50-A8594B750832}" destId="{856783EF-9D49-4E88-AE4F-81DF8C1465DF}" srcOrd="0" destOrd="0" presId="urn:microsoft.com/office/officeart/2008/layout/VerticalCurvedList"/>
    <dgm:cxn modelId="{0B1B6C96-6056-48CB-B5D4-FADB3EE2CD87}" type="presParOf" srcId="{6D0439FB-747B-49F6-BB50-A8594B750832}" destId="{1261F587-0C0A-4BE5-BA86-2AFB3F42B6F9}" srcOrd="1" destOrd="0" presId="urn:microsoft.com/office/officeart/2008/layout/VerticalCurvedList"/>
    <dgm:cxn modelId="{0021E494-0CE0-436A-A03B-88A5726EEF4D}" type="presParOf" srcId="{6D0439FB-747B-49F6-BB50-A8594B750832}" destId="{8D9EE97D-90F0-43A5-B312-84E9629FF723}" srcOrd="2" destOrd="0" presId="urn:microsoft.com/office/officeart/2008/layout/VerticalCurvedList"/>
    <dgm:cxn modelId="{40D593E7-E352-490C-9257-2B1AC02D06AE}" type="presParOf" srcId="{6D0439FB-747B-49F6-BB50-A8594B750832}" destId="{7F8D4F0C-86F2-4C93-80EF-8EF8292FA614}" srcOrd="3" destOrd="0" presId="urn:microsoft.com/office/officeart/2008/layout/VerticalCurvedList"/>
    <dgm:cxn modelId="{E6B4030D-FD5B-4878-B197-6E209017EA99}" type="presParOf" srcId="{A3652426-98DD-4D5B-939F-FB9AD2098C5E}" destId="{E21D2E70-6B7B-4635-B6F4-BF95B25BDCB7}" srcOrd="1" destOrd="0" presId="urn:microsoft.com/office/officeart/2008/layout/VerticalCurvedList"/>
    <dgm:cxn modelId="{F022A14E-FB33-4187-8044-83BE67815700}" type="presParOf" srcId="{A3652426-98DD-4D5B-939F-FB9AD2098C5E}" destId="{22265179-D24B-4626-BC4E-55857C99EAFC}" srcOrd="2" destOrd="0" presId="urn:microsoft.com/office/officeart/2008/layout/VerticalCurvedList"/>
    <dgm:cxn modelId="{C03DDD0A-74AC-48DA-A1DE-C621B4EEB87E}" type="presParOf" srcId="{22265179-D24B-4626-BC4E-55857C99EAFC}" destId="{21E2D0C6-0953-4934-A146-F8F599E99FCA}" srcOrd="0" destOrd="0" presId="urn:microsoft.com/office/officeart/2008/layout/VerticalCurvedList"/>
    <dgm:cxn modelId="{FD47C03B-0209-4579-AC5E-96A2E08D57EA}" type="presParOf" srcId="{A3652426-98DD-4D5B-939F-FB9AD2098C5E}" destId="{0E9FFD11-8D93-4D7F-9835-61CDF3B7E033}" srcOrd="3" destOrd="0" presId="urn:microsoft.com/office/officeart/2008/layout/VerticalCurvedList"/>
    <dgm:cxn modelId="{FE28B927-2C8C-4D19-AD57-1F6350603545}" type="presParOf" srcId="{A3652426-98DD-4D5B-939F-FB9AD2098C5E}" destId="{7A276088-D567-469A-B573-7060E11F8FE1}" srcOrd="4" destOrd="0" presId="urn:microsoft.com/office/officeart/2008/layout/VerticalCurvedList"/>
    <dgm:cxn modelId="{0DD7E6F4-F2A6-4D04-91EE-A4D9FB83454D}" type="presParOf" srcId="{7A276088-D567-469A-B573-7060E11F8FE1}" destId="{4030E295-770D-4E75-B6A0-B7C915B5975B}" srcOrd="0" destOrd="0" presId="urn:microsoft.com/office/officeart/2008/layout/VerticalCurvedList"/>
    <dgm:cxn modelId="{44B77A5D-CAB6-4E23-AF96-7C90D58D677B}" type="presParOf" srcId="{A3652426-98DD-4D5B-939F-FB9AD2098C5E}" destId="{11A04BEE-7E9B-4834-BF96-0F782419D587}" srcOrd="5" destOrd="0" presId="urn:microsoft.com/office/officeart/2008/layout/VerticalCurvedList"/>
    <dgm:cxn modelId="{2085A26F-BDE1-4E1F-95C0-EAED8EE8CEA9}" type="presParOf" srcId="{A3652426-98DD-4D5B-939F-FB9AD2098C5E}" destId="{CF6E070F-0025-4183-8DFF-1B7950289EB7}" srcOrd="6" destOrd="0" presId="urn:microsoft.com/office/officeart/2008/layout/VerticalCurvedList"/>
    <dgm:cxn modelId="{800C08DC-9C39-4148-88E4-017CDAAE5F71}" type="presParOf" srcId="{CF6E070F-0025-4183-8DFF-1B7950289EB7}" destId="{5073E22E-B1A4-49FE-B624-D67403B345E5}" srcOrd="0" destOrd="0" presId="urn:microsoft.com/office/officeart/2008/layout/VerticalCurvedList"/>
    <dgm:cxn modelId="{9A767BAD-2022-41E4-B749-D16CAD9C5E04}" type="presParOf" srcId="{A3652426-98DD-4D5B-939F-FB9AD2098C5E}" destId="{6D492C58-0D8F-47ED-9C68-1B4C192640DD}" srcOrd="7" destOrd="0" presId="urn:microsoft.com/office/officeart/2008/layout/VerticalCurvedList"/>
    <dgm:cxn modelId="{A9BBF057-9F24-4AA7-A24B-18F4B5AF9C44}" type="presParOf" srcId="{A3652426-98DD-4D5B-939F-FB9AD2098C5E}" destId="{65E4DC46-137D-427E-BFB9-E60C92403A7D}" srcOrd="8" destOrd="0" presId="urn:microsoft.com/office/officeart/2008/layout/VerticalCurvedList"/>
    <dgm:cxn modelId="{35DD2B3F-2D9C-44D6-AD3D-7C07562DBCB6}" type="presParOf" srcId="{65E4DC46-137D-427E-BFB9-E60C92403A7D}" destId="{BA830C72-FBAB-4F96-8804-A4A4C24775E3}" srcOrd="0" destOrd="0" presId="urn:microsoft.com/office/officeart/2008/layout/VerticalCurvedList"/>
    <dgm:cxn modelId="{CBF8AFDB-CE91-4261-BB89-03E1BF313373}" type="presParOf" srcId="{A3652426-98DD-4D5B-939F-FB9AD2098C5E}" destId="{611C0599-664A-4C82-8F66-F91050930A59}" srcOrd="9" destOrd="0" presId="urn:microsoft.com/office/officeart/2008/layout/VerticalCurvedList"/>
    <dgm:cxn modelId="{A15285CC-F0F4-4633-9789-836A8C6BB07A}" type="presParOf" srcId="{A3652426-98DD-4D5B-939F-FB9AD2098C5E}" destId="{07248E7B-3F75-44F4-9826-ED6E4CC6A1F2}" srcOrd="10" destOrd="0" presId="urn:microsoft.com/office/officeart/2008/layout/VerticalCurvedList"/>
    <dgm:cxn modelId="{189E5F8A-480A-4321-879C-4313A9C98834}" type="presParOf" srcId="{07248E7B-3F75-44F4-9826-ED6E4CC6A1F2}" destId="{2C83C098-F2C6-42D3-A5D1-3AB9B91109F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60A6E2-7014-48D3-A799-AA5C5E9527BA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03D0AC-4AAB-48E9-A0F3-81C491F8A16F}">
      <dgm:prSet phldrT="[Text]" custT="1"/>
      <dgm:spPr/>
      <dgm:t>
        <a:bodyPr/>
        <a:lstStyle/>
        <a:p>
          <a:r>
            <a:rPr lang="lv-LV" sz="3200" kern="1200" dirty="0">
              <a:solidFill>
                <a:srgbClr val="0033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Valsts funkcijas/ uzdevumi</a:t>
          </a:r>
          <a:endParaRPr lang="en-US" sz="3200" kern="1200" dirty="0">
            <a:solidFill>
              <a:srgbClr val="00330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F9812395-D7E9-46F6-99F6-7964F2406783}" type="parTrans" cxnId="{B7F689B7-D3B8-41EA-BD6B-D965DF4C9951}">
      <dgm:prSet/>
      <dgm:spPr/>
      <dgm:t>
        <a:bodyPr/>
        <a:lstStyle/>
        <a:p>
          <a:endParaRPr lang="en-US"/>
        </a:p>
      </dgm:t>
    </dgm:pt>
    <dgm:pt modelId="{7F9EE4CB-D8EE-42F3-91F5-3DF4F62CDF99}" type="sibTrans" cxnId="{B7F689B7-D3B8-41EA-BD6B-D965DF4C9951}">
      <dgm:prSet/>
      <dgm:spPr/>
      <dgm:t>
        <a:bodyPr/>
        <a:lstStyle/>
        <a:p>
          <a:endParaRPr lang="en-US"/>
        </a:p>
      </dgm:t>
    </dgm:pt>
    <dgm:pt modelId="{9B7898DF-F7B8-44D7-9138-8709AFB9F24A}">
      <dgm:prSet phldrT="[Text]" custT="1"/>
      <dgm:spPr/>
      <dgm:t>
        <a:bodyPr/>
        <a:lstStyle/>
        <a:p>
          <a:r>
            <a:rPr lang="lv-LV" sz="3200" kern="1200" dirty="0">
              <a:solidFill>
                <a:srgbClr val="0033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Pašvaldību funkcijas/ uzdevumi</a:t>
          </a:r>
          <a:endParaRPr lang="en-US" sz="3200" kern="1200" dirty="0">
            <a:solidFill>
              <a:srgbClr val="00330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6E30ECAB-0A5A-4EEC-A911-A9ACA9EC7166}" type="parTrans" cxnId="{7974E972-4B5C-4C57-8BAC-7AA346E2E502}">
      <dgm:prSet/>
      <dgm:spPr/>
      <dgm:t>
        <a:bodyPr/>
        <a:lstStyle/>
        <a:p>
          <a:endParaRPr lang="en-US"/>
        </a:p>
      </dgm:t>
    </dgm:pt>
    <dgm:pt modelId="{9F8FDB9F-AAE8-4B89-8859-B9EFEA809FD9}" type="sibTrans" cxnId="{7974E972-4B5C-4C57-8BAC-7AA346E2E502}">
      <dgm:prSet/>
      <dgm:spPr/>
      <dgm:t>
        <a:bodyPr/>
        <a:lstStyle/>
        <a:p>
          <a:endParaRPr lang="en-US"/>
        </a:p>
      </dgm:t>
    </dgm:pt>
    <dgm:pt modelId="{7002D193-2C43-4088-B511-5922E807ED2F}" type="pres">
      <dgm:prSet presAssocID="{4060A6E2-7014-48D3-A799-AA5C5E9527BA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lv-LV"/>
        </a:p>
      </dgm:t>
    </dgm:pt>
    <dgm:pt modelId="{E5FBBC96-5650-40AC-93CB-F27EB6D79354}" type="pres">
      <dgm:prSet presAssocID="{4060A6E2-7014-48D3-A799-AA5C5E9527BA}" presName="divider" presStyleLbl="fgShp" presStyleIdx="0" presStyleCnt="1"/>
      <dgm:spPr>
        <a:solidFill>
          <a:srgbClr val="336600"/>
        </a:solidFill>
      </dgm:spPr>
      <dgm:t>
        <a:bodyPr/>
        <a:lstStyle/>
        <a:p>
          <a:endParaRPr lang="lv-LV"/>
        </a:p>
      </dgm:t>
    </dgm:pt>
    <dgm:pt modelId="{28EA09C8-2D9A-42CF-B806-392910A31F0E}" type="pres">
      <dgm:prSet presAssocID="{CD03D0AC-4AAB-48E9-A0F3-81C491F8A16F}" presName="downArrow" presStyleLbl="node1" presStyleIdx="0" presStyleCnt="2"/>
      <dgm:spPr>
        <a:solidFill>
          <a:srgbClr val="008000"/>
        </a:solidFill>
      </dgm:spPr>
      <dgm:t>
        <a:bodyPr/>
        <a:lstStyle/>
        <a:p>
          <a:endParaRPr lang="lv-LV"/>
        </a:p>
      </dgm:t>
    </dgm:pt>
    <dgm:pt modelId="{1E2FC91D-046B-4F0E-A0B6-FCED9993CBBC}" type="pres">
      <dgm:prSet presAssocID="{CD03D0AC-4AAB-48E9-A0F3-81C491F8A16F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EE766347-427B-416E-B17E-045D49B36776}" type="pres">
      <dgm:prSet presAssocID="{9B7898DF-F7B8-44D7-9138-8709AFB9F24A}" presName="upArrow" presStyleLbl="node1" presStyleIdx="1" presStyleCnt="2"/>
      <dgm:spPr>
        <a:solidFill>
          <a:srgbClr val="92D050"/>
        </a:solidFill>
      </dgm:spPr>
      <dgm:t>
        <a:bodyPr/>
        <a:lstStyle/>
        <a:p>
          <a:endParaRPr lang="lv-LV"/>
        </a:p>
      </dgm:t>
    </dgm:pt>
    <dgm:pt modelId="{4D5B44F3-56AB-4971-A479-02168EADC643}" type="pres">
      <dgm:prSet presAssocID="{9B7898DF-F7B8-44D7-9138-8709AFB9F24A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</dgm:ptLst>
  <dgm:cxnLst>
    <dgm:cxn modelId="{04E1F802-DEEF-445C-B580-20CFC105A257}" type="presOf" srcId="{4060A6E2-7014-48D3-A799-AA5C5E9527BA}" destId="{7002D193-2C43-4088-B511-5922E807ED2F}" srcOrd="0" destOrd="0" presId="urn:microsoft.com/office/officeart/2005/8/layout/arrow3"/>
    <dgm:cxn modelId="{E80EADC6-4C53-4DA5-8D8F-7B3DDFD35189}" type="presOf" srcId="{CD03D0AC-4AAB-48E9-A0F3-81C491F8A16F}" destId="{1E2FC91D-046B-4F0E-A0B6-FCED9993CBBC}" srcOrd="0" destOrd="0" presId="urn:microsoft.com/office/officeart/2005/8/layout/arrow3"/>
    <dgm:cxn modelId="{7974E972-4B5C-4C57-8BAC-7AA346E2E502}" srcId="{4060A6E2-7014-48D3-A799-AA5C5E9527BA}" destId="{9B7898DF-F7B8-44D7-9138-8709AFB9F24A}" srcOrd="1" destOrd="0" parTransId="{6E30ECAB-0A5A-4EEC-A911-A9ACA9EC7166}" sibTransId="{9F8FDB9F-AAE8-4B89-8859-B9EFEA809FD9}"/>
    <dgm:cxn modelId="{E237A557-3F12-43EE-A32F-6FD85F3441C6}" type="presOf" srcId="{9B7898DF-F7B8-44D7-9138-8709AFB9F24A}" destId="{4D5B44F3-56AB-4971-A479-02168EADC643}" srcOrd="0" destOrd="0" presId="urn:microsoft.com/office/officeart/2005/8/layout/arrow3"/>
    <dgm:cxn modelId="{B7F689B7-D3B8-41EA-BD6B-D965DF4C9951}" srcId="{4060A6E2-7014-48D3-A799-AA5C5E9527BA}" destId="{CD03D0AC-4AAB-48E9-A0F3-81C491F8A16F}" srcOrd="0" destOrd="0" parTransId="{F9812395-D7E9-46F6-99F6-7964F2406783}" sibTransId="{7F9EE4CB-D8EE-42F3-91F5-3DF4F62CDF99}"/>
    <dgm:cxn modelId="{247EE6A4-EC8E-4DCB-8703-CFA7F19AA521}" type="presParOf" srcId="{7002D193-2C43-4088-B511-5922E807ED2F}" destId="{E5FBBC96-5650-40AC-93CB-F27EB6D79354}" srcOrd="0" destOrd="0" presId="urn:microsoft.com/office/officeart/2005/8/layout/arrow3"/>
    <dgm:cxn modelId="{BB3D4B2F-871C-4198-9991-9EC234D41B82}" type="presParOf" srcId="{7002D193-2C43-4088-B511-5922E807ED2F}" destId="{28EA09C8-2D9A-42CF-B806-392910A31F0E}" srcOrd="1" destOrd="0" presId="urn:microsoft.com/office/officeart/2005/8/layout/arrow3"/>
    <dgm:cxn modelId="{2F02A7CF-C0C6-481E-A8FD-67BF47C6D64B}" type="presParOf" srcId="{7002D193-2C43-4088-B511-5922E807ED2F}" destId="{1E2FC91D-046B-4F0E-A0B6-FCED9993CBBC}" srcOrd="2" destOrd="0" presId="urn:microsoft.com/office/officeart/2005/8/layout/arrow3"/>
    <dgm:cxn modelId="{3CC8163C-D179-4248-93C9-52CC2299D050}" type="presParOf" srcId="{7002D193-2C43-4088-B511-5922E807ED2F}" destId="{EE766347-427B-416E-B17E-045D49B36776}" srcOrd="3" destOrd="0" presId="urn:microsoft.com/office/officeart/2005/8/layout/arrow3"/>
    <dgm:cxn modelId="{DA84A9F0-EC20-4F76-9519-BE3A7D7DB781}" type="presParOf" srcId="{7002D193-2C43-4088-B511-5922E807ED2F}" destId="{4D5B44F3-56AB-4971-A479-02168EADC643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D7BB1A-616E-40F9-87FC-4617C14B93E7}" type="doc">
      <dgm:prSet loTypeId="urn:microsoft.com/office/officeart/2005/8/layout/vList3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lv-LV"/>
        </a:p>
      </dgm:t>
    </dgm:pt>
    <dgm:pt modelId="{E3B6A18E-6533-4528-A76B-51ED9B090274}">
      <dgm:prSet/>
      <dgm:spPr/>
      <dgm:t>
        <a:bodyPr/>
        <a:lstStyle/>
        <a:p>
          <a:pPr rtl="0"/>
          <a:r>
            <a:rPr lang="lv-LV" b="0" i="0" dirty="0" smtClean="0">
              <a:solidFill>
                <a:schemeClr val="tx1"/>
              </a:solidFill>
            </a:rPr>
            <a:t>Maršruta tīklu plānošana un pieturvietu apsekošana</a:t>
          </a:r>
          <a:endParaRPr lang="lv-LV" b="0" i="0" dirty="0">
            <a:solidFill>
              <a:schemeClr val="tx1"/>
            </a:solidFill>
          </a:endParaRPr>
        </a:p>
      </dgm:t>
    </dgm:pt>
    <dgm:pt modelId="{0E07F5FE-8C66-4F4E-ACB1-5D1BFBEB4E3A}" type="parTrans" cxnId="{3C65A1FD-861D-4AF4-8808-300E50DC908F}">
      <dgm:prSet/>
      <dgm:spPr/>
      <dgm:t>
        <a:bodyPr/>
        <a:lstStyle/>
        <a:p>
          <a:endParaRPr lang="lv-LV" b="0" i="0">
            <a:solidFill>
              <a:schemeClr val="tx1"/>
            </a:solidFill>
          </a:endParaRPr>
        </a:p>
      </dgm:t>
    </dgm:pt>
    <dgm:pt modelId="{34512F2B-F639-42DF-8487-DA85E84433BF}" type="sibTrans" cxnId="{3C65A1FD-861D-4AF4-8808-300E50DC908F}">
      <dgm:prSet/>
      <dgm:spPr/>
      <dgm:t>
        <a:bodyPr/>
        <a:lstStyle/>
        <a:p>
          <a:endParaRPr lang="lv-LV" b="0" i="0">
            <a:solidFill>
              <a:schemeClr val="tx1"/>
            </a:solidFill>
          </a:endParaRPr>
        </a:p>
      </dgm:t>
    </dgm:pt>
    <dgm:pt modelId="{C3389AFF-22BE-4743-9401-45468F839C37}">
      <dgm:prSet/>
      <dgm:spPr/>
      <dgm:t>
        <a:bodyPr/>
        <a:lstStyle/>
        <a:p>
          <a:pPr rtl="0"/>
          <a:r>
            <a:rPr lang="lv-LV" b="0" i="0" dirty="0" smtClean="0">
              <a:solidFill>
                <a:schemeClr val="tx1"/>
              </a:solidFill>
            </a:rPr>
            <a:t>Autoostu (jeb sabiedriskā transporta pārsēšanās punktu) plānošana un pārraudzība</a:t>
          </a:r>
          <a:endParaRPr lang="lv-LV" b="0" i="0" dirty="0">
            <a:solidFill>
              <a:schemeClr val="tx1"/>
            </a:solidFill>
          </a:endParaRPr>
        </a:p>
      </dgm:t>
    </dgm:pt>
    <dgm:pt modelId="{DBB8630D-AD29-450B-9A2B-BFEB4DCEAF2A}" type="parTrans" cxnId="{839B42CF-4D47-44C6-AED7-89F58C07506E}">
      <dgm:prSet/>
      <dgm:spPr/>
      <dgm:t>
        <a:bodyPr/>
        <a:lstStyle/>
        <a:p>
          <a:endParaRPr lang="lv-LV" b="0" i="0">
            <a:solidFill>
              <a:schemeClr val="tx1"/>
            </a:solidFill>
          </a:endParaRPr>
        </a:p>
      </dgm:t>
    </dgm:pt>
    <dgm:pt modelId="{0C2408E3-181D-410B-A99F-0FBD49F77B2E}" type="sibTrans" cxnId="{839B42CF-4D47-44C6-AED7-89F58C07506E}">
      <dgm:prSet/>
      <dgm:spPr/>
      <dgm:t>
        <a:bodyPr/>
        <a:lstStyle/>
        <a:p>
          <a:endParaRPr lang="lv-LV" b="0" i="0">
            <a:solidFill>
              <a:schemeClr val="tx1"/>
            </a:solidFill>
          </a:endParaRPr>
        </a:p>
      </dgm:t>
    </dgm:pt>
    <dgm:pt modelId="{08F035E3-3C8C-49A5-99A8-C899D6D4A9B4}">
      <dgm:prSet/>
      <dgm:spPr/>
      <dgm:t>
        <a:bodyPr/>
        <a:lstStyle/>
        <a:p>
          <a:pPr rtl="0"/>
          <a:r>
            <a:rPr lang="lv-LV" b="0" i="0" smtClean="0">
              <a:solidFill>
                <a:schemeClr val="tx1"/>
              </a:solidFill>
            </a:rPr>
            <a:t>Mērķdotāciju koordinēšana (apsaimniekošana/piešķiršana) pašvaldību ceļiem un ielām</a:t>
          </a:r>
          <a:endParaRPr lang="lv-LV" b="0" i="0">
            <a:solidFill>
              <a:schemeClr val="tx1"/>
            </a:solidFill>
          </a:endParaRPr>
        </a:p>
      </dgm:t>
    </dgm:pt>
    <dgm:pt modelId="{47FA04A4-C683-4136-A3E4-5D8FB445B72D}" type="parTrans" cxnId="{BFDE5BA0-2669-4F68-A530-61654E8D9A9D}">
      <dgm:prSet/>
      <dgm:spPr/>
      <dgm:t>
        <a:bodyPr/>
        <a:lstStyle/>
        <a:p>
          <a:endParaRPr lang="lv-LV" b="0" i="0">
            <a:solidFill>
              <a:schemeClr val="tx1"/>
            </a:solidFill>
          </a:endParaRPr>
        </a:p>
      </dgm:t>
    </dgm:pt>
    <dgm:pt modelId="{2F10EE0A-20B4-4339-A6E2-AFCC90388339}" type="sibTrans" cxnId="{BFDE5BA0-2669-4F68-A530-61654E8D9A9D}">
      <dgm:prSet/>
      <dgm:spPr/>
      <dgm:t>
        <a:bodyPr/>
        <a:lstStyle/>
        <a:p>
          <a:endParaRPr lang="lv-LV" b="0" i="0">
            <a:solidFill>
              <a:schemeClr val="tx1"/>
            </a:solidFill>
          </a:endParaRPr>
        </a:p>
      </dgm:t>
    </dgm:pt>
    <dgm:pt modelId="{A186EE93-879F-419F-97AD-937FBB3EDF56}">
      <dgm:prSet/>
      <dgm:spPr/>
      <dgm:t>
        <a:bodyPr/>
        <a:lstStyle/>
        <a:p>
          <a:pPr rtl="0"/>
          <a:r>
            <a:rPr lang="lv-LV" b="0" i="0" smtClean="0">
              <a:solidFill>
                <a:schemeClr val="tx1"/>
              </a:solidFill>
            </a:rPr>
            <a:t>Valsts reģionālo un vietējo ceļu uzturēšana (ceļu apsaimniekošanas finansējuma administrēšana)</a:t>
          </a:r>
          <a:endParaRPr lang="lv-LV" b="0" i="0">
            <a:solidFill>
              <a:schemeClr val="tx1"/>
            </a:solidFill>
          </a:endParaRPr>
        </a:p>
      </dgm:t>
    </dgm:pt>
    <dgm:pt modelId="{9F43F9DA-1FEC-497A-86C3-4D244491D24C}" type="parTrans" cxnId="{491A0FA7-15E8-4DF0-B44A-93E88E651702}">
      <dgm:prSet/>
      <dgm:spPr/>
      <dgm:t>
        <a:bodyPr/>
        <a:lstStyle/>
        <a:p>
          <a:endParaRPr lang="lv-LV" b="0" i="0">
            <a:solidFill>
              <a:schemeClr val="tx1"/>
            </a:solidFill>
          </a:endParaRPr>
        </a:p>
      </dgm:t>
    </dgm:pt>
    <dgm:pt modelId="{9D763707-5A63-4782-8833-13C180B442C7}" type="sibTrans" cxnId="{491A0FA7-15E8-4DF0-B44A-93E88E651702}">
      <dgm:prSet/>
      <dgm:spPr/>
      <dgm:t>
        <a:bodyPr/>
        <a:lstStyle/>
        <a:p>
          <a:endParaRPr lang="lv-LV" b="0" i="0">
            <a:solidFill>
              <a:schemeClr val="tx1"/>
            </a:solidFill>
          </a:endParaRPr>
        </a:p>
      </dgm:t>
    </dgm:pt>
    <dgm:pt modelId="{7BAEB2D3-08E2-40A8-96AC-2544E82C2944}" type="pres">
      <dgm:prSet presAssocID="{D1D7BB1A-616E-40F9-87FC-4617C14B93E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lv-LV"/>
        </a:p>
      </dgm:t>
    </dgm:pt>
    <dgm:pt modelId="{0939B4B4-B1A0-4794-9A3E-BAEFCEDB5F1A}" type="pres">
      <dgm:prSet presAssocID="{E3B6A18E-6533-4528-A76B-51ED9B090274}" presName="composite" presStyleCnt="0"/>
      <dgm:spPr/>
    </dgm:pt>
    <dgm:pt modelId="{7ECF57D1-0CBF-4ECF-AB5F-0F188FCF1347}" type="pres">
      <dgm:prSet presAssocID="{E3B6A18E-6533-4528-A76B-51ED9B090274}" presName="imgShp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7500639-A949-4BC7-A724-833AF4A744FD}" type="pres">
      <dgm:prSet presAssocID="{E3B6A18E-6533-4528-A76B-51ED9B090274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C0D55075-9544-4B1B-B73F-6C2142E99B8C}" type="pres">
      <dgm:prSet presAssocID="{34512F2B-F639-42DF-8487-DA85E84433BF}" presName="spacing" presStyleCnt="0"/>
      <dgm:spPr/>
    </dgm:pt>
    <dgm:pt modelId="{A75DAC88-25A3-40AE-B4E2-3A6E4CDF244F}" type="pres">
      <dgm:prSet presAssocID="{C3389AFF-22BE-4743-9401-45468F839C37}" presName="composite" presStyleCnt="0"/>
      <dgm:spPr/>
    </dgm:pt>
    <dgm:pt modelId="{B6D55129-313E-4515-B2F0-1D6ABE97B68F}" type="pres">
      <dgm:prSet presAssocID="{C3389AFF-22BE-4743-9401-45468F839C37}" presName="imgShp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1F169FFF-4193-4A50-9A31-38D6C66BE2B2}" type="pres">
      <dgm:prSet presAssocID="{C3389AFF-22BE-4743-9401-45468F839C37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7684386E-001D-489B-B661-12AF0075351B}" type="pres">
      <dgm:prSet presAssocID="{0C2408E3-181D-410B-A99F-0FBD49F77B2E}" presName="spacing" presStyleCnt="0"/>
      <dgm:spPr/>
    </dgm:pt>
    <dgm:pt modelId="{687CDBCA-71CE-4F28-946C-E7031C1A7EA6}" type="pres">
      <dgm:prSet presAssocID="{08F035E3-3C8C-49A5-99A8-C899D6D4A9B4}" presName="composite" presStyleCnt="0"/>
      <dgm:spPr/>
    </dgm:pt>
    <dgm:pt modelId="{AAAEF7CE-828B-4349-A2D2-7D633B6B1E7A}" type="pres">
      <dgm:prSet presAssocID="{08F035E3-3C8C-49A5-99A8-C899D6D4A9B4}" presName="imgShp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8F2D2963-2773-4B76-8D6F-A3D823969EB4}" type="pres">
      <dgm:prSet presAssocID="{08F035E3-3C8C-49A5-99A8-C899D6D4A9B4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10855CEC-DFDB-42A6-BABA-051894E3E6FD}" type="pres">
      <dgm:prSet presAssocID="{2F10EE0A-20B4-4339-A6E2-AFCC90388339}" presName="spacing" presStyleCnt="0"/>
      <dgm:spPr/>
    </dgm:pt>
    <dgm:pt modelId="{8D883322-2C82-4EF7-8015-958210180943}" type="pres">
      <dgm:prSet presAssocID="{A186EE93-879F-419F-97AD-937FBB3EDF56}" presName="composite" presStyleCnt="0"/>
      <dgm:spPr/>
    </dgm:pt>
    <dgm:pt modelId="{8407511F-6162-45CD-9AAF-3FE5AE2AD1A2}" type="pres">
      <dgm:prSet presAssocID="{A186EE93-879F-419F-97AD-937FBB3EDF56}" presName="imgShp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C20911B6-0A5B-4F52-AF83-C215DD23AD17}" type="pres">
      <dgm:prSet presAssocID="{A186EE93-879F-419F-97AD-937FBB3EDF56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</dgm:ptLst>
  <dgm:cxnLst>
    <dgm:cxn modelId="{491A0FA7-15E8-4DF0-B44A-93E88E651702}" srcId="{D1D7BB1A-616E-40F9-87FC-4617C14B93E7}" destId="{A186EE93-879F-419F-97AD-937FBB3EDF56}" srcOrd="3" destOrd="0" parTransId="{9F43F9DA-1FEC-497A-86C3-4D244491D24C}" sibTransId="{9D763707-5A63-4782-8833-13C180B442C7}"/>
    <dgm:cxn modelId="{DB543516-B7B5-4D87-B2B1-E48FCEDEFD4F}" type="presOf" srcId="{E3B6A18E-6533-4528-A76B-51ED9B090274}" destId="{27500639-A949-4BC7-A724-833AF4A744FD}" srcOrd="0" destOrd="0" presId="urn:microsoft.com/office/officeart/2005/8/layout/vList3"/>
    <dgm:cxn modelId="{5CF4ED1B-1B51-4086-88AE-87617C6CE724}" type="presOf" srcId="{D1D7BB1A-616E-40F9-87FC-4617C14B93E7}" destId="{7BAEB2D3-08E2-40A8-96AC-2544E82C2944}" srcOrd="0" destOrd="0" presId="urn:microsoft.com/office/officeart/2005/8/layout/vList3"/>
    <dgm:cxn modelId="{7C93770E-5E32-4999-B3FD-7FD53149C1AB}" type="presOf" srcId="{A186EE93-879F-419F-97AD-937FBB3EDF56}" destId="{C20911B6-0A5B-4F52-AF83-C215DD23AD17}" srcOrd="0" destOrd="0" presId="urn:microsoft.com/office/officeart/2005/8/layout/vList3"/>
    <dgm:cxn modelId="{BFDE5BA0-2669-4F68-A530-61654E8D9A9D}" srcId="{D1D7BB1A-616E-40F9-87FC-4617C14B93E7}" destId="{08F035E3-3C8C-49A5-99A8-C899D6D4A9B4}" srcOrd="2" destOrd="0" parTransId="{47FA04A4-C683-4136-A3E4-5D8FB445B72D}" sibTransId="{2F10EE0A-20B4-4339-A6E2-AFCC90388339}"/>
    <dgm:cxn modelId="{A628E411-7EC8-4169-B145-F7D4938C9BAE}" type="presOf" srcId="{C3389AFF-22BE-4743-9401-45468F839C37}" destId="{1F169FFF-4193-4A50-9A31-38D6C66BE2B2}" srcOrd="0" destOrd="0" presId="urn:microsoft.com/office/officeart/2005/8/layout/vList3"/>
    <dgm:cxn modelId="{3C65A1FD-861D-4AF4-8808-300E50DC908F}" srcId="{D1D7BB1A-616E-40F9-87FC-4617C14B93E7}" destId="{E3B6A18E-6533-4528-A76B-51ED9B090274}" srcOrd="0" destOrd="0" parTransId="{0E07F5FE-8C66-4F4E-ACB1-5D1BFBEB4E3A}" sibTransId="{34512F2B-F639-42DF-8487-DA85E84433BF}"/>
    <dgm:cxn modelId="{839B42CF-4D47-44C6-AED7-89F58C07506E}" srcId="{D1D7BB1A-616E-40F9-87FC-4617C14B93E7}" destId="{C3389AFF-22BE-4743-9401-45468F839C37}" srcOrd="1" destOrd="0" parTransId="{DBB8630D-AD29-450B-9A2B-BFEB4DCEAF2A}" sibTransId="{0C2408E3-181D-410B-A99F-0FBD49F77B2E}"/>
    <dgm:cxn modelId="{799C14D2-F9FC-4B5F-A375-793F66E0CF44}" type="presOf" srcId="{08F035E3-3C8C-49A5-99A8-C899D6D4A9B4}" destId="{8F2D2963-2773-4B76-8D6F-A3D823969EB4}" srcOrd="0" destOrd="0" presId="urn:microsoft.com/office/officeart/2005/8/layout/vList3"/>
    <dgm:cxn modelId="{CEE57117-1C08-497E-9CDF-E80578C73A61}" type="presParOf" srcId="{7BAEB2D3-08E2-40A8-96AC-2544E82C2944}" destId="{0939B4B4-B1A0-4794-9A3E-BAEFCEDB5F1A}" srcOrd="0" destOrd="0" presId="urn:microsoft.com/office/officeart/2005/8/layout/vList3"/>
    <dgm:cxn modelId="{19CD69E2-E8CA-4EB3-8BA3-4AD5CB012DA9}" type="presParOf" srcId="{0939B4B4-B1A0-4794-9A3E-BAEFCEDB5F1A}" destId="{7ECF57D1-0CBF-4ECF-AB5F-0F188FCF1347}" srcOrd="0" destOrd="0" presId="urn:microsoft.com/office/officeart/2005/8/layout/vList3"/>
    <dgm:cxn modelId="{CCF69393-C543-4830-8D01-E76C85DAE425}" type="presParOf" srcId="{0939B4B4-B1A0-4794-9A3E-BAEFCEDB5F1A}" destId="{27500639-A949-4BC7-A724-833AF4A744FD}" srcOrd="1" destOrd="0" presId="urn:microsoft.com/office/officeart/2005/8/layout/vList3"/>
    <dgm:cxn modelId="{6EFCF029-CF6C-4BC8-879B-840E2E639A77}" type="presParOf" srcId="{7BAEB2D3-08E2-40A8-96AC-2544E82C2944}" destId="{C0D55075-9544-4B1B-B73F-6C2142E99B8C}" srcOrd="1" destOrd="0" presId="urn:microsoft.com/office/officeart/2005/8/layout/vList3"/>
    <dgm:cxn modelId="{1D625DB0-5A10-424B-A086-9542CB61C5C8}" type="presParOf" srcId="{7BAEB2D3-08E2-40A8-96AC-2544E82C2944}" destId="{A75DAC88-25A3-40AE-B4E2-3A6E4CDF244F}" srcOrd="2" destOrd="0" presId="urn:microsoft.com/office/officeart/2005/8/layout/vList3"/>
    <dgm:cxn modelId="{1111AFFA-04F0-47A5-A03E-76BEBE835AD8}" type="presParOf" srcId="{A75DAC88-25A3-40AE-B4E2-3A6E4CDF244F}" destId="{B6D55129-313E-4515-B2F0-1D6ABE97B68F}" srcOrd="0" destOrd="0" presId="urn:microsoft.com/office/officeart/2005/8/layout/vList3"/>
    <dgm:cxn modelId="{0F6945C1-847A-4DA6-A758-20FAAFF4054F}" type="presParOf" srcId="{A75DAC88-25A3-40AE-B4E2-3A6E4CDF244F}" destId="{1F169FFF-4193-4A50-9A31-38D6C66BE2B2}" srcOrd="1" destOrd="0" presId="urn:microsoft.com/office/officeart/2005/8/layout/vList3"/>
    <dgm:cxn modelId="{BAFB9652-E52D-4C9E-BFC7-6F6F2F5EEF5E}" type="presParOf" srcId="{7BAEB2D3-08E2-40A8-96AC-2544E82C2944}" destId="{7684386E-001D-489B-B661-12AF0075351B}" srcOrd="3" destOrd="0" presId="urn:microsoft.com/office/officeart/2005/8/layout/vList3"/>
    <dgm:cxn modelId="{D037A984-D4D2-455C-88C2-0489804A0356}" type="presParOf" srcId="{7BAEB2D3-08E2-40A8-96AC-2544E82C2944}" destId="{687CDBCA-71CE-4F28-946C-E7031C1A7EA6}" srcOrd="4" destOrd="0" presId="urn:microsoft.com/office/officeart/2005/8/layout/vList3"/>
    <dgm:cxn modelId="{A1D6ABE9-0CC9-4702-810F-9EA288CE34E9}" type="presParOf" srcId="{687CDBCA-71CE-4F28-946C-E7031C1A7EA6}" destId="{AAAEF7CE-828B-4349-A2D2-7D633B6B1E7A}" srcOrd="0" destOrd="0" presId="urn:microsoft.com/office/officeart/2005/8/layout/vList3"/>
    <dgm:cxn modelId="{08D4CA02-A900-43C8-BDF1-F177C3E2D23A}" type="presParOf" srcId="{687CDBCA-71CE-4F28-946C-E7031C1A7EA6}" destId="{8F2D2963-2773-4B76-8D6F-A3D823969EB4}" srcOrd="1" destOrd="0" presId="urn:microsoft.com/office/officeart/2005/8/layout/vList3"/>
    <dgm:cxn modelId="{E46E4F27-33C8-49BF-B8B4-85C7BC4A9B68}" type="presParOf" srcId="{7BAEB2D3-08E2-40A8-96AC-2544E82C2944}" destId="{10855CEC-DFDB-42A6-BABA-051894E3E6FD}" srcOrd="5" destOrd="0" presId="urn:microsoft.com/office/officeart/2005/8/layout/vList3"/>
    <dgm:cxn modelId="{F8692924-6290-4046-9D69-555D88812BCB}" type="presParOf" srcId="{7BAEB2D3-08E2-40A8-96AC-2544E82C2944}" destId="{8D883322-2C82-4EF7-8015-958210180943}" srcOrd="6" destOrd="0" presId="urn:microsoft.com/office/officeart/2005/8/layout/vList3"/>
    <dgm:cxn modelId="{8792A16F-3220-40A8-9FDF-68DD5EEF61DE}" type="presParOf" srcId="{8D883322-2C82-4EF7-8015-958210180943}" destId="{8407511F-6162-45CD-9AAF-3FE5AE2AD1A2}" srcOrd="0" destOrd="0" presId="urn:microsoft.com/office/officeart/2005/8/layout/vList3"/>
    <dgm:cxn modelId="{68DC645E-D9C6-496D-ADE5-B6D9014A700C}" type="presParOf" srcId="{8D883322-2C82-4EF7-8015-958210180943}" destId="{C20911B6-0A5B-4F52-AF83-C215DD23AD1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D7A7F76-C5AD-4DB7-A01A-8DE0DD91D163}" type="doc">
      <dgm:prSet loTypeId="urn:microsoft.com/office/officeart/2005/8/layout/vList3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lv-LV"/>
        </a:p>
      </dgm:t>
    </dgm:pt>
    <dgm:pt modelId="{807E2F8A-393B-44DE-9B7E-4E75C8BB6E94}">
      <dgm:prSet/>
      <dgm:spPr/>
      <dgm:t>
        <a:bodyPr/>
        <a:lstStyle/>
        <a:p>
          <a:pPr rtl="0"/>
          <a:r>
            <a:rPr lang="lv-LV" smtClean="0">
              <a:solidFill>
                <a:schemeClr val="tx1"/>
              </a:solidFill>
            </a:rPr>
            <a:t>Interešu un pieaugušo izglītības plānošana un koordinēšana</a:t>
          </a:r>
          <a:endParaRPr lang="lv-LV">
            <a:solidFill>
              <a:schemeClr val="tx1"/>
            </a:solidFill>
          </a:endParaRPr>
        </a:p>
      </dgm:t>
    </dgm:pt>
    <dgm:pt modelId="{6BD84500-18B8-42F5-8D11-D14FADCC336C}" type="parTrans" cxnId="{A813CE54-A060-4295-AA99-9543007B51BB}">
      <dgm:prSet/>
      <dgm:spPr/>
      <dgm:t>
        <a:bodyPr/>
        <a:lstStyle/>
        <a:p>
          <a:endParaRPr lang="lv-LV">
            <a:solidFill>
              <a:schemeClr val="tx1"/>
            </a:solidFill>
          </a:endParaRPr>
        </a:p>
      </dgm:t>
    </dgm:pt>
    <dgm:pt modelId="{3D34E24E-D4ED-4135-B93B-890A99260D6B}" type="sibTrans" cxnId="{A813CE54-A060-4295-AA99-9543007B51BB}">
      <dgm:prSet/>
      <dgm:spPr/>
      <dgm:t>
        <a:bodyPr/>
        <a:lstStyle/>
        <a:p>
          <a:endParaRPr lang="lv-LV">
            <a:solidFill>
              <a:schemeClr val="tx1"/>
            </a:solidFill>
          </a:endParaRPr>
        </a:p>
      </dgm:t>
    </dgm:pt>
    <dgm:pt modelId="{5646F0F9-5CF8-445B-BCEA-1A9ED61C8776}">
      <dgm:prSet/>
      <dgm:spPr/>
      <dgm:t>
        <a:bodyPr/>
        <a:lstStyle/>
        <a:p>
          <a:pPr rtl="0"/>
          <a:r>
            <a:rPr lang="lv-LV" smtClean="0">
              <a:solidFill>
                <a:schemeClr val="tx1"/>
              </a:solidFill>
            </a:rPr>
            <a:t>Darba ar jaunatni attīstība un sadarbība</a:t>
          </a:r>
          <a:endParaRPr lang="lv-LV">
            <a:solidFill>
              <a:schemeClr val="tx1"/>
            </a:solidFill>
          </a:endParaRPr>
        </a:p>
      </dgm:t>
    </dgm:pt>
    <dgm:pt modelId="{638696F3-AD87-47B9-BE55-21315EF3C646}" type="parTrans" cxnId="{AED213D1-9F7F-447E-A796-2BA9FE486511}">
      <dgm:prSet/>
      <dgm:spPr/>
      <dgm:t>
        <a:bodyPr/>
        <a:lstStyle/>
        <a:p>
          <a:endParaRPr lang="lv-LV">
            <a:solidFill>
              <a:schemeClr val="tx1"/>
            </a:solidFill>
          </a:endParaRPr>
        </a:p>
      </dgm:t>
    </dgm:pt>
    <dgm:pt modelId="{57859BF0-77EF-4AC7-AD86-727BE993F910}" type="sibTrans" cxnId="{AED213D1-9F7F-447E-A796-2BA9FE486511}">
      <dgm:prSet/>
      <dgm:spPr/>
      <dgm:t>
        <a:bodyPr/>
        <a:lstStyle/>
        <a:p>
          <a:endParaRPr lang="lv-LV">
            <a:solidFill>
              <a:schemeClr val="tx1"/>
            </a:solidFill>
          </a:endParaRPr>
        </a:p>
      </dgm:t>
    </dgm:pt>
    <dgm:pt modelId="{6BC819D3-A5B8-4368-8958-4855E5962F93}">
      <dgm:prSet/>
      <dgm:spPr/>
      <dgm:t>
        <a:bodyPr/>
        <a:lstStyle/>
        <a:p>
          <a:pPr rtl="0"/>
          <a:r>
            <a:rPr lang="lv-LV" smtClean="0">
              <a:solidFill>
                <a:schemeClr val="tx1"/>
              </a:solidFill>
            </a:rPr>
            <a:t>Profesionālā izglītība - darba vidē balstītas mācības, darba tirgus vajadzības ar reģionā esošo izglītības piedāvājumu</a:t>
          </a:r>
          <a:endParaRPr lang="lv-LV">
            <a:solidFill>
              <a:schemeClr val="tx1"/>
            </a:solidFill>
          </a:endParaRPr>
        </a:p>
      </dgm:t>
    </dgm:pt>
    <dgm:pt modelId="{635AE46A-FCAF-49A7-B15A-333DA6A99751}" type="parTrans" cxnId="{08CC0E0B-A37E-4A1A-802D-13436B156B02}">
      <dgm:prSet/>
      <dgm:spPr/>
      <dgm:t>
        <a:bodyPr/>
        <a:lstStyle/>
        <a:p>
          <a:endParaRPr lang="lv-LV">
            <a:solidFill>
              <a:schemeClr val="tx1"/>
            </a:solidFill>
          </a:endParaRPr>
        </a:p>
      </dgm:t>
    </dgm:pt>
    <dgm:pt modelId="{8D20D4D8-F8AD-467E-9D62-660EA552A508}" type="sibTrans" cxnId="{08CC0E0B-A37E-4A1A-802D-13436B156B02}">
      <dgm:prSet/>
      <dgm:spPr/>
      <dgm:t>
        <a:bodyPr/>
        <a:lstStyle/>
        <a:p>
          <a:endParaRPr lang="lv-LV">
            <a:solidFill>
              <a:schemeClr val="tx1"/>
            </a:solidFill>
          </a:endParaRPr>
        </a:p>
      </dgm:t>
    </dgm:pt>
    <dgm:pt modelId="{F52669F8-77CF-4F4B-A11A-41DF27090C9D}" type="pres">
      <dgm:prSet presAssocID="{7D7A7F76-C5AD-4DB7-A01A-8DE0DD91D16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lv-LV"/>
        </a:p>
      </dgm:t>
    </dgm:pt>
    <dgm:pt modelId="{F2DBCE69-46CB-4797-BC3C-FC98F3B7D340}" type="pres">
      <dgm:prSet presAssocID="{807E2F8A-393B-44DE-9B7E-4E75C8BB6E94}" presName="composite" presStyleCnt="0"/>
      <dgm:spPr/>
    </dgm:pt>
    <dgm:pt modelId="{B0ADBF6B-A096-42A3-BB9F-8F17D09897FE}" type="pres">
      <dgm:prSet presAssocID="{807E2F8A-393B-44DE-9B7E-4E75C8BB6E94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5804733-57DA-4C1A-BE32-1CA4CB229430}" type="pres">
      <dgm:prSet presAssocID="{807E2F8A-393B-44DE-9B7E-4E75C8BB6E94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86D275DD-940F-4B2E-8764-26A526009E3D}" type="pres">
      <dgm:prSet presAssocID="{3D34E24E-D4ED-4135-B93B-890A99260D6B}" presName="spacing" presStyleCnt="0"/>
      <dgm:spPr/>
    </dgm:pt>
    <dgm:pt modelId="{4F1B83B0-E981-48C9-A816-0EFBF065C762}" type="pres">
      <dgm:prSet presAssocID="{5646F0F9-5CF8-445B-BCEA-1A9ED61C8776}" presName="composite" presStyleCnt="0"/>
      <dgm:spPr/>
    </dgm:pt>
    <dgm:pt modelId="{D3FEB210-6270-42AE-922A-DE64000F2B25}" type="pres">
      <dgm:prSet presAssocID="{5646F0F9-5CF8-445B-BCEA-1A9ED61C8776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97095492-68B6-4894-800C-8AE8436DE9B9}" type="pres">
      <dgm:prSet presAssocID="{5646F0F9-5CF8-445B-BCEA-1A9ED61C8776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6F948C5F-3346-430A-84ED-6940E7A97E1A}" type="pres">
      <dgm:prSet presAssocID="{57859BF0-77EF-4AC7-AD86-727BE993F910}" presName="spacing" presStyleCnt="0"/>
      <dgm:spPr/>
    </dgm:pt>
    <dgm:pt modelId="{FD5F1ACC-9898-403F-AF7A-A6A7E5B7295F}" type="pres">
      <dgm:prSet presAssocID="{6BC819D3-A5B8-4368-8958-4855E5962F93}" presName="composite" presStyleCnt="0"/>
      <dgm:spPr/>
    </dgm:pt>
    <dgm:pt modelId="{5451B570-568D-4E9A-B096-7F8E09BB558A}" type="pres">
      <dgm:prSet presAssocID="{6BC819D3-A5B8-4368-8958-4855E5962F93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DDA302BD-F568-4D35-9C9D-129C079C8128}" type="pres">
      <dgm:prSet presAssocID="{6BC819D3-A5B8-4368-8958-4855E5962F93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</dgm:ptLst>
  <dgm:cxnLst>
    <dgm:cxn modelId="{F7416D11-2446-4B1A-9E3B-18EF204A3118}" type="presOf" srcId="{5646F0F9-5CF8-445B-BCEA-1A9ED61C8776}" destId="{97095492-68B6-4894-800C-8AE8436DE9B9}" srcOrd="0" destOrd="0" presId="urn:microsoft.com/office/officeart/2005/8/layout/vList3"/>
    <dgm:cxn modelId="{08CC0E0B-A37E-4A1A-802D-13436B156B02}" srcId="{7D7A7F76-C5AD-4DB7-A01A-8DE0DD91D163}" destId="{6BC819D3-A5B8-4368-8958-4855E5962F93}" srcOrd="2" destOrd="0" parTransId="{635AE46A-FCAF-49A7-B15A-333DA6A99751}" sibTransId="{8D20D4D8-F8AD-467E-9D62-660EA552A508}"/>
    <dgm:cxn modelId="{A813CE54-A060-4295-AA99-9543007B51BB}" srcId="{7D7A7F76-C5AD-4DB7-A01A-8DE0DD91D163}" destId="{807E2F8A-393B-44DE-9B7E-4E75C8BB6E94}" srcOrd="0" destOrd="0" parTransId="{6BD84500-18B8-42F5-8D11-D14FADCC336C}" sibTransId="{3D34E24E-D4ED-4135-B93B-890A99260D6B}"/>
    <dgm:cxn modelId="{D9242B0A-A5A2-4D44-A4D1-1FE3A4806C8C}" type="presOf" srcId="{6BC819D3-A5B8-4368-8958-4855E5962F93}" destId="{DDA302BD-F568-4D35-9C9D-129C079C8128}" srcOrd="0" destOrd="0" presId="urn:microsoft.com/office/officeart/2005/8/layout/vList3"/>
    <dgm:cxn modelId="{F9678503-F997-4C38-8BFA-026340623CF0}" type="presOf" srcId="{807E2F8A-393B-44DE-9B7E-4E75C8BB6E94}" destId="{65804733-57DA-4C1A-BE32-1CA4CB229430}" srcOrd="0" destOrd="0" presId="urn:microsoft.com/office/officeart/2005/8/layout/vList3"/>
    <dgm:cxn modelId="{11694C67-63EE-4BFE-B04A-BFF9BC9B382D}" type="presOf" srcId="{7D7A7F76-C5AD-4DB7-A01A-8DE0DD91D163}" destId="{F52669F8-77CF-4F4B-A11A-41DF27090C9D}" srcOrd="0" destOrd="0" presId="urn:microsoft.com/office/officeart/2005/8/layout/vList3"/>
    <dgm:cxn modelId="{AED213D1-9F7F-447E-A796-2BA9FE486511}" srcId="{7D7A7F76-C5AD-4DB7-A01A-8DE0DD91D163}" destId="{5646F0F9-5CF8-445B-BCEA-1A9ED61C8776}" srcOrd="1" destOrd="0" parTransId="{638696F3-AD87-47B9-BE55-21315EF3C646}" sibTransId="{57859BF0-77EF-4AC7-AD86-727BE993F910}"/>
    <dgm:cxn modelId="{5AE66CB5-728F-43B7-B9EE-683F4D5C25BD}" type="presParOf" srcId="{F52669F8-77CF-4F4B-A11A-41DF27090C9D}" destId="{F2DBCE69-46CB-4797-BC3C-FC98F3B7D340}" srcOrd="0" destOrd="0" presId="urn:microsoft.com/office/officeart/2005/8/layout/vList3"/>
    <dgm:cxn modelId="{9E2417B9-0B85-4B27-BCB8-39CA555485C7}" type="presParOf" srcId="{F2DBCE69-46CB-4797-BC3C-FC98F3B7D340}" destId="{B0ADBF6B-A096-42A3-BB9F-8F17D09897FE}" srcOrd="0" destOrd="0" presId="urn:microsoft.com/office/officeart/2005/8/layout/vList3"/>
    <dgm:cxn modelId="{E1CBA90C-903A-4155-A3A3-64E69BBAD9B0}" type="presParOf" srcId="{F2DBCE69-46CB-4797-BC3C-FC98F3B7D340}" destId="{65804733-57DA-4C1A-BE32-1CA4CB229430}" srcOrd="1" destOrd="0" presId="urn:microsoft.com/office/officeart/2005/8/layout/vList3"/>
    <dgm:cxn modelId="{2223DF40-90E2-42F7-A506-859AF803DD0F}" type="presParOf" srcId="{F52669F8-77CF-4F4B-A11A-41DF27090C9D}" destId="{86D275DD-940F-4B2E-8764-26A526009E3D}" srcOrd="1" destOrd="0" presId="urn:microsoft.com/office/officeart/2005/8/layout/vList3"/>
    <dgm:cxn modelId="{5566500D-6715-403A-88D8-F9C37192A084}" type="presParOf" srcId="{F52669F8-77CF-4F4B-A11A-41DF27090C9D}" destId="{4F1B83B0-E981-48C9-A816-0EFBF065C762}" srcOrd="2" destOrd="0" presId="urn:microsoft.com/office/officeart/2005/8/layout/vList3"/>
    <dgm:cxn modelId="{5911DCBC-5821-4EA5-98A2-4198FFC17F6B}" type="presParOf" srcId="{4F1B83B0-E981-48C9-A816-0EFBF065C762}" destId="{D3FEB210-6270-42AE-922A-DE64000F2B25}" srcOrd="0" destOrd="0" presId="urn:microsoft.com/office/officeart/2005/8/layout/vList3"/>
    <dgm:cxn modelId="{52F350D4-4508-4E89-BE9A-26FD4D1D3B43}" type="presParOf" srcId="{4F1B83B0-E981-48C9-A816-0EFBF065C762}" destId="{97095492-68B6-4894-800C-8AE8436DE9B9}" srcOrd="1" destOrd="0" presId="urn:microsoft.com/office/officeart/2005/8/layout/vList3"/>
    <dgm:cxn modelId="{9DD84109-484E-4DB6-8B01-76F1ED376889}" type="presParOf" srcId="{F52669F8-77CF-4F4B-A11A-41DF27090C9D}" destId="{6F948C5F-3346-430A-84ED-6940E7A97E1A}" srcOrd="3" destOrd="0" presId="urn:microsoft.com/office/officeart/2005/8/layout/vList3"/>
    <dgm:cxn modelId="{8AB26F18-8687-44D8-9E78-E706A25F6B1C}" type="presParOf" srcId="{F52669F8-77CF-4F4B-A11A-41DF27090C9D}" destId="{FD5F1ACC-9898-403F-AF7A-A6A7E5B7295F}" srcOrd="4" destOrd="0" presId="urn:microsoft.com/office/officeart/2005/8/layout/vList3"/>
    <dgm:cxn modelId="{AFA64BEB-3544-40E2-B835-1A7B1E19A646}" type="presParOf" srcId="{FD5F1ACC-9898-403F-AF7A-A6A7E5B7295F}" destId="{5451B570-568D-4E9A-B096-7F8E09BB558A}" srcOrd="0" destOrd="0" presId="urn:microsoft.com/office/officeart/2005/8/layout/vList3"/>
    <dgm:cxn modelId="{7AF63748-88C2-4703-AE17-A3E78FF6E4BE}" type="presParOf" srcId="{FD5F1ACC-9898-403F-AF7A-A6A7E5B7295F}" destId="{DDA302BD-F568-4D35-9C9D-129C079C812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1E9524-D73E-4F3A-A093-AE611395D0D8}" type="doc">
      <dgm:prSet loTypeId="urn:microsoft.com/office/officeart/2005/8/layout/vList3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lv-LV"/>
        </a:p>
      </dgm:t>
    </dgm:pt>
    <dgm:pt modelId="{ECD8211E-4EB0-485D-A866-1E8B68FEF511}">
      <dgm:prSet/>
      <dgm:spPr/>
      <dgm:t>
        <a:bodyPr/>
        <a:lstStyle/>
        <a:p>
          <a:pPr rtl="0"/>
          <a:endParaRPr lang="lv-LV" dirty="0">
            <a:solidFill>
              <a:schemeClr val="tx1"/>
            </a:solidFill>
          </a:endParaRPr>
        </a:p>
      </dgm:t>
    </dgm:pt>
    <dgm:pt modelId="{7F8451CF-B222-470B-A018-D9E5F9F1B382}" type="parTrans" cxnId="{855E6918-423C-4336-AFE9-F8D2A16784E9}">
      <dgm:prSet/>
      <dgm:spPr/>
      <dgm:t>
        <a:bodyPr/>
        <a:lstStyle/>
        <a:p>
          <a:endParaRPr lang="lv-LV">
            <a:solidFill>
              <a:schemeClr val="tx1"/>
            </a:solidFill>
          </a:endParaRPr>
        </a:p>
      </dgm:t>
    </dgm:pt>
    <dgm:pt modelId="{AFA6A70E-89D8-4DB5-BC3A-1153BBA9754F}" type="sibTrans" cxnId="{855E6918-423C-4336-AFE9-F8D2A16784E9}">
      <dgm:prSet/>
      <dgm:spPr/>
      <dgm:t>
        <a:bodyPr/>
        <a:lstStyle/>
        <a:p>
          <a:endParaRPr lang="lv-LV">
            <a:solidFill>
              <a:schemeClr val="tx1"/>
            </a:solidFill>
          </a:endParaRPr>
        </a:p>
      </dgm:t>
    </dgm:pt>
    <dgm:pt modelId="{F0BC7A1D-277A-46F8-B554-860651784496}">
      <dgm:prSet/>
      <dgm:spPr/>
      <dgm:t>
        <a:bodyPr/>
        <a:lstStyle/>
        <a:p>
          <a:pPr rtl="0"/>
          <a:r>
            <a:rPr lang="lv-LV" dirty="0" smtClean="0">
              <a:solidFill>
                <a:schemeClr val="tx1"/>
              </a:solidFill>
            </a:rPr>
            <a:t>Bāriņtiesas prakses un vietējo pašvaldību resursu koordinēšana  </a:t>
          </a:r>
          <a:br>
            <a:rPr lang="lv-LV" dirty="0" smtClean="0">
              <a:solidFill>
                <a:schemeClr val="tx1"/>
              </a:solidFill>
            </a:rPr>
          </a:br>
          <a:r>
            <a:rPr lang="lv-LV" i="1" dirty="0" smtClean="0">
              <a:solidFill>
                <a:schemeClr val="tx1"/>
              </a:solidFill>
            </a:rPr>
            <a:t>(diskusijai ar TM un LM par vienotas bērnu tiesību aizsardzības politikas attīstības virzieniem)</a:t>
          </a:r>
          <a:endParaRPr lang="lv-LV" dirty="0">
            <a:solidFill>
              <a:schemeClr val="tx1"/>
            </a:solidFill>
          </a:endParaRPr>
        </a:p>
      </dgm:t>
    </dgm:pt>
    <dgm:pt modelId="{BBFCDC22-1840-443F-853D-947480E66AEA}" type="parTrans" cxnId="{DB76FEFE-3FB0-494D-A92C-D8E70324233E}">
      <dgm:prSet/>
      <dgm:spPr/>
      <dgm:t>
        <a:bodyPr/>
        <a:lstStyle/>
        <a:p>
          <a:endParaRPr lang="lv-LV">
            <a:solidFill>
              <a:schemeClr val="tx1"/>
            </a:solidFill>
          </a:endParaRPr>
        </a:p>
      </dgm:t>
    </dgm:pt>
    <dgm:pt modelId="{C060BC1A-0A20-4E52-9EA1-33C07CB98CEC}" type="sibTrans" cxnId="{DB76FEFE-3FB0-494D-A92C-D8E70324233E}">
      <dgm:prSet/>
      <dgm:spPr/>
      <dgm:t>
        <a:bodyPr/>
        <a:lstStyle/>
        <a:p>
          <a:endParaRPr lang="lv-LV">
            <a:solidFill>
              <a:schemeClr val="tx1"/>
            </a:solidFill>
          </a:endParaRPr>
        </a:p>
      </dgm:t>
    </dgm:pt>
    <dgm:pt modelId="{6B1AF7F6-74D0-4ABC-B1F7-A2D68B52FDF0}" type="pres">
      <dgm:prSet presAssocID="{291E9524-D73E-4F3A-A093-AE611395D0D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lv-LV"/>
        </a:p>
      </dgm:t>
    </dgm:pt>
    <dgm:pt modelId="{D07A6601-AD15-436A-B4E6-07303CB95F41}" type="pres">
      <dgm:prSet presAssocID="{ECD8211E-4EB0-485D-A866-1E8B68FEF511}" presName="composite" presStyleCnt="0"/>
      <dgm:spPr/>
    </dgm:pt>
    <dgm:pt modelId="{60EE26A9-0A53-4810-A04C-E94A3018A344}" type="pres">
      <dgm:prSet presAssocID="{ECD8211E-4EB0-485D-A866-1E8B68FEF511}" presName="imgShp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151DE85-0C21-4D15-B243-03C161931DBF}" type="pres">
      <dgm:prSet presAssocID="{ECD8211E-4EB0-485D-A866-1E8B68FEF511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</dgm:ptLst>
  <dgm:cxnLst>
    <dgm:cxn modelId="{45BE81D4-9FB5-4C85-B688-5BD2113162F6}" type="presOf" srcId="{F0BC7A1D-277A-46F8-B554-860651784496}" destId="{7151DE85-0C21-4D15-B243-03C161931DBF}" srcOrd="0" destOrd="1" presId="urn:microsoft.com/office/officeart/2005/8/layout/vList3"/>
    <dgm:cxn modelId="{855E6918-423C-4336-AFE9-F8D2A16784E9}" srcId="{291E9524-D73E-4F3A-A093-AE611395D0D8}" destId="{ECD8211E-4EB0-485D-A866-1E8B68FEF511}" srcOrd="0" destOrd="0" parTransId="{7F8451CF-B222-470B-A018-D9E5F9F1B382}" sibTransId="{AFA6A70E-89D8-4DB5-BC3A-1153BBA9754F}"/>
    <dgm:cxn modelId="{91CE4373-C7EE-4258-9254-BBC4C85C056F}" type="presOf" srcId="{ECD8211E-4EB0-485D-A866-1E8B68FEF511}" destId="{7151DE85-0C21-4D15-B243-03C161931DBF}" srcOrd="0" destOrd="0" presId="urn:microsoft.com/office/officeart/2005/8/layout/vList3"/>
    <dgm:cxn modelId="{DB76FEFE-3FB0-494D-A92C-D8E70324233E}" srcId="{ECD8211E-4EB0-485D-A866-1E8B68FEF511}" destId="{F0BC7A1D-277A-46F8-B554-860651784496}" srcOrd="0" destOrd="0" parTransId="{BBFCDC22-1840-443F-853D-947480E66AEA}" sibTransId="{C060BC1A-0A20-4E52-9EA1-33C07CB98CEC}"/>
    <dgm:cxn modelId="{5CA17837-AAE0-4C65-BD2C-71F959DF971A}" type="presOf" srcId="{291E9524-D73E-4F3A-A093-AE611395D0D8}" destId="{6B1AF7F6-74D0-4ABC-B1F7-A2D68B52FDF0}" srcOrd="0" destOrd="0" presId="urn:microsoft.com/office/officeart/2005/8/layout/vList3"/>
    <dgm:cxn modelId="{D0451676-5B4E-42B4-B1FD-35596207952D}" type="presParOf" srcId="{6B1AF7F6-74D0-4ABC-B1F7-A2D68B52FDF0}" destId="{D07A6601-AD15-436A-B4E6-07303CB95F41}" srcOrd="0" destOrd="0" presId="urn:microsoft.com/office/officeart/2005/8/layout/vList3"/>
    <dgm:cxn modelId="{D74BE284-C371-45D0-92BA-28F67D5E84AE}" type="presParOf" srcId="{D07A6601-AD15-436A-B4E6-07303CB95F41}" destId="{60EE26A9-0A53-4810-A04C-E94A3018A344}" srcOrd="0" destOrd="0" presId="urn:microsoft.com/office/officeart/2005/8/layout/vList3"/>
    <dgm:cxn modelId="{6FE24AD3-40DF-4D5D-B451-CA6887844418}" type="presParOf" srcId="{D07A6601-AD15-436A-B4E6-07303CB95F41}" destId="{7151DE85-0C21-4D15-B243-03C161931DB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56A1536-E18C-48BB-8CD2-46A5C2BEDD18}" type="doc">
      <dgm:prSet loTypeId="urn:microsoft.com/office/officeart/2005/8/layout/vList3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lv-LV"/>
        </a:p>
      </dgm:t>
    </dgm:pt>
    <dgm:pt modelId="{6CA95F00-3B0A-40FC-ACE3-1E652906C4A3}">
      <dgm:prSet/>
      <dgm:spPr/>
      <dgm:t>
        <a:bodyPr/>
        <a:lstStyle/>
        <a:p>
          <a:pPr rtl="0"/>
          <a:r>
            <a:rPr lang="lv-LV" dirty="0" smtClean="0">
              <a:solidFill>
                <a:schemeClr val="tx1"/>
              </a:solidFill>
            </a:rPr>
            <a:t>Tematisko plānojumu izvērtēšana</a:t>
          </a:r>
          <a:endParaRPr lang="lv-LV" dirty="0">
            <a:solidFill>
              <a:schemeClr val="tx1"/>
            </a:solidFill>
          </a:endParaRPr>
        </a:p>
      </dgm:t>
    </dgm:pt>
    <dgm:pt modelId="{9B904AE3-29A6-4A5A-927F-B0EC8AD12FE5}" type="parTrans" cxnId="{4DD2A959-BAB6-4E75-A079-CA32A13F2497}">
      <dgm:prSet/>
      <dgm:spPr/>
      <dgm:t>
        <a:bodyPr/>
        <a:lstStyle/>
        <a:p>
          <a:endParaRPr lang="lv-LV">
            <a:solidFill>
              <a:schemeClr val="tx1"/>
            </a:solidFill>
          </a:endParaRPr>
        </a:p>
      </dgm:t>
    </dgm:pt>
    <dgm:pt modelId="{E27D42D6-41B6-4019-A227-1E4AE86F6BFC}" type="sibTrans" cxnId="{4DD2A959-BAB6-4E75-A079-CA32A13F2497}">
      <dgm:prSet/>
      <dgm:spPr/>
      <dgm:t>
        <a:bodyPr/>
        <a:lstStyle/>
        <a:p>
          <a:endParaRPr lang="lv-LV">
            <a:solidFill>
              <a:schemeClr val="tx1"/>
            </a:solidFill>
          </a:endParaRPr>
        </a:p>
      </dgm:t>
    </dgm:pt>
    <dgm:pt modelId="{81027433-C86F-4AB5-810B-CD2E7290C8D8}">
      <dgm:prSet/>
      <dgm:spPr/>
      <dgm:t>
        <a:bodyPr/>
        <a:lstStyle/>
        <a:p>
          <a:pPr rtl="0"/>
          <a:r>
            <a:rPr lang="lv-LV" dirty="0" smtClean="0">
              <a:solidFill>
                <a:schemeClr val="tx1"/>
              </a:solidFill>
            </a:rPr>
            <a:t>Transports un mobilitāte – reģiona teritorijā</a:t>
          </a:r>
          <a:endParaRPr lang="lv-LV" dirty="0">
            <a:solidFill>
              <a:schemeClr val="tx1"/>
            </a:solidFill>
          </a:endParaRPr>
        </a:p>
      </dgm:t>
    </dgm:pt>
    <dgm:pt modelId="{26E00C2B-4981-4418-88D8-0C91E897C41E}" type="parTrans" cxnId="{6F512E80-6BCB-46BF-A6EA-41B6121BFB22}">
      <dgm:prSet/>
      <dgm:spPr/>
      <dgm:t>
        <a:bodyPr/>
        <a:lstStyle/>
        <a:p>
          <a:endParaRPr lang="lv-LV">
            <a:solidFill>
              <a:schemeClr val="tx1"/>
            </a:solidFill>
          </a:endParaRPr>
        </a:p>
      </dgm:t>
    </dgm:pt>
    <dgm:pt modelId="{B21C8515-F275-4923-BB57-3ED479230FAB}" type="sibTrans" cxnId="{6F512E80-6BCB-46BF-A6EA-41B6121BFB22}">
      <dgm:prSet/>
      <dgm:spPr/>
      <dgm:t>
        <a:bodyPr/>
        <a:lstStyle/>
        <a:p>
          <a:endParaRPr lang="lv-LV">
            <a:solidFill>
              <a:schemeClr val="tx1"/>
            </a:solidFill>
          </a:endParaRPr>
        </a:p>
      </dgm:t>
    </dgm:pt>
    <dgm:pt modelId="{4F4013BB-67FC-41C4-AB74-D37225A8D8A0}">
      <dgm:prSet/>
      <dgm:spPr/>
      <dgm:t>
        <a:bodyPr/>
        <a:lstStyle/>
        <a:p>
          <a:pPr rtl="0"/>
          <a:r>
            <a:rPr lang="lv-LV" dirty="0" smtClean="0">
              <a:solidFill>
                <a:schemeClr val="tx1"/>
              </a:solidFill>
            </a:rPr>
            <a:t>Attīstības un investīciju plānu projektu izvērtēšana reģionālā mērogā </a:t>
          </a:r>
          <a:br>
            <a:rPr lang="lv-LV" dirty="0" smtClean="0">
              <a:solidFill>
                <a:schemeClr val="tx1"/>
              </a:solidFill>
            </a:rPr>
          </a:br>
          <a:r>
            <a:rPr lang="lv-LV" dirty="0" smtClean="0">
              <a:solidFill>
                <a:schemeClr val="tx1"/>
              </a:solidFill>
            </a:rPr>
            <a:t>(pirms to pieņemšanas)</a:t>
          </a:r>
          <a:endParaRPr lang="lv-LV" dirty="0">
            <a:solidFill>
              <a:schemeClr val="tx1"/>
            </a:solidFill>
          </a:endParaRPr>
        </a:p>
      </dgm:t>
    </dgm:pt>
    <dgm:pt modelId="{BC3E9B2D-22CB-4488-92BE-3314A3E285F0}" type="parTrans" cxnId="{CC9FD422-F6DB-4336-9FCE-2D66AB0D0422}">
      <dgm:prSet/>
      <dgm:spPr/>
      <dgm:t>
        <a:bodyPr/>
        <a:lstStyle/>
        <a:p>
          <a:endParaRPr lang="lv-LV">
            <a:solidFill>
              <a:schemeClr val="tx1"/>
            </a:solidFill>
          </a:endParaRPr>
        </a:p>
      </dgm:t>
    </dgm:pt>
    <dgm:pt modelId="{B08614E2-B52F-45B9-938B-5E47284B4F14}" type="sibTrans" cxnId="{CC9FD422-F6DB-4336-9FCE-2D66AB0D0422}">
      <dgm:prSet/>
      <dgm:spPr/>
      <dgm:t>
        <a:bodyPr/>
        <a:lstStyle/>
        <a:p>
          <a:endParaRPr lang="lv-LV">
            <a:solidFill>
              <a:schemeClr val="tx1"/>
            </a:solidFill>
          </a:endParaRPr>
        </a:p>
      </dgm:t>
    </dgm:pt>
    <dgm:pt modelId="{0BDCA9D3-737A-4C85-B4AF-4DBCEAADD701}" type="pres">
      <dgm:prSet presAssocID="{656A1536-E18C-48BB-8CD2-46A5C2BEDD1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lv-LV"/>
        </a:p>
      </dgm:t>
    </dgm:pt>
    <dgm:pt modelId="{410981D9-AF5D-48E2-A0A4-FF34F0A17464}" type="pres">
      <dgm:prSet presAssocID="{6CA95F00-3B0A-40FC-ACE3-1E652906C4A3}" presName="composite" presStyleCnt="0"/>
      <dgm:spPr/>
    </dgm:pt>
    <dgm:pt modelId="{25BFF6C5-7B11-447C-9391-B9A0121881F7}" type="pres">
      <dgm:prSet presAssocID="{6CA95F00-3B0A-40FC-ACE3-1E652906C4A3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E225377-9C89-4E62-B85C-A56AB544D5C4}" type="pres">
      <dgm:prSet presAssocID="{6CA95F00-3B0A-40FC-ACE3-1E652906C4A3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FD87D8B0-5581-49C3-A850-C5544EDC0A90}" type="pres">
      <dgm:prSet presAssocID="{E27D42D6-41B6-4019-A227-1E4AE86F6BFC}" presName="spacing" presStyleCnt="0"/>
      <dgm:spPr/>
    </dgm:pt>
    <dgm:pt modelId="{3A8B203E-1ABF-46D5-9A52-31185BFC8158}" type="pres">
      <dgm:prSet presAssocID="{81027433-C86F-4AB5-810B-CD2E7290C8D8}" presName="composite" presStyleCnt="0"/>
      <dgm:spPr/>
    </dgm:pt>
    <dgm:pt modelId="{009F8321-441F-4236-B9A9-C73C7DD81FD4}" type="pres">
      <dgm:prSet presAssocID="{81027433-C86F-4AB5-810B-CD2E7290C8D8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1D434DCE-6578-4C77-9D43-211644CC4FC9}" type="pres">
      <dgm:prSet presAssocID="{81027433-C86F-4AB5-810B-CD2E7290C8D8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316C1C86-897B-48EA-89D5-6F44F9F7E8C2}" type="pres">
      <dgm:prSet presAssocID="{B21C8515-F275-4923-BB57-3ED479230FAB}" presName="spacing" presStyleCnt="0"/>
      <dgm:spPr/>
    </dgm:pt>
    <dgm:pt modelId="{4D097BC1-188F-4E9A-A9A2-A981B4377C84}" type="pres">
      <dgm:prSet presAssocID="{4F4013BB-67FC-41C4-AB74-D37225A8D8A0}" presName="composite" presStyleCnt="0"/>
      <dgm:spPr/>
    </dgm:pt>
    <dgm:pt modelId="{E7E4A0FB-21BB-477D-B314-6F671512EE06}" type="pres">
      <dgm:prSet presAssocID="{4F4013BB-67FC-41C4-AB74-D37225A8D8A0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2E4AA216-2600-438A-8F2C-8A55546982F0}" type="pres">
      <dgm:prSet presAssocID="{4F4013BB-67FC-41C4-AB74-D37225A8D8A0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</dgm:ptLst>
  <dgm:cxnLst>
    <dgm:cxn modelId="{88B7C74B-A119-4668-9E07-620E3C656C0E}" type="presOf" srcId="{81027433-C86F-4AB5-810B-CD2E7290C8D8}" destId="{1D434DCE-6578-4C77-9D43-211644CC4FC9}" srcOrd="0" destOrd="0" presId="urn:microsoft.com/office/officeart/2005/8/layout/vList3"/>
    <dgm:cxn modelId="{4DD2A959-BAB6-4E75-A079-CA32A13F2497}" srcId="{656A1536-E18C-48BB-8CD2-46A5C2BEDD18}" destId="{6CA95F00-3B0A-40FC-ACE3-1E652906C4A3}" srcOrd="0" destOrd="0" parTransId="{9B904AE3-29A6-4A5A-927F-B0EC8AD12FE5}" sibTransId="{E27D42D6-41B6-4019-A227-1E4AE86F6BFC}"/>
    <dgm:cxn modelId="{DA22FA6A-FE1C-4E15-80FE-D6A5BB343788}" type="presOf" srcId="{6CA95F00-3B0A-40FC-ACE3-1E652906C4A3}" destId="{AE225377-9C89-4E62-B85C-A56AB544D5C4}" srcOrd="0" destOrd="0" presId="urn:microsoft.com/office/officeart/2005/8/layout/vList3"/>
    <dgm:cxn modelId="{2F0AD306-EFB5-4E1A-B849-DE475CFF7126}" type="presOf" srcId="{4F4013BB-67FC-41C4-AB74-D37225A8D8A0}" destId="{2E4AA216-2600-438A-8F2C-8A55546982F0}" srcOrd="0" destOrd="0" presId="urn:microsoft.com/office/officeart/2005/8/layout/vList3"/>
    <dgm:cxn modelId="{6F512E80-6BCB-46BF-A6EA-41B6121BFB22}" srcId="{656A1536-E18C-48BB-8CD2-46A5C2BEDD18}" destId="{81027433-C86F-4AB5-810B-CD2E7290C8D8}" srcOrd="1" destOrd="0" parTransId="{26E00C2B-4981-4418-88D8-0C91E897C41E}" sibTransId="{B21C8515-F275-4923-BB57-3ED479230FAB}"/>
    <dgm:cxn modelId="{CC9FD422-F6DB-4336-9FCE-2D66AB0D0422}" srcId="{656A1536-E18C-48BB-8CD2-46A5C2BEDD18}" destId="{4F4013BB-67FC-41C4-AB74-D37225A8D8A0}" srcOrd="2" destOrd="0" parTransId="{BC3E9B2D-22CB-4488-92BE-3314A3E285F0}" sibTransId="{B08614E2-B52F-45B9-938B-5E47284B4F14}"/>
    <dgm:cxn modelId="{2431C50C-7EB8-4DDD-9CC5-1EA9C66AD98B}" type="presOf" srcId="{656A1536-E18C-48BB-8CD2-46A5C2BEDD18}" destId="{0BDCA9D3-737A-4C85-B4AF-4DBCEAADD701}" srcOrd="0" destOrd="0" presId="urn:microsoft.com/office/officeart/2005/8/layout/vList3"/>
    <dgm:cxn modelId="{C4996D11-DA3D-4E41-8384-F8AD943D9033}" type="presParOf" srcId="{0BDCA9D3-737A-4C85-B4AF-4DBCEAADD701}" destId="{410981D9-AF5D-48E2-A0A4-FF34F0A17464}" srcOrd="0" destOrd="0" presId="urn:microsoft.com/office/officeart/2005/8/layout/vList3"/>
    <dgm:cxn modelId="{A030588E-E0D6-40F0-8A14-372F1F972420}" type="presParOf" srcId="{410981D9-AF5D-48E2-A0A4-FF34F0A17464}" destId="{25BFF6C5-7B11-447C-9391-B9A0121881F7}" srcOrd="0" destOrd="0" presId="urn:microsoft.com/office/officeart/2005/8/layout/vList3"/>
    <dgm:cxn modelId="{5CC5515A-18BE-4B7D-88AB-7F3F17F5849E}" type="presParOf" srcId="{410981D9-AF5D-48E2-A0A4-FF34F0A17464}" destId="{AE225377-9C89-4E62-B85C-A56AB544D5C4}" srcOrd="1" destOrd="0" presId="urn:microsoft.com/office/officeart/2005/8/layout/vList3"/>
    <dgm:cxn modelId="{B5FE406C-07DF-4418-AFB2-9B3F7454D230}" type="presParOf" srcId="{0BDCA9D3-737A-4C85-B4AF-4DBCEAADD701}" destId="{FD87D8B0-5581-49C3-A850-C5544EDC0A90}" srcOrd="1" destOrd="0" presId="urn:microsoft.com/office/officeart/2005/8/layout/vList3"/>
    <dgm:cxn modelId="{8F0FF4FD-F7C1-4217-9CF0-20BD3C3FB5BE}" type="presParOf" srcId="{0BDCA9D3-737A-4C85-B4AF-4DBCEAADD701}" destId="{3A8B203E-1ABF-46D5-9A52-31185BFC8158}" srcOrd="2" destOrd="0" presId="urn:microsoft.com/office/officeart/2005/8/layout/vList3"/>
    <dgm:cxn modelId="{0E5EC94A-1254-486D-A325-41CD60C2C8D4}" type="presParOf" srcId="{3A8B203E-1ABF-46D5-9A52-31185BFC8158}" destId="{009F8321-441F-4236-B9A9-C73C7DD81FD4}" srcOrd="0" destOrd="0" presId="urn:microsoft.com/office/officeart/2005/8/layout/vList3"/>
    <dgm:cxn modelId="{C7C7ABD6-E4D0-4C57-AB99-C572DC4F69FD}" type="presParOf" srcId="{3A8B203E-1ABF-46D5-9A52-31185BFC8158}" destId="{1D434DCE-6578-4C77-9D43-211644CC4FC9}" srcOrd="1" destOrd="0" presId="urn:microsoft.com/office/officeart/2005/8/layout/vList3"/>
    <dgm:cxn modelId="{E068ACC6-4EFF-4D9E-BBF3-37FE622CFE9C}" type="presParOf" srcId="{0BDCA9D3-737A-4C85-B4AF-4DBCEAADD701}" destId="{316C1C86-897B-48EA-89D5-6F44F9F7E8C2}" srcOrd="3" destOrd="0" presId="urn:microsoft.com/office/officeart/2005/8/layout/vList3"/>
    <dgm:cxn modelId="{23A85184-3F42-42C7-BFAF-29928528D055}" type="presParOf" srcId="{0BDCA9D3-737A-4C85-B4AF-4DBCEAADD701}" destId="{4D097BC1-188F-4E9A-A9A2-A981B4377C84}" srcOrd="4" destOrd="0" presId="urn:microsoft.com/office/officeart/2005/8/layout/vList3"/>
    <dgm:cxn modelId="{88F0743E-B4E2-4F77-B3BE-26EE41A78ECF}" type="presParOf" srcId="{4D097BC1-188F-4E9A-A9A2-A981B4377C84}" destId="{E7E4A0FB-21BB-477D-B314-6F671512EE06}" srcOrd="0" destOrd="0" presId="urn:microsoft.com/office/officeart/2005/8/layout/vList3"/>
    <dgm:cxn modelId="{0086DBEE-C92D-48C4-9A55-3F7D7662872A}" type="presParOf" srcId="{4D097BC1-188F-4E9A-A9A2-A981B4377C84}" destId="{2E4AA216-2600-438A-8F2C-8A55546982F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6019C05-3F91-45AC-BEEE-EE9E94BAFF4B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lv-LV"/>
        </a:p>
      </dgm:t>
    </dgm:pt>
    <dgm:pt modelId="{6EF025BB-01A7-4F42-B9D3-4CE5B86F03A2}">
      <dgm:prSet/>
      <dgm:spPr/>
      <dgm:t>
        <a:bodyPr/>
        <a:lstStyle/>
        <a:p>
          <a:pPr rtl="0"/>
          <a:r>
            <a:rPr lang="lv-LV" dirty="0" smtClean="0">
              <a:solidFill>
                <a:schemeClr val="tx1"/>
              </a:solidFill>
            </a:rPr>
            <a:t>Vietējās nozīmes kultūras pieminekļu uzskaite, uzraudzība, apsaimniekošana</a:t>
          </a:r>
          <a:endParaRPr lang="lv-LV" dirty="0">
            <a:solidFill>
              <a:schemeClr val="tx1"/>
            </a:solidFill>
          </a:endParaRPr>
        </a:p>
      </dgm:t>
    </dgm:pt>
    <dgm:pt modelId="{F132B516-38D5-4322-B001-C465A1B9A9D9}" type="parTrans" cxnId="{20133089-A1F0-47F4-8C3F-C4B72FE15BCF}">
      <dgm:prSet/>
      <dgm:spPr/>
      <dgm:t>
        <a:bodyPr/>
        <a:lstStyle/>
        <a:p>
          <a:endParaRPr lang="lv-LV">
            <a:solidFill>
              <a:schemeClr val="tx1"/>
            </a:solidFill>
          </a:endParaRPr>
        </a:p>
      </dgm:t>
    </dgm:pt>
    <dgm:pt modelId="{50C6160F-79C9-453C-8F28-FBFDD10E0E5D}" type="sibTrans" cxnId="{20133089-A1F0-47F4-8C3F-C4B72FE15BCF}">
      <dgm:prSet/>
      <dgm:spPr/>
      <dgm:t>
        <a:bodyPr/>
        <a:lstStyle/>
        <a:p>
          <a:endParaRPr lang="lv-LV">
            <a:solidFill>
              <a:schemeClr val="tx1"/>
            </a:solidFill>
          </a:endParaRPr>
        </a:p>
      </dgm:t>
    </dgm:pt>
    <dgm:pt modelId="{D744AD6F-2649-4FD2-8FD1-5AD915D397AF}">
      <dgm:prSet/>
      <dgm:spPr/>
      <dgm:t>
        <a:bodyPr/>
        <a:lstStyle/>
        <a:p>
          <a:pPr rtl="0"/>
          <a:r>
            <a:rPr lang="lv-LV" dirty="0" smtClean="0">
              <a:solidFill>
                <a:schemeClr val="tx1"/>
              </a:solidFill>
            </a:rPr>
            <a:t>Uzņēmējdarbības atļauju izsniegšana</a:t>
          </a:r>
          <a:endParaRPr lang="lv-LV" dirty="0">
            <a:solidFill>
              <a:schemeClr val="tx1"/>
            </a:solidFill>
          </a:endParaRPr>
        </a:p>
      </dgm:t>
    </dgm:pt>
    <dgm:pt modelId="{AFC94001-B8CA-4BAB-85FC-FD246734DDC1}" type="parTrans" cxnId="{BFD2DDEB-6F55-4DB1-B14D-F7DF565B7CEC}">
      <dgm:prSet/>
      <dgm:spPr/>
      <dgm:t>
        <a:bodyPr/>
        <a:lstStyle/>
        <a:p>
          <a:endParaRPr lang="lv-LV">
            <a:solidFill>
              <a:schemeClr val="tx1"/>
            </a:solidFill>
          </a:endParaRPr>
        </a:p>
      </dgm:t>
    </dgm:pt>
    <dgm:pt modelId="{AEAD338C-D5CB-4E95-A239-805C08243721}" type="sibTrans" cxnId="{BFD2DDEB-6F55-4DB1-B14D-F7DF565B7CEC}">
      <dgm:prSet/>
      <dgm:spPr/>
      <dgm:t>
        <a:bodyPr/>
        <a:lstStyle/>
        <a:p>
          <a:endParaRPr lang="lv-LV">
            <a:solidFill>
              <a:schemeClr val="tx1"/>
            </a:solidFill>
          </a:endParaRPr>
        </a:p>
      </dgm:t>
    </dgm:pt>
    <dgm:pt modelId="{B3181109-A901-4643-9D4E-D2D83BD81FF0}">
      <dgm:prSet/>
      <dgm:spPr/>
      <dgm:t>
        <a:bodyPr/>
        <a:lstStyle/>
        <a:p>
          <a:pPr rtl="0"/>
          <a:r>
            <a:rPr lang="lv-LV" dirty="0" smtClean="0">
              <a:solidFill>
                <a:schemeClr val="tx1"/>
              </a:solidFill>
            </a:rPr>
            <a:t>Teritoriju un apbūves plānošana - mobilitātes teritoriju plānošana </a:t>
          </a:r>
          <a:endParaRPr lang="lv-LV" dirty="0">
            <a:solidFill>
              <a:schemeClr val="tx1"/>
            </a:solidFill>
          </a:endParaRPr>
        </a:p>
      </dgm:t>
    </dgm:pt>
    <dgm:pt modelId="{391FFC39-4A1A-489C-96B5-F469C370A35A}" type="parTrans" cxnId="{D866B0B3-6287-45C4-B006-0844E8178C87}">
      <dgm:prSet/>
      <dgm:spPr/>
      <dgm:t>
        <a:bodyPr/>
        <a:lstStyle/>
        <a:p>
          <a:endParaRPr lang="lv-LV">
            <a:solidFill>
              <a:schemeClr val="tx1"/>
            </a:solidFill>
          </a:endParaRPr>
        </a:p>
      </dgm:t>
    </dgm:pt>
    <dgm:pt modelId="{C5751678-12B0-48A4-B3C1-8E74A362FCD8}" type="sibTrans" cxnId="{D866B0B3-6287-45C4-B006-0844E8178C87}">
      <dgm:prSet/>
      <dgm:spPr/>
      <dgm:t>
        <a:bodyPr/>
        <a:lstStyle/>
        <a:p>
          <a:endParaRPr lang="lv-LV">
            <a:solidFill>
              <a:schemeClr val="tx1"/>
            </a:solidFill>
          </a:endParaRPr>
        </a:p>
      </dgm:t>
    </dgm:pt>
    <dgm:pt modelId="{15749627-D360-4D9B-896C-4611C8087FC2}">
      <dgm:prSet/>
      <dgm:spPr/>
      <dgm:t>
        <a:bodyPr/>
        <a:lstStyle/>
        <a:p>
          <a:pPr rtl="0"/>
          <a:r>
            <a:rPr lang="lv-LV" dirty="0" smtClean="0">
              <a:solidFill>
                <a:schemeClr val="tx1"/>
              </a:solidFill>
            </a:rPr>
            <a:t>Sociālās aprūpes centri</a:t>
          </a:r>
          <a:endParaRPr lang="lv-LV" dirty="0">
            <a:solidFill>
              <a:schemeClr val="tx1"/>
            </a:solidFill>
          </a:endParaRPr>
        </a:p>
      </dgm:t>
    </dgm:pt>
    <dgm:pt modelId="{C2DB058E-1372-4DCC-9079-EA36DDB04837}" type="parTrans" cxnId="{800F4186-240D-48DF-B82B-038A1706EF82}">
      <dgm:prSet/>
      <dgm:spPr/>
      <dgm:t>
        <a:bodyPr/>
        <a:lstStyle/>
        <a:p>
          <a:endParaRPr lang="lv-LV">
            <a:solidFill>
              <a:schemeClr val="tx1"/>
            </a:solidFill>
          </a:endParaRPr>
        </a:p>
      </dgm:t>
    </dgm:pt>
    <dgm:pt modelId="{E67C8086-280B-44B2-AAE9-79624FE9D959}" type="sibTrans" cxnId="{800F4186-240D-48DF-B82B-038A1706EF82}">
      <dgm:prSet/>
      <dgm:spPr/>
      <dgm:t>
        <a:bodyPr/>
        <a:lstStyle/>
        <a:p>
          <a:endParaRPr lang="lv-LV">
            <a:solidFill>
              <a:schemeClr val="tx1"/>
            </a:solidFill>
          </a:endParaRPr>
        </a:p>
      </dgm:t>
    </dgm:pt>
    <dgm:pt modelId="{072EAE99-8716-4D64-B590-870432459958}">
      <dgm:prSet/>
      <dgm:spPr/>
      <dgm:t>
        <a:bodyPr/>
        <a:lstStyle/>
        <a:p>
          <a:pPr rtl="0"/>
          <a:r>
            <a:rPr lang="lv-LV" dirty="0" smtClean="0">
              <a:solidFill>
                <a:schemeClr val="tx1"/>
              </a:solidFill>
            </a:rPr>
            <a:t>Civilā aizsardzība</a:t>
          </a:r>
          <a:endParaRPr lang="lv-LV" dirty="0">
            <a:solidFill>
              <a:schemeClr val="tx1"/>
            </a:solidFill>
          </a:endParaRPr>
        </a:p>
      </dgm:t>
    </dgm:pt>
    <dgm:pt modelId="{BD32E1B5-78A7-4A71-BDAF-8533C78ED47E}" type="parTrans" cxnId="{39DD2991-8F53-4BD4-BE96-0E29A89BAE02}">
      <dgm:prSet/>
      <dgm:spPr/>
      <dgm:t>
        <a:bodyPr/>
        <a:lstStyle/>
        <a:p>
          <a:endParaRPr lang="lv-LV">
            <a:solidFill>
              <a:schemeClr val="tx1"/>
            </a:solidFill>
          </a:endParaRPr>
        </a:p>
      </dgm:t>
    </dgm:pt>
    <dgm:pt modelId="{4C0A31FB-4E75-4019-A89E-6F8D66004167}" type="sibTrans" cxnId="{39DD2991-8F53-4BD4-BE96-0E29A89BAE02}">
      <dgm:prSet/>
      <dgm:spPr/>
      <dgm:t>
        <a:bodyPr/>
        <a:lstStyle/>
        <a:p>
          <a:endParaRPr lang="lv-LV">
            <a:solidFill>
              <a:schemeClr val="tx1"/>
            </a:solidFill>
          </a:endParaRPr>
        </a:p>
      </dgm:t>
    </dgm:pt>
    <dgm:pt modelId="{F3C2F7B5-73E9-4749-BE2F-1F779B396E9A}" type="pres">
      <dgm:prSet presAssocID="{16019C05-3F91-45AC-BEEE-EE9E94BAFF4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lv-LV"/>
        </a:p>
      </dgm:t>
    </dgm:pt>
    <dgm:pt modelId="{98D01926-5B07-4DF7-B5DE-D487D5043198}" type="pres">
      <dgm:prSet presAssocID="{16019C05-3F91-45AC-BEEE-EE9E94BAFF4B}" presName="Name1" presStyleCnt="0"/>
      <dgm:spPr/>
    </dgm:pt>
    <dgm:pt modelId="{D9D2ED01-2BAA-4245-B56B-3F5BE584339F}" type="pres">
      <dgm:prSet presAssocID="{16019C05-3F91-45AC-BEEE-EE9E94BAFF4B}" presName="cycle" presStyleCnt="0"/>
      <dgm:spPr/>
    </dgm:pt>
    <dgm:pt modelId="{0F25667A-47A2-4D37-88FA-75A9E2CB8644}" type="pres">
      <dgm:prSet presAssocID="{16019C05-3F91-45AC-BEEE-EE9E94BAFF4B}" presName="srcNode" presStyleLbl="node1" presStyleIdx="0" presStyleCnt="5"/>
      <dgm:spPr/>
    </dgm:pt>
    <dgm:pt modelId="{65752818-BD3E-4452-B156-687656E8E032}" type="pres">
      <dgm:prSet presAssocID="{16019C05-3F91-45AC-BEEE-EE9E94BAFF4B}" presName="conn" presStyleLbl="parChTrans1D2" presStyleIdx="0" presStyleCnt="1"/>
      <dgm:spPr/>
      <dgm:t>
        <a:bodyPr/>
        <a:lstStyle/>
        <a:p>
          <a:endParaRPr lang="lv-LV"/>
        </a:p>
      </dgm:t>
    </dgm:pt>
    <dgm:pt modelId="{D61DBB3D-7023-4B5A-9EB1-6ECA65B9AC68}" type="pres">
      <dgm:prSet presAssocID="{16019C05-3F91-45AC-BEEE-EE9E94BAFF4B}" presName="extraNode" presStyleLbl="node1" presStyleIdx="0" presStyleCnt="5"/>
      <dgm:spPr/>
    </dgm:pt>
    <dgm:pt modelId="{79A039E7-56AD-4373-90B8-975D8D2CBA8F}" type="pres">
      <dgm:prSet presAssocID="{16019C05-3F91-45AC-BEEE-EE9E94BAFF4B}" presName="dstNode" presStyleLbl="node1" presStyleIdx="0" presStyleCnt="5"/>
      <dgm:spPr/>
    </dgm:pt>
    <dgm:pt modelId="{6F3EE8C1-80A7-46AD-829E-F8183D5096B7}" type="pres">
      <dgm:prSet presAssocID="{6EF025BB-01A7-4F42-B9D3-4CE5B86F03A2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10363045-EE58-48F1-B220-160F489D9787}" type="pres">
      <dgm:prSet presAssocID="{6EF025BB-01A7-4F42-B9D3-4CE5B86F03A2}" presName="accent_1" presStyleCnt="0"/>
      <dgm:spPr/>
    </dgm:pt>
    <dgm:pt modelId="{ED89AA6B-F126-40F3-B0D4-24A4361F3DB8}" type="pres">
      <dgm:prSet presAssocID="{6EF025BB-01A7-4F42-B9D3-4CE5B86F03A2}" presName="accentRepeatNode" presStyleLbl="solidFgAcc1" presStyleIdx="0" presStyleCnt="5"/>
      <dgm:spPr/>
    </dgm:pt>
    <dgm:pt modelId="{9C77F7FA-FF4C-44BB-8A3F-2F4B0934F109}" type="pres">
      <dgm:prSet presAssocID="{D744AD6F-2649-4FD2-8FD1-5AD915D397AF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9F46A401-9844-44A2-98E9-145F4EE4CF6D}" type="pres">
      <dgm:prSet presAssocID="{D744AD6F-2649-4FD2-8FD1-5AD915D397AF}" presName="accent_2" presStyleCnt="0"/>
      <dgm:spPr/>
    </dgm:pt>
    <dgm:pt modelId="{7651E335-1C5B-40E6-A9CB-5E05965D207B}" type="pres">
      <dgm:prSet presAssocID="{D744AD6F-2649-4FD2-8FD1-5AD915D397AF}" presName="accentRepeatNode" presStyleLbl="solidFgAcc1" presStyleIdx="1" presStyleCnt="5"/>
      <dgm:spPr/>
    </dgm:pt>
    <dgm:pt modelId="{AEFDB464-648A-42E4-9B0A-CFC49EBB69FA}" type="pres">
      <dgm:prSet presAssocID="{B3181109-A901-4643-9D4E-D2D83BD81FF0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C7F00E88-7D4B-455B-8832-F79F6311D4D8}" type="pres">
      <dgm:prSet presAssocID="{B3181109-A901-4643-9D4E-D2D83BD81FF0}" presName="accent_3" presStyleCnt="0"/>
      <dgm:spPr/>
    </dgm:pt>
    <dgm:pt modelId="{780CCFC4-4F08-45E7-AFFB-C837CF46E5C6}" type="pres">
      <dgm:prSet presAssocID="{B3181109-A901-4643-9D4E-D2D83BD81FF0}" presName="accentRepeatNode" presStyleLbl="solidFgAcc1" presStyleIdx="2" presStyleCnt="5"/>
      <dgm:spPr/>
    </dgm:pt>
    <dgm:pt modelId="{684F0CD9-559B-40B0-A3E2-D37F21309838}" type="pres">
      <dgm:prSet presAssocID="{15749627-D360-4D9B-896C-4611C8087FC2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98EE4435-5CDD-4C83-847F-9A2D252CBED5}" type="pres">
      <dgm:prSet presAssocID="{15749627-D360-4D9B-896C-4611C8087FC2}" presName="accent_4" presStyleCnt="0"/>
      <dgm:spPr/>
    </dgm:pt>
    <dgm:pt modelId="{47927E32-1E2B-4175-AC37-C8E3FCE030E7}" type="pres">
      <dgm:prSet presAssocID="{15749627-D360-4D9B-896C-4611C8087FC2}" presName="accentRepeatNode" presStyleLbl="solidFgAcc1" presStyleIdx="3" presStyleCnt="5"/>
      <dgm:spPr/>
    </dgm:pt>
    <dgm:pt modelId="{FC0E58F9-85AA-4C27-9822-A34EB8F43B50}" type="pres">
      <dgm:prSet presAssocID="{072EAE99-8716-4D64-B590-870432459958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6924459C-1C1D-481F-AC89-210BF5C43D45}" type="pres">
      <dgm:prSet presAssocID="{072EAE99-8716-4D64-B590-870432459958}" presName="accent_5" presStyleCnt="0"/>
      <dgm:spPr/>
    </dgm:pt>
    <dgm:pt modelId="{71793E75-B044-49A1-89F1-4B37E54D6134}" type="pres">
      <dgm:prSet presAssocID="{072EAE99-8716-4D64-B590-870432459958}" presName="accentRepeatNode" presStyleLbl="solidFgAcc1" presStyleIdx="4" presStyleCnt="5"/>
      <dgm:spPr/>
    </dgm:pt>
  </dgm:ptLst>
  <dgm:cxnLst>
    <dgm:cxn modelId="{AA05AD35-70EF-4516-B4F8-05140C820506}" type="presOf" srcId="{50C6160F-79C9-453C-8F28-FBFDD10E0E5D}" destId="{65752818-BD3E-4452-B156-687656E8E032}" srcOrd="0" destOrd="0" presId="urn:microsoft.com/office/officeart/2008/layout/VerticalCurvedList"/>
    <dgm:cxn modelId="{BFD2DDEB-6F55-4DB1-B14D-F7DF565B7CEC}" srcId="{16019C05-3F91-45AC-BEEE-EE9E94BAFF4B}" destId="{D744AD6F-2649-4FD2-8FD1-5AD915D397AF}" srcOrd="1" destOrd="0" parTransId="{AFC94001-B8CA-4BAB-85FC-FD246734DDC1}" sibTransId="{AEAD338C-D5CB-4E95-A239-805C08243721}"/>
    <dgm:cxn modelId="{6084D3C8-C874-43CE-A1DE-1B57892EE3B2}" type="presOf" srcId="{072EAE99-8716-4D64-B590-870432459958}" destId="{FC0E58F9-85AA-4C27-9822-A34EB8F43B50}" srcOrd="0" destOrd="0" presId="urn:microsoft.com/office/officeart/2008/layout/VerticalCurvedList"/>
    <dgm:cxn modelId="{D866B0B3-6287-45C4-B006-0844E8178C87}" srcId="{16019C05-3F91-45AC-BEEE-EE9E94BAFF4B}" destId="{B3181109-A901-4643-9D4E-D2D83BD81FF0}" srcOrd="2" destOrd="0" parTransId="{391FFC39-4A1A-489C-96B5-F469C370A35A}" sibTransId="{C5751678-12B0-48A4-B3C1-8E74A362FCD8}"/>
    <dgm:cxn modelId="{39DD2991-8F53-4BD4-BE96-0E29A89BAE02}" srcId="{16019C05-3F91-45AC-BEEE-EE9E94BAFF4B}" destId="{072EAE99-8716-4D64-B590-870432459958}" srcOrd="4" destOrd="0" parTransId="{BD32E1B5-78A7-4A71-BDAF-8533C78ED47E}" sibTransId="{4C0A31FB-4E75-4019-A89E-6F8D66004167}"/>
    <dgm:cxn modelId="{40DB38C5-CA17-435E-BCDA-01A3233A0B9F}" type="presOf" srcId="{D744AD6F-2649-4FD2-8FD1-5AD915D397AF}" destId="{9C77F7FA-FF4C-44BB-8A3F-2F4B0934F109}" srcOrd="0" destOrd="0" presId="urn:microsoft.com/office/officeart/2008/layout/VerticalCurvedList"/>
    <dgm:cxn modelId="{84D58EAC-7C79-4124-80B5-0652E8ECE406}" type="presOf" srcId="{16019C05-3F91-45AC-BEEE-EE9E94BAFF4B}" destId="{F3C2F7B5-73E9-4749-BE2F-1F779B396E9A}" srcOrd="0" destOrd="0" presId="urn:microsoft.com/office/officeart/2008/layout/VerticalCurvedList"/>
    <dgm:cxn modelId="{800F4186-240D-48DF-B82B-038A1706EF82}" srcId="{16019C05-3F91-45AC-BEEE-EE9E94BAFF4B}" destId="{15749627-D360-4D9B-896C-4611C8087FC2}" srcOrd="3" destOrd="0" parTransId="{C2DB058E-1372-4DCC-9079-EA36DDB04837}" sibTransId="{E67C8086-280B-44B2-AAE9-79624FE9D959}"/>
    <dgm:cxn modelId="{93D636F3-E592-4C5A-8E80-9EE028F8FC4C}" type="presOf" srcId="{B3181109-A901-4643-9D4E-D2D83BD81FF0}" destId="{AEFDB464-648A-42E4-9B0A-CFC49EBB69FA}" srcOrd="0" destOrd="0" presId="urn:microsoft.com/office/officeart/2008/layout/VerticalCurvedList"/>
    <dgm:cxn modelId="{20133089-A1F0-47F4-8C3F-C4B72FE15BCF}" srcId="{16019C05-3F91-45AC-BEEE-EE9E94BAFF4B}" destId="{6EF025BB-01A7-4F42-B9D3-4CE5B86F03A2}" srcOrd="0" destOrd="0" parTransId="{F132B516-38D5-4322-B001-C465A1B9A9D9}" sibTransId="{50C6160F-79C9-453C-8F28-FBFDD10E0E5D}"/>
    <dgm:cxn modelId="{D15FBC1A-CA6C-4366-8A2B-18E3B9D2FE03}" type="presOf" srcId="{15749627-D360-4D9B-896C-4611C8087FC2}" destId="{684F0CD9-559B-40B0-A3E2-D37F21309838}" srcOrd="0" destOrd="0" presId="urn:microsoft.com/office/officeart/2008/layout/VerticalCurvedList"/>
    <dgm:cxn modelId="{424F89B3-1B5B-44C7-824A-03142AC48FB6}" type="presOf" srcId="{6EF025BB-01A7-4F42-B9D3-4CE5B86F03A2}" destId="{6F3EE8C1-80A7-46AD-829E-F8183D5096B7}" srcOrd="0" destOrd="0" presId="urn:microsoft.com/office/officeart/2008/layout/VerticalCurvedList"/>
    <dgm:cxn modelId="{F048D35F-FE7E-4154-BB49-16E5D9C5DC55}" type="presParOf" srcId="{F3C2F7B5-73E9-4749-BE2F-1F779B396E9A}" destId="{98D01926-5B07-4DF7-B5DE-D487D5043198}" srcOrd="0" destOrd="0" presId="urn:microsoft.com/office/officeart/2008/layout/VerticalCurvedList"/>
    <dgm:cxn modelId="{846797F7-1C49-4D2E-878B-5DCB505950BA}" type="presParOf" srcId="{98D01926-5B07-4DF7-B5DE-D487D5043198}" destId="{D9D2ED01-2BAA-4245-B56B-3F5BE584339F}" srcOrd="0" destOrd="0" presId="urn:microsoft.com/office/officeart/2008/layout/VerticalCurvedList"/>
    <dgm:cxn modelId="{0DB957A3-345B-45A3-B9C8-5678B715A751}" type="presParOf" srcId="{D9D2ED01-2BAA-4245-B56B-3F5BE584339F}" destId="{0F25667A-47A2-4D37-88FA-75A9E2CB8644}" srcOrd="0" destOrd="0" presId="urn:microsoft.com/office/officeart/2008/layout/VerticalCurvedList"/>
    <dgm:cxn modelId="{A181DE1F-D4E5-41AB-B5F5-23E6D0957810}" type="presParOf" srcId="{D9D2ED01-2BAA-4245-B56B-3F5BE584339F}" destId="{65752818-BD3E-4452-B156-687656E8E032}" srcOrd="1" destOrd="0" presId="urn:microsoft.com/office/officeart/2008/layout/VerticalCurvedList"/>
    <dgm:cxn modelId="{1B8CEF01-B8B2-4DA8-B7FC-9BC25143AE25}" type="presParOf" srcId="{D9D2ED01-2BAA-4245-B56B-3F5BE584339F}" destId="{D61DBB3D-7023-4B5A-9EB1-6ECA65B9AC68}" srcOrd="2" destOrd="0" presId="urn:microsoft.com/office/officeart/2008/layout/VerticalCurvedList"/>
    <dgm:cxn modelId="{97D4BF66-64B9-437C-A7F8-59A9FFD323DA}" type="presParOf" srcId="{D9D2ED01-2BAA-4245-B56B-3F5BE584339F}" destId="{79A039E7-56AD-4373-90B8-975D8D2CBA8F}" srcOrd="3" destOrd="0" presId="urn:microsoft.com/office/officeart/2008/layout/VerticalCurvedList"/>
    <dgm:cxn modelId="{5C3B0984-E5E7-483E-B71D-240AACDBC4E7}" type="presParOf" srcId="{98D01926-5B07-4DF7-B5DE-D487D5043198}" destId="{6F3EE8C1-80A7-46AD-829E-F8183D5096B7}" srcOrd="1" destOrd="0" presId="urn:microsoft.com/office/officeart/2008/layout/VerticalCurvedList"/>
    <dgm:cxn modelId="{55D5687C-60C7-4244-811A-023763AFA9D8}" type="presParOf" srcId="{98D01926-5B07-4DF7-B5DE-D487D5043198}" destId="{10363045-EE58-48F1-B220-160F489D9787}" srcOrd="2" destOrd="0" presId="urn:microsoft.com/office/officeart/2008/layout/VerticalCurvedList"/>
    <dgm:cxn modelId="{F5E83724-F6FA-41FB-8337-69C289C99EFF}" type="presParOf" srcId="{10363045-EE58-48F1-B220-160F489D9787}" destId="{ED89AA6B-F126-40F3-B0D4-24A4361F3DB8}" srcOrd="0" destOrd="0" presId="urn:microsoft.com/office/officeart/2008/layout/VerticalCurvedList"/>
    <dgm:cxn modelId="{AEEF3155-1536-46B4-BDA9-9E2FBA6DFD04}" type="presParOf" srcId="{98D01926-5B07-4DF7-B5DE-D487D5043198}" destId="{9C77F7FA-FF4C-44BB-8A3F-2F4B0934F109}" srcOrd="3" destOrd="0" presId="urn:microsoft.com/office/officeart/2008/layout/VerticalCurvedList"/>
    <dgm:cxn modelId="{C23D2967-CE95-4618-A9BC-AAF54E0A3E20}" type="presParOf" srcId="{98D01926-5B07-4DF7-B5DE-D487D5043198}" destId="{9F46A401-9844-44A2-98E9-145F4EE4CF6D}" srcOrd="4" destOrd="0" presId="urn:microsoft.com/office/officeart/2008/layout/VerticalCurvedList"/>
    <dgm:cxn modelId="{B14DE7C8-EE70-447A-9F32-98633A2EEABC}" type="presParOf" srcId="{9F46A401-9844-44A2-98E9-145F4EE4CF6D}" destId="{7651E335-1C5B-40E6-A9CB-5E05965D207B}" srcOrd="0" destOrd="0" presId="urn:microsoft.com/office/officeart/2008/layout/VerticalCurvedList"/>
    <dgm:cxn modelId="{4A9BF746-A32C-4A11-B5E0-80267242B345}" type="presParOf" srcId="{98D01926-5B07-4DF7-B5DE-D487D5043198}" destId="{AEFDB464-648A-42E4-9B0A-CFC49EBB69FA}" srcOrd="5" destOrd="0" presId="urn:microsoft.com/office/officeart/2008/layout/VerticalCurvedList"/>
    <dgm:cxn modelId="{0686EA01-18A2-4A71-84AB-5E6FE002BEFA}" type="presParOf" srcId="{98D01926-5B07-4DF7-B5DE-D487D5043198}" destId="{C7F00E88-7D4B-455B-8832-F79F6311D4D8}" srcOrd="6" destOrd="0" presId="urn:microsoft.com/office/officeart/2008/layout/VerticalCurvedList"/>
    <dgm:cxn modelId="{B7F87712-2397-4FB9-B852-31C14C53AC13}" type="presParOf" srcId="{C7F00E88-7D4B-455B-8832-F79F6311D4D8}" destId="{780CCFC4-4F08-45E7-AFFB-C837CF46E5C6}" srcOrd="0" destOrd="0" presId="urn:microsoft.com/office/officeart/2008/layout/VerticalCurvedList"/>
    <dgm:cxn modelId="{7C8A0713-CDA9-4F8A-A72C-955681A1F027}" type="presParOf" srcId="{98D01926-5B07-4DF7-B5DE-D487D5043198}" destId="{684F0CD9-559B-40B0-A3E2-D37F21309838}" srcOrd="7" destOrd="0" presId="urn:microsoft.com/office/officeart/2008/layout/VerticalCurvedList"/>
    <dgm:cxn modelId="{E1FFBAED-A34E-4C06-959A-716114283BA0}" type="presParOf" srcId="{98D01926-5B07-4DF7-B5DE-D487D5043198}" destId="{98EE4435-5CDD-4C83-847F-9A2D252CBED5}" srcOrd="8" destOrd="0" presId="urn:microsoft.com/office/officeart/2008/layout/VerticalCurvedList"/>
    <dgm:cxn modelId="{0FBA8EFD-5B78-4C43-AAC1-C09AA0A84493}" type="presParOf" srcId="{98EE4435-5CDD-4C83-847F-9A2D252CBED5}" destId="{47927E32-1E2B-4175-AC37-C8E3FCE030E7}" srcOrd="0" destOrd="0" presId="urn:microsoft.com/office/officeart/2008/layout/VerticalCurvedList"/>
    <dgm:cxn modelId="{FDA4AE75-3246-49C4-AF57-8555F7E4D132}" type="presParOf" srcId="{98D01926-5B07-4DF7-B5DE-D487D5043198}" destId="{FC0E58F9-85AA-4C27-9822-A34EB8F43B50}" srcOrd="9" destOrd="0" presId="urn:microsoft.com/office/officeart/2008/layout/VerticalCurvedList"/>
    <dgm:cxn modelId="{07A5379A-02FB-43BE-B2FD-F424F9E6B0D7}" type="presParOf" srcId="{98D01926-5B07-4DF7-B5DE-D487D5043198}" destId="{6924459C-1C1D-481F-AC89-210BF5C43D45}" srcOrd="10" destOrd="0" presId="urn:microsoft.com/office/officeart/2008/layout/VerticalCurvedList"/>
    <dgm:cxn modelId="{0E6582DD-676C-4773-B14B-ECAFB4B2C440}" type="presParOf" srcId="{6924459C-1C1D-481F-AC89-210BF5C43D45}" destId="{71793E75-B044-49A1-89F1-4B37E54D613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83EE85A-C352-4A9A-812A-A480FC9C0BE0}" type="doc">
      <dgm:prSet loTypeId="urn:microsoft.com/office/officeart/2005/8/layout/hierarchy4" loCatId="hierarchy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lv-LV"/>
        </a:p>
      </dgm:t>
    </dgm:pt>
    <dgm:pt modelId="{4B326A5E-4302-40E8-AFED-58A031045A59}">
      <dgm:prSet custT="1"/>
      <dgm:spPr/>
      <dgm:t>
        <a:bodyPr/>
        <a:lstStyle/>
        <a:p>
          <a:pPr rtl="0"/>
          <a:r>
            <a:rPr lang="lv-LV" sz="3200" b="1" dirty="0" smtClean="0">
              <a:solidFill>
                <a:schemeClr val="tx1"/>
              </a:solidFill>
            </a:rPr>
            <a:t>Valsts un pašvaldību kopīga iestāde </a:t>
          </a:r>
          <a:r>
            <a:rPr lang="lv-LV" sz="2800" dirty="0" smtClean="0">
              <a:solidFill>
                <a:schemeClr val="tx1"/>
              </a:solidFill>
            </a:rPr>
            <a:t/>
          </a:r>
          <a:br>
            <a:rPr lang="lv-LV" sz="2800" dirty="0" smtClean="0">
              <a:solidFill>
                <a:schemeClr val="tx1"/>
              </a:solidFill>
            </a:rPr>
          </a:br>
          <a:r>
            <a:rPr lang="lv-LV" sz="2800" dirty="0" smtClean="0">
              <a:solidFill>
                <a:schemeClr val="tx1"/>
              </a:solidFill>
            </a:rPr>
            <a:t>(Publisko aģentūru likuma 30.pants)</a:t>
          </a:r>
          <a:endParaRPr lang="lv-LV" sz="2800" dirty="0">
            <a:solidFill>
              <a:schemeClr val="tx1"/>
            </a:solidFill>
          </a:endParaRPr>
        </a:p>
      </dgm:t>
    </dgm:pt>
    <dgm:pt modelId="{667142D0-C164-4971-AB40-863EA27DC70B}" type="parTrans" cxnId="{4FCC1F71-DD14-442D-9A12-D44A210FA6E3}">
      <dgm:prSet/>
      <dgm:spPr/>
      <dgm:t>
        <a:bodyPr/>
        <a:lstStyle/>
        <a:p>
          <a:endParaRPr lang="lv-LV" sz="1050">
            <a:solidFill>
              <a:schemeClr val="tx1"/>
            </a:solidFill>
          </a:endParaRPr>
        </a:p>
      </dgm:t>
    </dgm:pt>
    <dgm:pt modelId="{FE5DFCED-78D2-471C-A87A-C3C25AE14EEA}" type="sibTrans" cxnId="{4FCC1F71-DD14-442D-9A12-D44A210FA6E3}">
      <dgm:prSet/>
      <dgm:spPr/>
      <dgm:t>
        <a:bodyPr/>
        <a:lstStyle/>
        <a:p>
          <a:endParaRPr lang="lv-LV" sz="1050">
            <a:solidFill>
              <a:schemeClr val="tx1"/>
            </a:solidFill>
          </a:endParaRPr>
        </a:p>
      </dgm:t>
    </dgm:pt>
    <dgm:pt modelId="{E871A2B7-F2D8-4010-A98B-E254FFD0E78D}">
      <dgm:prSet custT="1"/>
      <dgm:spPr/>
      <dgm:t>
        <a:bodyPr/>
        <a:lstStyle/>
        <a:p>
          <a:pPr rtl="0"/>
          <a:r>
            <a:rPr lang="lv-LV" sz="2000" smtClean="0">
              <a:solidFill>
                <a:schemeClr val="tx1"/>
              </a:solidFill>
            </a:rPr>
            <a:t>Sastāv no:</a:t>
          </a:r>
          <a:endParaRPr lang="lv-LV" sz="2000">
            <a:solidFill>
              <a:schemeClr val="tx1"/>
            </a:solidFill>
          </a:endParaRPr>
        </a:p>
      </dgm:t>
    </dgm:pt>
    <dgm:pt modelId="{4642053E-13C8-450D-9395-A75019BFC0D1}" type="parTrans" cxnId="{6CC54A1F-1032-4F4E-ACCA-8B9D52ACA599}">
      <dgm:prSet/>
      <dgm:spPr/>
      <dgm:t>
        <a:bodyPr/>
        <a:lstStyle/>
        <a:p>
          <a:endParaRPr lang="lv-LV" sz="1050">
            <a:solidFill>
              <a:schemeClr val="tx1"/>
            </a:solidFill>
          </a:endParaRPr>
        </a:p>
      </dgm:t>
    </dgm:pt>
    <dgm:pt modelId="{9AC714BD-D44A-4A20-8386-72DA8882B70C}" type="sibTrans" cxnId="{6CC54A1F-1032-4F4E-ACCA-8B9D52ACA599}">
      <dgm:prSet/>
      <dgm:spPr/>
      <dgm:t>
        <a:bodyPr/>
        <a:lstStyle/>
        <a:p>
          <a:endParaRPr lang="lv-LV" sz="1050">
            <a:solidFill>
              <a:schemeClr val="tx1"/>
            </a:solidFill>
          </a:endParaRPr>
        </a:p>
      </dgm:t>
    </dgm:pt>
    <dgm:pt modelId="{D65C4AB7-E2D6-414D-82D5-B80F4D5EB0DE}">
      <dgm:prSet custT="1"/>
      <dgm:spPr/>
      <dgm:t>
        <a:bodyPr/>
        <a:lstStyle/>
        <a:p>
          <a:pPr rtl="0"/>
          <a:r>
            <a:rPr lang="lv-LV" sz="2000" dirty="0" smtClean="0">
              <a:solidFill>
                <a:schemeClr val="tx1"/>
              </a:solidFill>
            </a:rPr>
            <a:t>administratīvā reģiona padomes (lēmējinstitūcija), </a:t>
          </a:r>
          <a:br>
            <a:rPr lang="lv-LV" sz="2000" dirty="0" smtClean="0">
              <a:solidFill>
                <a:schemeClr val="tx1"/>
              </a:solidFill>
            </a:rPr>
          </a:br>
          <a:r>
            <a:rPr lang="lv-LV" sz="2000" dirty="0" smtClean="0">
              <a:solidFill>
                <a:schemeClr val="tx1"/>
              </a:solidFill>
            </a:rPr>
            <a:t>kuras pārstāvības kritēriji ir </a:t>
          </a:r>
          <a:br>
            <a:rPr lang="lv-LV" sz="2000" dirty="0" smtClean="0">
              <a:solidFill>
                <a:schemeClr val="tx1"/>
              </a:solidFill>
            </a:rPr>
          </a:br>
          <a:r>
            <a:rPr lang="lv-LV" sz="2000" dirty="0" smtClean="0">
              <a:solidFill>
                <a:schemeClr val="tx1"/>
              </a:solidFill>
            </a:rPr>
            <a:t>valsts 55% un pašvaldības 45% </a:t>
          </a:r>
          <a:endParaRPr lang="lv-LV" sz="2000" dirty="0">
            <a:solidFill>
              <a:schemeClr val="tx1"/>
            </a:solidFill>
          </a:endParaRPr>
        </a:p>
      </dgm:t>
    </dgm:pt>
    <dgm:pt modelId="{6D1B42E1-EFCE-4361-B689-5524D023677C}" type="parTrans" cxnId="{8EF98C7C-4762-4BE4-9126-B7C1C0CFE0FF}">
      <dgm:prSet/>
      <dgm:spPr/>
      <dgm:t>
        <a:bodyPr/>
        <a:lstStyle/>
        <a:p>
          <a:endParaRPr lang="lv-LV" sz="1050">
            <a:solidFill>
              <a:schemeClr val="tx1"/>
            </a:solidFill>
          </a:endParaRPr>
        </a:p>
      </dgm:t>
    </dgm:pt>
    <dgm:pt modelId="{ACBAF051-E283-4218-A89B-47D6B740CE34}" type="sibTrans" cxnId="{8EF98C7C-4762-4BE4-9126-B7C1C0CFE0FF}">
      <dgm:prSet/>
      <dgm:spPr/>
      <dgm:t>
        <a:bodyPr/>
        <a:lstStyle/>
        <a:p>
          <a:endParaRPr lang="lv-LV" sz="1050">
            <a:solidFill>
              <a:schemeClr val="tx1"/>
            </a:solidFill>
          </a:endParaRPr>
        </a:p>
      </dgm:t>
    </dgm:pt>
    <dgm:pt modelId="{B01BECBE-4BCF-429E-B25A-62D8ECEDB9E4}">
      <dgm:prSet custT="1"/>
      <dgm:spPr/>
      <dgm:t>
        <a:bodyPr/>
        <a:lstStyle/>
        <a:p>
          <a:pPr rtl="0"/>
          <a:r>
            <a:rPr lang="lv-LV" sz="2000" dirty="0" smtClean="0">
              <a:solidFill>
                <a:schemeClr val="tx1"/>
              </a:solidFill>
            </a:rPr>
            <a:t>administratīvā reģiona administrācijas (izpildinstitūcija), ko vada izpilddirektors </a:t>
          </a:r>
          <a:br>
            <a:rPr lang="lv-LV" sz="2000" dirty="0" smtClean="0">
              <a:solidFill>
                <a:schemeClr val="tx1"/>
              </a:solidFill>
            </a:rPr>
          </a:br>
          <a:r>
            <a:rPr lang="lv-LV" sz="2000" dirty="0" smtClean="0">
              <a:solidFill>
                <a:schemeClr val="tx1"/>
              </a:solidFill>
            </a:rPr>
            <a:t>(darbības termiņš 5 gadi)</a:t>
          </a:r>
          <a:endParaRPr lang="lv-LV" sz="2000" dirty="0">
            <a:solidFill>
              <a:schemeClr val="tx1"/>
            </a:solidFill>
          </a:endParaRPr>
        </a:p>
      </dgm:t>
    </dgm:pt>
    <dgm:pt modelId="{C73B2A67-D94C-4F86-AC2F-D5A5593D44B6}" type="parTrans" cxnId="{5721B882-C492-4465-A668-01C1370080F2}">
      <dgm:prSet/>
      <dgm:spPr/>
      <dgm:t>
        <a:bodyPr/>
        <a:lstStyle/>
        <a:p>
          <a:endParaRPr lang="lv-LV" sz="1050">
            <a:solidFill>
              <a:schemeClr val="tx1"/>
            </a:solidFill>
          </a:endParaRPr>
        </a:p>
      </dgm:t>
    </dgm:pt>
    <dgm:pt modelId="{1B2324FF-4E59-4A3E-9A3B-8F97F98AAB86}" type="sibTrans" cxnId="{5721B882-C492-4465-A668-01C1370080F2}">
      <dgm:prSet/>
      <dgm:spPr/>
      <dgm:t>
        <a:bodyPr/>
        <a:lstStyle/>
        <a:p>
          <a:endParaRPr lang="lv-LV" sz="1050">
            <a:solidFill>
              <a:schemeClr val="tx1"/>
            </a:solidFill>
          </a:endParaRPr>
        </a:p>
      </dgm:t>
    </dgm:pt>
    <dgm:pt modelId="{CDD740D0-D8F5-47FA-A240-653EA7201868}" type="pres">
      <dgm:prSet presAssocID="{283EE85A-C352-4A9A-812A-A480FC9C0BE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lv-LV"/>
        </a:p>
      </dgm:t>
    </dgm:pt>
    <dgm:pt modelId="{BE811B46-1636-4A74-B571-8F418E454452}" type="pres">
      <dgm:prSet presAssocID="{4B326A5E-4302-40E8-AFED-58A031045A59}" presName="vertOne" presStyleCnt="0"/>
      <dgm:spPr/>
    </dgm:pt>
    <dgm:pt modelId="{616AEC73-EB83-4366-8FA4-D7EBC61FFFFE}" type="pres">
      <dgm:prSet presAssocID="{4B326A5E-4302-40E8-AFED-58A031045A59}" presName="txOne" presStyleLbl="node0" presStyleIdx="0" presStyleCnt="1" custScaleY="57131" custLinFactNeighborX="-47" custLinFactNeighborY="14302">
        <dgm:presLayoutVars>
          <dgm:chPref val="3"/>
        </dgm:presLayoutVars>
      </dgm:prSet>
      <dgm:spPr/>
      <dgm:t>
        <a:bodyPr/>
        <a:lstStyle/>
        <a:p>
          <a:endParaRPr lang="lv-LV"/>
        </a:p>
      </dgm:t>
    </dgm:pt>
    <dgm:pt modelId="{CE59E89F-39DC-42AF-BCD1-86E881C41684}" type="pres">
      <dgm:prSet presAssocID="{4B326A5E-4302-40E8-AFED-58A031045A59}" presName="parTransOne" presStyleCnt="0"/>
      <dgm:spPr/>
    </dgm:pt>
    <dgm:pt modelId="{6BC5343C-47C8-4FED-9445-E836BA41229B}" type="pres">
      <dgm:prSet presAssocID="{4B326A5E-4302-40E8-AFED-58A031045A59}" presName="horzOne" presStyleCnt="0"/>
      <dgm:spPr/>
    </dgm:pt>
    <dgm:pt modelId="{C0692A6F-8507-4FDB-9AB4-B4E05566194F}" type="pres">
      <dgm:prSet presAssocID="{E871A2B7-F2D8-4010-A98B-E254FFD0E78D}" presName="vertTwo" presStyleCnt="0"/>
      <dgm:spPr/>
    </dgm:pt>
    <dgm:pt modelId="{0E0D912C-286E-4042-8F24-612EDB1BDA3F}" type="pres">
      <dgm:prSet presAssocID="{E871A2B7-F2D8-4010-A98B-E254FFD0E78D}" presName="txTwo" presStyleLbl="node2" presStyleIdx="0" presStyleCnt="1" custScaleY="17266">
        <dgm:presLayoutVars>
          <dgm:chPref val="3"/>
        </dgm:presLayoutVars>
      </dgm:prSet>
      <dgm:spPr/>
      <dgm:t>
        <a:bodyPr/>
        <a:lstStyle/>
        <a:p>
          <a:endParaRPr lang="lv-LV"/>
        </a:p>
      </dgm:t>
    </dgm:pt>
    <dgm:pt modelId="{FB7FBBF0-B34C-4FF6-816F-CA405442F5EF}" type="pres">
      <dgm:prSet presAssocID="{E871A2B7-F2D8-4010-A98B-E254FFD0E78D}" presName="parTransTwo" presStyleCnt="0"/>
      <dgm:spPr/>
    </dgm:pt>
    <dgm:pt modelId="{EB0BB0C0-4230-4C2C-BDB7-D4DC990534E2}" type="pres">
      <dgm:prSet presAssocID="{E871A2B7-F2D8-4010-A98B-E254FFD0E78D}" presName="horzTwo" presStyleCnt="0"/>
      <dgm:spPr/>
    </dgm:pt>
    <dgm:pt modelId="{AAEB4824-6F4B-40EE-A479-DD1DBCE454BC}" type="pres">
      <dgm:prSet presAssocID="{D65C4AB7-E2D6-414D-82D5-B80F4D5EB0DE}" presName="vertThree" presStyleCnt="0"/>
      <dgm:spPr/>
    </dgm:pt>
    <dgm:pt modelId="{C439DCF8-01CA-44D9-9EE6-1B017130C709}" type="pres">
      <dgm:prSet presAssocID="{D65C4AB7-E2D6-414D-82D5-B80F4D5EB0DE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lv-LV"/>
        </a:p>
      </dgm:t>
    </dgm:pt>
    <dgm:pt modelId="{BB86FD94-2248-49C3-933C-59C0A82FCC86}" type="pres">
      <dgm:prSet presAssocID="{D65C4AB7-E2D6-414D-82D5-B80F4D5EB0DE}" presName="horzThree" presStyleCnt="0"/>
      <dgm:spPr/>
    </dgm:pt>
    <dgm:pt modelId="{DA99E0BB-BDFC-4F9C-AAB0-02A93034D2EE}" type="pres">
      <dgm:prSet presAssocID="{ACBAF051-E283-4218-A89B-47D6B740CE34}" presName="sibSpaceThree" presStyleCnt="0"/>
      <dgm:spPr/>
    </dgm:pt>
    <dgm:pt modelId="{37755024-9BBF-476B-8F20-F81B03A43665}" type="pres">
      <dgm:prSet presAssocID="{B01BECBE-4BCF-429E-B25A-62D8ECEDB9E4}" presName="vertThree" presStyleCnt="0"/>
      <dgm:spPr/>
    </dgm:pt>
    <dgm:pt modelId="{13A674C6-1433-4EB1-AC55-66730B2B7A55}" type="pres">
      <dgm:prSet presAssocID="{B01BECBE-4BCF-429E-B25A-62D8ECEDB9E4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lv-LV"/>
        </a:p>
      </dgm:t>
    </dgm:pt>
    <dgm:pt modelId="{44BC8A8C-E314-42D9-A1F4-E848DCB657F1}" type="pres">
      <dgm:prSet presAssocID="{B01BECBE-4BCF-429E-B25A-62D8ECEDB9E4}" presName="horzThree" presStyleCnt="0"/>
      <dgm:spPr/>
    </dgm:pt>
  </dgm:ptLst>
  <dgm:cxnLst>
    <dgm:cxn modelId="{8EF98C7C-4762-4BE4-9126-B7C1C0CFE0FF}" srcId="{E871A2B7-F2D8-4010-A98B-E254FFD0E78D}" destId="{D65C4AB7-E2D6-414D-82D5-B80F4D5EB0DE}" srcOrd="0" destOrd="0" parTransId="{6D1B42E1-EFCE-4361-B689-5524D023677C}" sibTransId="{ACBAF051-E283-4218-A89B-47D6B740CE34}"/>
    <dgm:cxn modelId="{48F32470-F97D-4DE6-BA0C-03DEFBA28954}" type="presOf" srcId="{E871A2B7-F2D8-4010-A98B-E254FFD0E78D}" destId="{0E0D912C-286E-4042-8F24-612EDB1BDA3F}" srcOrd="0" destOrd="0" presId="urn:microsoft.com/office/officeart/2005/8/layout/hierarchy4"/>
    <dgm:cxn modelId="{5721B882-C492-4465-A668-01C1370080F2}" srcId="{E871A2B7-F2D8-4010-A98B-E254FFD0E78D}" destId="{B01BECBE-4BCF-429E-B25A-62D8ECEDB9E4}" srcOrd="1" destOrd="0" parTransId="{C73B2A67-D94C-4F86-AC2F-D5A5593D44B6}" sibTransId="{1B2324FF-4E59-4A3E-9A3B-8F97F98AAB86}"/>
    <dgm:cxn modelId="{4FCC1F71-DD14-442D-9A12-D44A210FA6E3}" srcId="{283EE85A-C352-4A9A-812A-A480FC9C0BE0}" destId="{4B326A5E-4302-40E8-AFED-58A031045A59}" srcOrd="0" destOrd="0" parTransId="{667142D0-C164-4971-AB40-863EA27DC70B}" sibTransId="{FE5DFCED-78D2-471C-A87A-C3C25AE14EEA}"/>
    <dgm:cxn modelId="{6CC54A1F-1032-4F4E-ACCA-8B9D52ACA599}" srcId="{4B326A5E-4302-40E8-AFED-58A031045A59}" destId="{E871A2B7-F2D8-4010-A98B-E254FFD0E78D}" srcOrd="0" destOrd="0" parTransId="{4642053E-13C8-450D-9395-A75019BFC0D1}" sibTransId="{9AC714BD-D44A-4A20-8386-72DA8882B70C}"/>
    <dgm:cxn modelId="{4C71E7D6-1271-4FA4-9247-AC16778E8F7F}" type="presOf" srcId="{D65C4AB7-E2D6-414D-82D5-B80F4D5EB0DE}" destId="{C439DCF8-01CA-44D9-9EE6-1B017130C709}" srcOrd="0" destOrd="0" presId="urn:microsoft.com/office/officeart/2005/8/layout/hierarchy4"/>
    <dgm:cxn modelId="{6C1FDAD8-318E-4487-B59F-5C0A00BCD15F}" type="presOf" srcId="{4B326A5E-4302-40E8-AFED-58A031045A59}" destId="{616AEC73-EB83-4366-8FA4-D7EBC61FFFFE}" srcOrd="0" destOrd="0" presId="urn:microsoft.com/office/officeart/2005/8/layout/hierarchy4"/>
    <dgm:cxn modelId="{FE665C79-7525-4F24-AA6B-C8AD5350363D}" type="presOf" srcId="{B01BECBE-4BCF-429E-B25A-62D8ECEDB9E4}" destId="{13A674C6-1433-4EB1-AC55-66730B2B7A55}" srcOrd="0" destOrd="0" presId="urn:microsoft.com/office/officeart/2005/8/layout/hierarchy4"/>
    <dgm:cxn modelId="{60FD5866-301F-4F3C-B2E7-72A98C27FF8C}" type="presOf" srcId="{283EE85A-C352-4A9A-812A-A480FC9C0BE0}" destId="{CDD740D0-D8F5-47FA-A240-653EA7201868}" srcOrd="0" destOrd="0" presId="urn:microsoft.com/office/officeart/2005/8/layout/hierarchy4"/>
    <dgm:cxn modelId="{2DD0E620-11DB-466F-9162-A9060C6E7ECC}" type="presParOf" srcId="{CDD740D0-D8F5-47FA-A240-653EA7201868}" destId="{BE811B46-1636-4A74-B571-8F418E454452}" srcOrd="0" destOrd="0" presId="urn:microsoft.com/office/officeart/2005/8/layout/hierarchy4"/>
    <dgm:cxn modelId="{B3BE1696-1751-4FDD-AEEA-FF41B3739FAD}" type="presParOf" srcId="{BE811B46-1636-4A74-B571-8F418E454452}" destId="{616AEC73-EB83-4366-8FA4-D7EBC61FFFFE}" srcOrd="0" destOrd="0" presId="urn:microsoft.com/office/officeart/2005/8/layout/hierarchy4"/>
    <dgm:cxn modelId="{B74B720C-3DCF-427E-9042-A2324AEFC02A}" type="presParOf" srcId="{BE811B46-1636-4A74-B571-8F418E454452}" destId="{CE59E89F-39DC-42AF-BCD1-86E881C41684}" srcOrd="1" destOrd="0" presId="urn:microsoft.com/office/officeart/2005/8/layout/hierarchy4"/>
    <dgm:cxn modelId="{F3B8AC1A-F9DE-4456-A52B-C3060DEB94A7}" type="presParOf" srcId="{BE811B46-1636-4A74-B571-8F418E454452}" destId="{6BC5343C-47C8-4FED-9445-E836BA41229B}" srcOrd="2" destOrd="0" presId="urn:microsoft.com/office/officeart/2005/8/layout/hierarchy4"/>
    <dgm:cxn modelId="{2D288915-E174-4E03-B28F-0055A4D89AA1}" type="presParOf" srcId="{6BC5343C-47C8-4FED-9445-E836BA41229B}" destId="{C0692A6F-8507-4FDB-9AB4-B4E05566194F}" srcOrd="0" destOrd="0" presId="urn:microsoft.com/office/officeart/2005/8/layout/hierarchy4"/>
    <dgm:cxn modelId="{98C389AE-DE2D-4BE9-A27F-4C52EC59F12F}" type="presParOf" srcId="{C0692A6F-8507-4FDB-9AB4-B4E05566194F}" destId="{0E0D912C-286E-4042-8F24-612EDB1BDA3F}" srcOrd="0" destOrd="0" presId="urn:microsoft.com/office/officeart/2005/8/layout/hierarchy4"/>
    <dgm:cxn modelId="{9939A7F8-9370-4B34-ABAB-B8A974B6ABDA}" type="presParOf" srcId="{C0692A6F-8507-4FDB-9AB4-B4E05566194F}" destId="{FB7FBBF0-B34C-4FF6-816F-CA405442F5EF}" srcOrd="1" destOrd="0" presId="urn:microsoft.com/office/officeart/2005/8/layout/hierarchy4"/>
    <dgm:cxn modelId="{BE47990D-70B3-4FBF-BC8A-C6922934AE3A}" type="presParOf" srcId="{C0692A6F-8507-4FDB-9AB4-B4E05566194F}" destId="{EB0BB0C0-4230-4C2C-BDB7-D4DC990534E2}" srcOrd="2" destOrd="0" presId="urn:microsoft.com/office/officeart/2005/8/layout/hierarchy4"/>
    <dgm:cxn modelId="{13AC7476-5063-4CEB-AD86-499A49A3A7AF}" type="presParOf" srcId="{EB0BB0C0-4230-4C2C-BDB7-D4DC990534E2}" destId="{AAEB4824-6F4B-40EE-A479-DD1DBCE454BC}" srcOrd="0" destOrd="0" presId="urn:microsoft.com/office/officeart/2005/8/layout/hierarchy4"/>
    <dgm:cxn modelId="{DAD6AD04-B96B-4BD6-B6F3-CE73203F3160}" type="presParOf" srcId="{AAEB4824-6F4B-40EE-A479-DD1DBCE454BC}" destId="{C439DCF8-01CA-44D9-9EE6-1B017130C709}" srcOrd="0" destOrd="0" presId="urn:microsoft.com/office/officeart/2005/8/layout/hierarchy4"/>
    <dgm:cxn modelId="{A075BD80-7DB2-4C48-B590-1A2EB7459239}" type="presParOf" srcId="{AAEB4824-6F4B-40EE-A479-DD1DBCE454BC}" destId="{BB86FD94-2248-49C3-933C-59C0A82FCC86}" srcOrd="1" destOrd="0" presId="urn:microsoft.com/office/officeart/2005/8/layout/hierarchy4"/>
    <dgm:cxn modelId="{7007482F-227C-4BC8-9101-8509A4053502}" type="presParOf" srcId="{EB0BB0C0-4230-4C2C-BDB7-D4DC990534E2}" destId="{DA99E0BB-BDFC-4F9C-AAB0-02A93034D2EE}" srcOrd="1" destOrd="0" presId="urn:microsoft.com/office/officeart/2005/8/layout/hierarchy4"/>
    <dgm:cxn modelId="{E19D98F8-BE95-4B18-B94A-154684D27B15}" type="presParOf" srcId="{EB0BB0C0-4230-4C2C-BDB7-D4DC990534E2}" destId="{37755024-9BBF-476B-8F20-F81B03A43665}" srcOrd="2" destOrd="0" presId="urn:microsoft.com/office/officeart/2005/8/layout/hierarchy4"/>
    <dgm:cxn modelId="{33A8922E-D473-4215-9E68-2F403397EEEE}" type="presParOf" srcId="{37755024-9BBF-476B-8F20-F81B03A43665}" destId="{13A674C6-1433-4EB1-AC55-66730B2B7A55}" srcOrd="0" destOrd="0" presId="urn:microsoft.com/office/officeart/2005/8/layout/hierarchy4"/>
    <dgm:cxn modelId="{4943A921-9712-48A4-8ABD-C83AEB36B21A}" type="presParOf" srcId="{37755024-9BBF-476B-8F20-F81B03A43665}" destId="{44BC8A8C-E314-42D9-A1F4-E848DCB657F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348971B-E3C0-448D-95BB-052E076F36EB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lv-LV"/>
        </a:p>
      </dgm:t>
    </dgm:pt>
    <dgm:pt modelId="{226B2740-65AB-4C05-84FB-E5062F3B5B0E}">
      <dgm:prSet custT="1"/>
      <dgm:spPr/>
      <dgm:t>
        <a:bodyPr/>
        <a:lstStyle/>
        <a:p>
          <a:pPr rtl="0"/>
          <a:r>
            <a:rPr lang="lv-LV" sz="1400" b="1" dirty="0" smtClean="0">
              <a:solidFill>
                <a:schemeClr val="tx1"/>
              </a:solidFill>
            </a:rPr>
            <a:t>Valsts budžeta dotācijas</a:t>
          </a:r>
          <a:r>
            <a:rPr lang="lv-LV" sz="1400" dirty="0" smtClean="0">
              <a:solidFill>
                <a:schemeClr val="tx1"/>
              </a:solidFill>
            </a:rPr>
            <a:t> plānošanas reģionu atbalstam un citas valsts budžeta dotācijas</a:t>
          </a:r>
          <a:endParaRPr lang="lv-LV" sz="1400" dirty="0">
            <a:solidFill>
              <a:schemeClr val="tx1"/>
            </a:solidFill>
          </a:endParaRPr>
        </a:p>
      </dgm:t>
    </dgm:pt>
    <dgm:pt modelId="{4BD00DC9-91D9-4B44-BE62-434768AAB0BB}" type="parTrans" cxnId="{54E4CECD-7617-44A4-BF5E-FFEA991FEA6A}">
      <dgm:prSet/>
      <dgm:spPr/>
      <dgm:t>
        <a:bodyPr/>
        <a:lstStyle/>
        <a:p>
          <a:endParaRPr lang="lv-LV" sz="1400">
            <a:solidFill>
              <a:schemeClr val="tx1"/>
            </a:solidFill>
          </a:endParaRPr>
        </a:p>
      </dgm:t>
    </dgm:pt>
    <dgm:pt modelId="{2F25AC99-720A-4D2F-A2D0-C7F847DB6B54}" type="sibTrans" cxnId="{54E4CECD-7617-44A4-BF5E-FFEA991FEA6A}">
      <dgm:prSet/>
      <dgm:spPr/>
      <dgm:t>
        <a:bodyPr/>
        <a:lstStyle/>
        <a:p>
          <a:endParaRPr lang="lv-LV" sz="1400">
            <a:solidFill>
              <a:schemeClr val="tx1"/>
            </a:solidFill>
          </a:endParaRPr>
        </a:p>
      </dgm:t>
    </dgm:pt>
    <dgm:pt modelId="{3E5D40AF-533B-45E7-842D-32D5AEA93FA3}">
      <dgm:prSet custT="1"/>
      <dgm:spPr/>
      <dgm:t>
        <a:bodyPr/>
        <a:lstStyle/>
        <a:p>
          <a:pPr rtl="0"/>
          <a:r>
            <a:rPr lang="lv-LV" sz="1400" b="1" dirty="0" smtClean="0">
              <a:solidFill>
                <a:schemeClr val="tx1"/>
              </a:solidFill>
            </a:rPr>
            <a:t>Sabiedriskais transports, autoostas un ceļi </a:t>
          </a:r>
          <a:r>
            <a:rPr lang="lv-LV" sz="1400" dirty="0" smtClean="0">
              <a:solidFill>
                <a:schemeClr val="tx1"/>
              </a:solidFill>
            </a:rPr>
            <a:t>– </a:t>
          </a:r>
          <a:r>
            <a:rPr lang="lv-LV" sz="1400" i="1" dirty="0" smtClean="0">
              <a:solidFill>
                <a:schemeClr val="tx1"/>
              </a:solidFill>
            </a:rPr>
            <a:t>esošais finansējums 43 tūkst. EUR gadā katram reģionam (sabiedriskais transports, autoostas) un 84,5 milj. EUR/gadā  visu veidu valsts ceļu, 53 milj. EUR/gadā pašvaldību ielu un ceļu uzturēšanai un pārvaldīšanai</a:t>
          </a:r>
          <a:endParaRPr lang="lv-LV" sz="1400" i="1" dirty="0">
            <a:solidFill>
              <a:schemeClr val="tx1"/>
            </a:solidFill>
          </a:endParaRPr>
        </a:p>
      </dgm:t>
    </dgm:pt>
    <dgm:pt modelId="{AB1CC3C3-2A46-4E6F-BF73-C3CAD93CB319}" type="parTrans" cxnId="{C1D75141-A2AB-45B6-B77A-15287CEB6C98}">
      <dgm:prSet/>
      <dgm:spPr/>
      <dgm:t>
        <a:bodyPr/>
        <a:lstStyle/>
        <a:p>
          <a:endParaRPr lang="lv-LV" sz="1400">
            <a:solidFill>
              <a:schemeClr val="tx1"/>
            </a:solidFill>
          </a:endParaRPr>
        </a:p>
      </dgm:t>
    </dgm:pt>
    <dgm:pt modelId="{0B313633-AE94-41D6-8F78-1DCF4A21CEA8}" type="sibTrans" cxnId="{C1D75141-A2AB-45B6-B77A-15287CEB6C98}">
      <dgm:prSet/>
      <dgm:spPr/>
      <dgm:t>
        <a:bodyPr/>
        <a:lstStyle/>
        <a:p>
          <a:endParaRPr lang="lv-LV" sz="1400">
            <a:solidFill>
              <a:schemeClr val="tx1"/>
            </a:solidFill>
          </a:endParaRPr>
        </a:p>
      </dgm:t>
    </dgm:pt>
    <dgm:pt modelId="{C0E4B57D-5B4E-4E0A-94DA-08B317ED8D14}">
      <dgm:prSet custT="1"/>
      <dgm:spPr/>
      <dgm:t>
        <a:bodyPr/>
        <a:lstStyle/>
        <a:p>
          <a:pPr rtl="0"/>
          <a:r>
            <a:rPr lang="lv-LV" sz="1400" dirty="0" smtClean="0">
              <a:solidFill>
                <a:schemeClr val="tx1"/>
              </a:solidFill>
            </a:rPr>
            <a:t>Pašvaldību funkcijas/uzdevumi – </a:t>
          </a:r>
          <a:r>
            <a:rPr lang="lv-LV" sz="1400" b="1" dirty="0" smtClean="0">
              <a:solidFill>
                <a:schemeClr val="tx1"/>
              </a:solidFill>
            </a:rPr>
            <a:t>dotācija no pašvaldības budžeta</a:t>
          </a:r>
          <a:endParaRPr lang="lv-LV" sz="1400" b="1" dirty="0">
            <a:solidFill>
              <a:schemeClr val="tx1"/>
            </a:solidFill>
          </a:endParaRPr>
        </a:p>
      </dgm:t>
    </dgm:pt>
    <dgm:pt modelId="{93E1788F-CE6A-47DF-88AD-3AEFB33AEE38}" type="parTrans" cxnId="{742466DB-69AF-45D4-B65E-903303B1D704}">
      <dgm:prSet/>
      <dgm:spPr/>
      <dgm:t>
        <a:bodyPr/>
        <a:lstStyle/>
        <a:p>
          <a:endParaRPr lang="lv-LV" sz="1400">
            <a:solidFill>
              <a:schemeClr val="tx1"/>
            </a:solidFill>
          </a:endParaRPr>
        </a:p>
      </dgm:t>
    </dgm:pt>
    <dgm:pt modelId="{01AF349F-F7C3-43E6-ADF8-F0034E4E4336}" type="sibTrans" cxnId="{742466DB-69AF-45D4-B65E-903303B1D704}">
      <dgm:prSet/>
      <dgm:spPr/>
      <dgm:t>
        <a:bodyPr/>
        <a:lstStyle/>
        <a:p>
          <a:endParaRPr lang="lv-LV" sz="1400">
            <a:solidFill>
              <a:schemeClr val="tx1"/>
            </a:solidFill>
          </a:endParaRPr>
        </a:p>
      </dgm:t>
    </dgm:pt>
    <dgm:pt modelId="{B7F222D1-696E-4ED4-B0B2-AA5A227DB8B4}">
      <dgm:prSet custT="1"/>
      <dgm:spPr/>
      <dgm:t>
        <a:bodyPr/>
        <a:lstStyle/>
        <a:p>
          <a:pPr rtl="0"/>
          <a:r>
            <a:rPr lang="lv-LV" sz="1400" dirty="0" smtClean="0">
              <a:solidFill>
                <a:schemeClr val="tx1"/>
              </a:solidFill>
            </a:rPr>
            <a:t>Izglītība, bērnu tiesību aizsardzība, dabas aizsardzība – </a:t>
          </a:r>
          <a:r>
            <a:rPr lang="lv-LV" sz="1400" b="1" dirty="0" smtClean="0">
              <a:solidFill>
                <a:schemeClr val="tx1"/>
              </a:solidFill>
            </a:rPr>
            <a:t>ES fondu finansējums 2021.-2027.gadam </a:t>
          </a:r>
          <a:r>
            <a:rPr lang="lv-LV" sz="1400" dirty="0" smtClean="0">
              <a:solidFill>
                <a:schemeClr val="tx1"/>
              </a:solidFill>
            </a:rPr>
            <a:t>(plānošanas procesā)</a:t>
          </a:r>
          <a:endParaRPr lang="lv-LV" sz="1400" dirty="0">
            <a:solidFill>
              <a:schemeClr val="tx1"/>
            </a:solidFill>
          </a:endParaRPr>
        </a:p>
      </dgm:t>
    </dgm:pt>
    <dgm:pt modelId="{A7D75008-0784-4D7D-9A1D-D0806FAFB7BF}" type="parTrans" cxnId="{A309372E-829F-4EEC-A235-79F1F119D306}">
      <dgm:prSet/>
      <dgm:spPr/>
      <dgm:t>
        <a:bodyPr/>
        <a:lstStyle/>
        <a:p>
          <a:endParaRPr lang="lv-LV" sz="1400">
            <a:solidFill>
              <a:schemeClr val="tx1"/>
            </a:solidFill>
          </a:endParaRPr>
        </a:p>
      </dgm:t>
    </dgm:pt>
    <dgm:pt modelId="{24FE7809-2D5A-4623-9B48-84231EFBBC35}" type="sibTrans" cxnId="{A309372E-829F-4EEC-A235-79F1F119D306}">
      <dgm:prSet/>
      <dgm:spPr/>
      <dgm:t>
        <a:bodyPr/>
        <a:lstStyle/>
        <a:p>
          <a:endParaRPr lang="lv-LV" sz="1400">
            <a:solidFill>
              <a:schemeClr val="tx1"/>
            </a:solidFill>
          </a:endParaRPr>
        </a:p>
      </dgm:t>
    </dgm:pt>
    <dgm:pt modelId="{DA97C342-8278-458B-B748-12F5FBC20632}">
      <dgm:prSet custT="1"/>
      <dgm:spPr/>
      <dgm:t>
        <a:bodyPr/>
        <a:lstStyle/>
        <a:p>
          <a:pPr rtl="0"/>
          <a:r>
            <a:rPr lang="lv-LV" sz="1400" b="1" dirty="0" smtClean="0">
              <a:solidFill>
                <a:schemeClr val="tx1"/>
              </a:solidFill>
            </a:rPr>
            <a:t>Citi finansējuma avoti </a:t>
          </a:r>
          <a:r>
            <a:rPr lang="lv-LV" sz="1400" dirty="0" smtClean="0">
              <a:solidFill>
                <a:schemeClr val="tx1"/>
              </a:solidFill>
            </a:rPr>
            <a:t>- Taisnīgas pārkārtošanās fonds teritoriju transformācijai un investīcijas uzņēmējdarbībā, Atveseļošanas un noturības plāna finansējumu, ETS finansējums</a:t>
          </a:r>
          <a:endParaRPr lang="lv-LV" sz="1400" dirty="0">
            <a:solidFill>
              <a:schemeClr val="tx1"/>
            </a:solidFill>
          </a:endParaRPr>
        </a:p>
      </dgm:t>
    </dgm:pt>
    <dgm:pt modelId="{5C317F6F-E09E-4070-9038-3413C7D97D96}" type="sibTrans" cxnId="{2BF342FD-81D6-477E-BF96-CF13155601E1}">
      <dgm:prSet/>
      <dgm:spPr/>
      <dgm:t>
        <a:bodyPr/>
        <a:lstStyle/>
        <a:p>
          <a:endParaRPr lang="lv-LV" sz="1400">
            <a:solidFill>
              <a:schemeClr val="tx1"/>
            </a:solidFill>
          </a:endParaRPr>
        </a:p>
      </dgm:t>
    </dgm:pt>
    <dgm:pt modelId="{21F89B00-4764-4FCF-86E4-2D6CD2C2AF5E}" type="parTrans" cxnId="{2BF342FD-81D6-477E-BF96-CF13155601E1}">
      <dgm:prSet/>
      <dgm:spPr/>
      <dgm:t>
        <a:bodyPr/>
        <a:lstStyle/>
        <a:p>
          <a:endParaRPr lang="lv-LV" sz="1400">
            <a:solidFill>
              <a:schemeClr val="tx1"/>
            </a:solidFill>
          </a:endParaRPr>
        </a:p>
      </dgm:t>
    </dgm:pt>
    <dgm:pt modelId="{D2FE8F51-0FC0-454D-9269-660502FA4851}" type="pres">
      <dgm:prSet presAssocID="{2348971B-E3C0-448D-95BB-052E076F36E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lv-LV"/>
        </a:p>
      </dgm:t>
    </dgm:pt>
    <dgm:pt modelId="{7077F355-6C1A-45E3-A5AA-88F984DC7723}" type="pres">
      <dgm:prSet presAssocID="{2348971B-E3C0-448D-95BB-052E076F36EB}" presName="Name1" presStyleCnt="0"/>
      <dgm:spPr/>
    </dgm:pt>
    <dgm:pt modelId="{DFC3106E-3E36-4E55-9920-1A9975475879}" type="pres">
      <dgm:prSet presAssocID="{2348971B-E3C0-448D-95BB-052E076F36EB}" presName="cycle" presStyleCnt="0"/>
      <dgm:spPr/>
    </dgm:pt>
    <dgm:pt modelId="{4F821157-7536-4E0F-932C-95FD24E36AE4}" type="pres">
      <dgm:prSet presAssocID="{2348971B-E3C0-448D-95BB-052E076F36EB}" presName="srcNode" presStyleLbl="node1" presStyleIdx="0" presStyleCnt="5"/>
      <dgm:spPr/>
    </dgm:pt>
    <dgm:pt modelId="{83A978C7-B19A-4571-91EA-980A096716EB}" type="pres">
      <dgm:prSet presAssocID="{2348971B-E3C0-448D-95BB-052E076F36EB}" presName="conn" presStyleLbl="parChTrans1D2" presStyleIdx="0" presStyleCnt="1"/>
      <dgm:spPr/>
      <dgm:t>
        <a:bodyPr/>
        <a:lstStyle/>
        <a:p>
          <a:endParaRPr lang="lv-LV"/>
        </a:p>
      </dgm:t>
    </dgm:pt>
    <dgm:pt modelId="{3099E65C-FD85-4AE7-B023-6DEF8C3B16A4}" type="pres">
      <dgm:prSet presAssocID="{2348971B-E3C0-448D-95BB-052E076F36EB}" presName="extraNode" presStyleLbl="node1" presStyleIdx="0" presStyleCnt="5"/>
      <dgm:spPr/>
    </dgm:pt>
    <dgm:pt modelId="{072112BF-12DA-4130-A50F-C2B11A4F4644}" type="pres">
      <dgm:prSet presAssocID="{2348971B-E3C0-448D-95BB-052E076F36EB}" presName="dstNode" presStyleLbl="node1" presStyleIdx="0" presStyleCnt="5"/>
      <dgm:spPr/>
    </dgm:pt>
    <dgm:pt modelId="{40EE4FBC-B875-4E32-BC35-1E1C57B9A184}" type="pres">
      <dgm:prSet presAssocID="{226B2740-65AB-4C05-84FB-E5062F3B5B0E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5A705221-303E-440B-B1CD-344EEE845B8B}" type="pres">
      <dgm:prSet presAssocID="{226B2740-65AB-4C05-84FB-E5062F3B5B0E}" presName="accent_1" presStyleCnt="0"/>
      <dgm:spPr/>
    </dgm:pt>
    <dgm:pt modelId="{80D77451-8B8B-48DD-9254-A1C4E5A1B319}" type="pres">
      <dgm:prSet presAssocID="{226B2740-65AB-4C05-84FB-E5062F3B5B0E}" presName="accentRepeatNode" presStyleLbl="solidFgAcc1" presStyleIdx="0" presStyleCnt="5"/>
      <dgm:spPr/>
    </dgm:pt>
    <dgm:pt modelId="{8F56C2A2-FD5D-4E6A-B135-96456714D020}" type="pres">
      <dgm:prSet presAssocID="{3E5D40AF-533B-45E7-842D-32D5AEA93FA3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653B20CD-4B7F-4587-BA6E-F6F0ADC36EB2}" type="pres">
      <dgm:prSet presAssocID="{3E5D40AF-533B-45E7-842D-32D5AEA93FA3}" presName="accent_2" presStyleCnt="0"/>
      <dgm:spPr/>
    </dgm:pt>
    <dgm:pt modelId="{941B5ACD-111A-41C8-8932-489528D3B5D5}" type="pres">
      <dgm:prSet presAssocID="{3E5D40AF-533B-45E7-842D-32D5AEA93FA3}" presName="accentRepeatNode" presStyleLbl="solidFgAcc1" presStyleIdx="1" presStyleCnt="5"/>
      <dgm:spPr/>
    </dgm:pt>
    <dgm:pt modelId="{6D8D368E-B921-4F95-8282-7E749093D03A}" type="pres">
      <dgm:prSet presAssocID="{B7F222D1-696E-4ED4-B0B2-AA5A227DB8B4}" presName="text_3" presStyleLbl="node1" presStyleIdx="2" presStyleCnt="5" custLinFactNeighborX="-445" custLinFactNeighborY="-3840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59680E56-3407-4CEE-812E-7131B02C12E9}" type="pres">
      <dgm:prSet presAssocID="{B7F222D1-696E-4ED4-B0B2-AA5A227DB8B4}" presName="accent_3" presStyleCnt="0"/>
      <dgm:spPr/>
    </dgm:pt>
    <dgm:pt modelId="{1BB2727C-5825-423A-B246-F273FA11AAF9}" type="pres">
      <dgm:prSet presAssocID="{B7F222D1-696E-4ED4-B0B2-AA5A227DB8B4}" presName="accentRepeatNode" presStyleLbl="solidFgAcc1" presStyleIdx="2" presStyleCnt="5"/>
      <dgm:spPr/>
    </dgm:pt>
    <dgm:pt modelId="{3BE772F1-B824-4773-95B7-5EE8C32ABE7A}" type="pres">
      <dgm:prSet presAssocID="{C0E4B57D-5B4E-4E0A-94DA-08B317ED8D14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E3FE00C4-6B89-400C-ADE9-527C770605B9}" type="pres">
      <dgm:prSet presAssocID="{C0E4B57D-5B4E-4E0A-94DA-08B317ED8D14}" presName="accent_4" presStyleCnt="0"/>
      <dgm:spPr/>
    </dgm:pt>
    <dgm:pt modelId="{34420588-FD1B-4C23-81CB-42BA805F8730}" type="pres">
      <dgm:prSet presAssocID="{C0E4B57D-5B4E-4E0A-94DA-08B317ED8D14}" presName="accentRepeatNode" presStyleLbl="solidFgAcc1" presStyleIdx="3" presStyleCnt="5"/>
      <dgm:spPr/>
    </dgm:pt>
    <dgm:pt modelId="{50665361-720D-44A0-948E-3169921F0B6B}" type="pres">
      <dgm:prSet presAssocID="{DA97C342-8278-458B-B748-12F5FBC20632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AB98BE41-A2B4-45E7-8A90-483C95DF28F5}" type="pres">
      <dgm:prSet presAssocID="{DA97C342-8278-458B-B748-12F5FBC20632}" presName="accent_5" presStyleCnt="0"/>
      <dgm:spPr/>
    </dgm:pt>
    <dgm:pt modelId="{E8F7E407-31AC-481E-B11D-A286E3AE3850}" type="pres">
      <dgm:prSet presAssocID="{DA97C342-8278-458B-B748-12F5FBC20632}" presName="accentRepeatNode" presStyleLbl="solidFgAcc1" presStyleIdx="4" presStyleCnt="5"/>
      <dgm:spPr/>
    </dgm:pt>
  </dgm:ptLst>
  <dgm:cxnLst>
    <dgm:cxn modelId="{A309372E-829F-4EEC-A235-79F1F119D306}" srcId="{2348971B-E3C0-448D-95BB-052E076F36EB}" destId="{B7F222D1-696E-4ED4-B0B2-AA5A227DB8B4}" srcOrd="2" destOrd="0" parTransId="{A7D75008-0784-4D7D-9A1D-D0806FAFB7BF}" sibTransId="{24FE7809-2D5A-4623-9B48-84231EFBBC35}"/>
    <dgm:cxn modelId="{E0212188-A2B0-4F5D-8A2E-B6CD0CB12A1B}" type="presOf" srcId="{3E5D40AF-533B-45E7-842D-32D5AEA93FA3}" destId="{8F56C2A2-FD5D-4E6A-B135-96456714D020}" srcOrd="0" destOrd="0" presId="urn:microsoft.com/office/officeart/2008/layout/VerticalCurvedList"/>
    <dgm:cxn modelId="{742466DB-69AF-45D4-B65E-903303B1D704}" srcId="{2348971B-E3C0-448D-95BB-052E076F36EB}" destId="{C0E4B57D-5B4E-4E0A-94DA-08B317ED8D14}" srcOrd="3" destOrd="0" parTransId="{93E1788F-CE6A-47DF-88AD-3AEFB33AEE38}" sibTransId="{01AF349F-F7C3-43E6-ADF8-F0034E4E4336}"/>
    <dgm:cxn modelId="{32BFCFE7-0A08-411B-AAB9-9AE6D6643B1C}" type="presOf" srcId="{2348971B-E3C0-448D-95BB-052E076F36EB}" destId="{D2FE8F51-0FC0-454D-9269-660502FA4851}" srcOrd="0" destOrd="0" presId="urn:microsoft.com/office/officeart/2008/layout/VerticalCurvedList"/>
    <dgm:cxn modelId="{D8EBCAAC-5A72-43BA-9C2D-8B68CDEDBA7D}" type="presOf" srcId="{B7F222D1-696E-4ED4-B0B2-AA5A227DB8B4}" destId="{6D8D368E-B921-4F95-8282-7E749093D03A}" srcOrd="0" destOrd="0" presId="urn:microsoft.com/office/officeart/2008/layout/VerticalCurvedList"/>
    <dgm:cxn modelId="{C16331BB-2954-46E9-A1E3-FC6AED1A3E94}" type="presOf" srcId="{2F25AC99-720A-4D2F-A2D0-C7F847DB6B54}" destId="{83A978C7-B19A-4571-91EA-980A096716EB}" srcOrd="0" destOrd="0" presId="urn:microsoft.com/office/officeart/2008/layout/VerticalCurvedList"/>
    <dgm:cxn modelId="{2BF342FD-81D6-477E-BF96-CF13155601E1}" srcId="{2348971B-E3C0-448D-95BB-052E076F36EB}" destId="{DA97C342-8278-458B-B748-12F5FBC20632}" srcOrd="4" destOrd="0" parTransId="{21F89B00-4764-4FCF-86E4-2D6CD2C2AF5E}" sibTransId="{5C317F6F-E09E-4070-9038-3413C7D97D96}"/>
    <dgm:cxn modelId="{95C1627F-B83A-4C16-BE49-C1C2145E7F85}" type="presOf" srcId="{DA97C342-8278-458B-B748-12F5FBC20632}" destId="{50665361-720D-44A0-948E-3169921F0B6B}" srcOrd="0" destOrd="0" presId="urn:microsoft.com/office/officeart/2008/layout/VerticalCurvedList"/>
    <dgm:cxn modelId="{34FD4CBA-090C-47F5-A81C-E12F2086ADE7}" type="presOf" srcId="{C0E4B57D-5B4E-4E0A-94DA-08B317ED8D14}" destId="{3BE772F1-B824-4773-95B7-5EE8C32ABE7A}" srcOrd="0" destOrd="0" presId="urn:microsoft.com/office/officeart/2008/layout/VerticalCurvedList"/>
    <dgm:cxn modelId="{01A86429-5AD7-4F66-8C67-649989FD05F5}" type="presOf" srcId="{226B2740-65AB-4C05-84FB-E5062F3B5B0E}" destId="{40EE4FBC-B875-4E32-BC35-1E1C57B9A184}" srcOrd="0" destOrd="0" presId="urn:microsoft.com/office/officeart/2008/layout/VerticalCurvedList"/>
    <dgm:cxn modelId="{54E4CECD-7617-44A4-BF5E-FFEA991FEA6A}" srcId="{2348971B-E3C0-448D-95BB-052E076F36EB}" destId="{226B2740-65AB-4C05-84FB-E5062F3B5B0E}" srcOrd="0" destOrd="0" parTransId="{4BD00DC9-91D9-4B44-BE62-434768AAB0BB}" sibTransId="{2F25AC99-720A-4D2F-A2D0-C7F847DB6B54}"/>
    <dgm:cxn modelId="{C1D75141-A2AB-45B6-B77A-15287CEB6C98}" srcId="{2348971B-E3C0-448D-95BB-052E076F36EB}" destId="{3E5D40AF-533B-45E7-842D-32D5AEA93FA3}" srcOrd="1" destOrd="0" parTransId="{AB1CC3C3-2A46-4E6F-BF73-C3CAD93CB319}" sibTransId="{0B313633-AE94-41D6-8F78-1DCF4A21CEA8}"/>
    <dgm:cxn modelId="{DC5CFB35-1C4E-4C5D-A8C3-11476C1FA76E}" type="presParOf" srcId="{D2FE8F51-0FC0-454D-9269-660502FA4851}" destId="{7077F355-6C1A-45E3-A5AA-88F984DC7723}" srcOrd="0" destOrd="0" presId="urn:microsoft.com/office/officeart/2008/layout/VerticalCurvedList"/>
    <dgm:cxn modelId="{DAA93E14-AE45-46A3-BEB9-6DCD5CC2C0C4}" type="presParOf" srcId="{7077F355-6C1A-45E3-A5AA-88F984DC7723}" destId="{DFC3106E-3E36-4E55-9920-1A9975475879}" srcOrd="0" destOrd="0" presId="urn:microsoft.com/office/officeart/2008/layout/VerticalCurvedList"/>
    <dgm:cxn modelId="{69739791-07C8-4405-922C-C45343A50538}" type="presParOf" srcId="{DFC3106E-3E36-4E55-9920-1A9975475879}" destId="{4F821157-7536-4E0F-932C-95FD24E36AE4}" srcOrd="0" destOrd="0" presId="urn:microsoft.com/office/officeart/2008/layout/VerticalCurvedList"/>
    <dgm:cxn modelId="{C3B56A7C-F7DF-49D1-9E55-0A90E612977C}" type="presParOf" srcId="{DFC3106E-3E36-4E55-9920-1A9975475879}" destId="{83A978C7-B19A-4571-91EA-980A096716EB}" srcOrd="1" destOrd="0" presId="urn:microsoft.com/office/officeart/2008/layout/VerticalCurvedList"/>
    <dgm:cxn modelId="{2BAC6A97-B10D-4167-8F56-A20BC1F24A9E}" type="presParOf" srcId="{DFC3106E-3E36-4E55-9920-1A9975475879}" destId="{3099E65C-FD85-4AE7-B023-6DEF8C3B16A4}" srcOrd="2" destOrd="0" presId="urn:microsoft.com/office/officeart/2008/layout/VerticalCurvedList"/>
    <dgm:cxn modelId="{9DBC15D5-3A00-4DAE-A5FE-E799D2C69BA7}" type="presParOf" srcId="{DFC3106E-3E36-4E55-9920-1A9975475879}" destId="{072112BF-12DA-4130-A50F-C2B11A4F4644}" srcOrd="3" destOrd="0" presId="urn:microsoft.com/office/officeart/2008/layout/VerticalCurvedList"/>
    <dgm:cxn modelId="{BD92E50E-8766-43F3-AF9C-5E74538143B8}" type="presParOf" srcId="{7077F355-6C1A-45E3-A5AA-88F984DC7723}" destId="{40EE4FBC-B875-4E32-BC35-1E1C57B9A184}" srcOrd="1" destOrd="0" presId="urn:microsoft.com/office/officeart/2008/layout/VerticalCurvedList"/>
    <dgm:cxn modelId="{432BB5F7-A2BF-42E5-AA8F-3ED09C3C80D7}" type="presParOf" srcId="{7077F355-6C1A-45E3-A5AA-88F984DC7723}" destId="{5A705221-303E-440B-B1CD-344EEE845B8B}" srcOrd="2" destOrd="0" presId="urn:microsoft.com/office/officeart/2008/layout/VerticalCurvedList"/>
    <dgm:cxn modelId="{AF3539EE-0B4B-42FF-B2E1-416609E43D17}" type="presParOf" srcId="{5A705221-303E-440B-B1CD-344EEE845B8B}" destId="{80D77451-8B8B-48DD-9254-A1C4E5A1B319}" srcOrd="0" destOrd="0" presId="urn:microsoft.com/office/officeart/2008/layout/VerticalCurvedList"/>
    <dgm:cxn modelId="{AACC3FFA-2251-4F8C-BB2B-36595B7CD623}" type="presParOf" srcId="{7077F355-6C1A-45E3-A5AA-88F984DC7723}" destId="{8F56C2A2-FD5D-4E6A-B135-96456714D020}" srcOrd="3" destOrd="0" presId="urn:microsoft.com/office/officeart/2008/layout/VerticalCurvedList"/>
    <dgm:cxn modelId="{5EFBB44A-C8CE-4410-962B-E1BE63A8B007}" type="presParOf" srcId="{7077F355-6C1A-45E3-A5AA-88F984DC7723}" destId="{653B20CD-4B7F-4587-BA6E-F6F0ADC36EB2}" srcOrd="4" destOrd="0" presId="urn:microsoft.com/office/officeart/2008/layout/VerticalCurvedList"/>
    <dgm:cxn modelId="{D03B610F-BE5B-40E8-B9AE-9D8FEA0BA1B7}" type="presParOf" srcId="{653B20CD-4B7F-4587-BA6E-F6F0ADC36EB2}" destId="{941B5ACD-111A-41C8-8932-489528D3B5D5}" srcOrd="0" destOrd="0" presId="urn:microsoft.com/office/officeart/2008/layout/VerticalCurvedList"/>
    <dgm:cxn modelId="{584A360B-BFDF-4320-9409-AC618CD428AD}" type="presParOf" srcId="{7077F355-6C1A-45E3-A5AA-88F984DC7723}" destId="{6D8D368E-B921-4F95-8282-7E749093D03A}" srcOrd="5" destOrd="0" presId="urn:microsoft.com/office/officeart/2008/layout/VerticalCurvedList"/>
    <dgm:cxn modelId="{C0E3EB2C-1076-4692-8C50-9A18AA2059FE}" type="presParOf" srcId="{7077F355-6C1A-45E3-A5AA-88F984DC7723}" destId="{59680E56-3407-4CEE-812E-7131B02C12E9}" srcOrd="6" destOrd="0" presId="urn:microsoft.com/office/officeart/2008/layout/VerticalCurvedList"/>
    <dgm:cxn modelId="{6FCC54AF-C107-4E71-BF9D-5403FC38F845}" type="presParOf" srcId="{59680E56-3407-4CEE-812E-7131B02C12E9}" destId="{1BB2727C-5825-423A-B246-F273FA11AAF9}" srcOrd="0" destOrd="0" presId="urn:microsoft.com/office/officeart/2008/layout/VerticalCurvedList"/>
    <dgm:cxn modelId="{80546B9F-FB60-4C35-A4AF-D7974F91FE74}" type="presParOf" srcId="{7077F355-6C1A-45E3-A5AA-88F984DC7723}" destId="{3BE772F1-B824-4773-95B7-5EE8C32ABE7A}" srcOrd="7" destOrd="0" presId="urn:microsoft.com/office/officeart/2008/layout/VerticalCurvedList"/>
    <dgm:cxn modelId="{07495A43-A918-4EF6-BA11-CD3748A6D31D}" type="presParOf" srcId="{7077F355-6C1A-45E3-A5AA-88F984DC7723}" destId="{E3FE00C4-6B89-400C-ADE9-527C770605B9}" srcOrd="8" destOrd="0" presId="urn:microsoft.com/office/officeart/2008/layout/VerticalCurvedList"/>
    <dgm:cxn modelId="{2A50CEEC-C4BA-4832-A028-AA540763EA28}" type="presParOf" srcId="{E3FE00C4-6B89-400C-ADE9-527C770605B9}" destId="{34420588-FD1B-4C23-81CB-42BA805F8730}" srcOrd="0" destOrd="0" presId="urn:microsoft.com/office/officeart/2008/layout/VerticalCurvedList"/>
    <dgm:cxn modelId="{B8886F20-048D-4E46-8228-BC9BD8F6545F}" type="presParOf" srcId="{7077F355-6C1A-45E3-A5AA-88F984DC7723}" destId="{50665361-720D-44A0-948E-3169921F0B6B}" srcOrd="9" destOrd="0" presId="urn:microsoft.com/office/officeart/2008/layout/VerticalCurvedList"/>
    <dgm:cxn modelId="{51C8E77D-D24F-4797-B25E-717D69E2295A}" type="presParOf" srcId="{7077F355-6C1A-45E3-A5AA-88F984DC7723}" destId="{AB98BE41-A2B4-45E7-8A90-483C95DF28F5}" srcOrd="10" destOrd="0" presId="urn:microsoft.com/office/officeart/2008/layout/VerticalCurvedList"/>
    <dgm:cxn modelId="{6FBE2E52-B093-40C3-B161-A9B664839D6E}" type="presParOf" srcId="{AB98BE41-A2B4-45E7-8A90-483C95DF28F5}" destId="{E8F7E407-31AC-481E-B11D-A286E3AE385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470CE0-36C3-4EFF-BFF0-ACC6FC798246}">
      <dsp:nvSpPr>
        <dsp:cNvPr id="0" name=""/>
        <dsp:cNvSpPr/>
      </dsp:nvSpPr>
      <dsp:spPr>
        <a:xfrm>
          <a:off x="0" y="20702"/>
          <a:ext cx="8526037" cy="1574298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000" b="1" kern="1200" dirty="0" smtClean="0">
              <a:solidFill>
                <a:schemeClr val="tx1"/>
              </a:solidFill>
            </a:rPr>
            <a:t>Valsts un pašvaldību kopīgu funkciju realizēšanai </a:t>
          </a:r>
          <a:r>
            <a:rPr lang="lv-LV" sz="2000" kern="1200" dirty="0" smtClean="0">
              <a:solidFill>
                <a:schemeClr val="tx1"/>
              </a:solidFill>
            </a:rPr>
            <a:t>tiek izveidoti Kurzemes, Zemgales, Rīgas, Vidzemes un Latgales </a:t>
          </a:r>
          <a:r>
            <a:rPr lang="lv-LV" sz="2000" b="1" kern="1200" dirty="0" smtClean="0">
              <a:solidFill>
                <a:schemeClr val="tx1"/>
              </a:solidFill>
            </a:rPr>
            <a:t>administratīvie reģioni,</a:t>
          </a:r>
          <a:r>
            <a:rPr lang="lv-LV" sz="2000" kern="1200" dirty="0" smtClean="0">
              <a:solidFill>
                <a:schemeClr val="tx1"/>
              </a:solidFill>
            </a:rPr>
            <a:t> kuru statusu un darbības nosacījumus regulē </a:t>
          </a:r>
          <a:r>
            <a:rPr lang="lv-LV" sz="2000" b="1" kern="1200" dirty="0" smtClean="0">
              <a:solidFill>
                <a:schemeClr val="tx1"/>
              </a:solidFill>
            </a:rPr>
            <a:t>atsevišķs likums</a:t>
          </a:r>
          <a:endParaRPr lang="lv-LV" sz="2000" kern="1200" dirty="0">
            <a:solidFill>
              <a:schemeClr val="tx1"/>
            </a:solidFill>
          </a:endParaRPr>
        </a:p>
      </dsp:txBody>
      <dsp:txXfrm>
        <a:off x="76851" y="97553"/>
        <a:ext cx="8372335" cy="1420596"/>
      </dsp:txXfrm>
    </dsp:sp>
    <dsp:sp modelId="{5C0915B9-F0BF-432E-8B07-FCEF37D89135}">
      <dsp:nvSpPr>
        <dsp:cNvPr id="0" name=""/>
        <dsp:cNvSpPr/>
      </dsp:nvSpPr>
      <dsp:spPr>
        <a:xfrm>
          <a:off x="0" y="1652601"/>
          <a:ext cx="8526037" cy="1053000"/>
        </a:xfrm>
        <a:prstGeom prst="roundRect">
          <a:avLst/>
        </a:prstGeom>
        <a:solidFill>
          <a:schemeClr val="accent3">
            <a:shade val="80000"/>
            <a:hueOff val="218907"/>
            <a:satOff val="-1431"/>
            <a:lumOff val="245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000" i="1" kern="1200" dirty="0" smtClean="0">
              <a:solidFill>
                <a:schemeClr val="tx1"/>
              </a:solidFill>
            </a:rPr>
            <a:t>(</a:t>
          </a:r>
          <a:r>
            <a:rPr lang="it-IT" sz="2000" i="1" kern="1200" dirty="0" smtClean="0">
              <a:solidFill>
                <a:schemeClr val="tx1"/>
              </a:solidFill>
            </a:rPr>
            <a:t>Administratīvo teritoriju un apdzīvoto vietu likum</a:t>
          </a:r>
          <a:r>
            <a:rPr lang="lv-LV" sz="2000" i="1" kern="1200" dirty="0" smtClean="0">
              <a:solidFill>
                <a:schemeClr val="tx1"/>
              </a:solidFill>
            </a:rPr>
            <a:t>a </a:t>
          </a:r>
          <a:r>
            <a:rPr lang="lv-LV" sz="2000" b="1" i="1" kern="1200" dirty="0" smtClean="0">
              <a:solidFill>
                <a:schemeClr val="tx1"/>
              </a:solidFill>
            </a:rPr>
            <a:t>14.pants)</a:t>
          </a:r>
          <a:endParaRPr lang="lv-LV" sz="2000" kern="1200" dirty="0">
            <a:solidFill>
              <a:schemeClr val="tx1"/>
            </a:solidFill>
          </a:endParaRPr>
        </a:p>
      </dsp:txBody>
      <dsp:txXfrm>
        <a:off x="51403" y="1704004"/>
        <a:ext cx="8423231" cy="95019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369B81-7943-4EC1-B24B-FA352DA17F2C}">
      <dsp:nvSpPr>
        <dsp:cNvPr id="0" name=""/>
        <dsp:cNvSpPr/>
      </dsp:nvSpPr>
      <dsp:spPr>
        <a:xfrm>
          <a:off x="0" y="531124"/>
          <a:ext cx="8769246" cy="2141020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400" kern="1200" dirty="0" smtClean="0">
              <a:solidFill>
                <a:schemeClr val="tx1"/>
              </a:solidFill>
            </a:rPr>
            <a:t>Ministru kabinets </a:t>
          </a:r>
          <a:r>
            <a:rPr lang="lv-LV" sz="2400" b="1" kern="1200" dirty="0" smtClean="0">
              <a:solidFill>
                <a:schemeClr val="tx1"/>
              </a:solidFill>
            </a:rPr>
            <a:t>līdz 2021. gada 1. janvārim </a:t>
          </a:r>
          <a:r>
            <a:rPr lang="lv-LV" sz="2400" b="1" kern="1200" dirty="0" smtClean="0">
              <a:solidFill>
                <a:schemeClr val="tx1"/>
              </a:solidFill>
            </a:rPr>
            <a:t/>
          </a:r>
          <a:br>
            <a:rPr lang="lv-LV" sz="2400" b="1" kern="1200" dirty="0" smtClean="0">
              <a:solidFill>
                <a:schemeClr val="tx1"/>
              </a:solidFill>
            </a:rPr>
          </a:br>
          <a:r>
            <a:rPr lang="lv-LV" sz="2400" b="1" kern="1200" dirty="0" smtClean="0">
              <a:solidFill>
                <a:schemeClr val="tx1"/>
              </a:solidFill>
            </a:rPr>
            <a:t>izstrādā </a:t>
          </a:r>
          <a:r>
            <a:rPr lang="lv-LV" sz="2400" b="1" kern="1200" dirty="0" smtClean="0">
              <a:solidFill>
                <a:schemeClr val="tx1"/>
              </a:solidFill>
            </a:rPr>
            <a:t>likumprojektu </a:t>
          </a:r>
          <a:r>
            <a:rPr lang="lv-LV" sz="2400" b="1" kern="1200" dirty="0" smtClean="0">
              <a:solidFill>
                <a:schemeClr val="tx1"/>
              </a:solidFill>
            </a:rPr>
            <a:t/>
          </a:r>
          <a:br>
            <a:rPr lang="lv-LV" sz="2400" b="1" kern="1200" dirty="0" smtClean="0">
              <a:solidFill>
                <a:schemeClr val="tx1"/>
              </a:solidFill>
            </a:rPr>
          </a:br>
          <a:r>
            <a:rPr lang="lv-LV" sz="2400" kern="1200" dirty="0" smtClean="0">
              <a:solidFill>
                <a:schemeClr val="tx1"/>
              </a:solidFill>
            </a:rPr>
            <a:t>par </a:t>
          </a:r>
          <a:r>
            <a:rPr lang="lv-LV" sz="2400" kern="1200" dirty="0" smtClean="0">
              <a:solidFill>
                <a:schemeClr val="tx1"/>
              </a:solidFill>
            </a:rPr>
            <a:t>administratīvo reģionu izveidi Vidzemē, Latgalē, Kurzemē, Zemgalē un Rīgas reģionā </a:t>
          </a:r>
          <a:r>
            <a:rPr lang="lv-LV" sz="2400" kern="1200" dirty="0" smtClean="0">
              <a:solidFill>
                <a:schemeClr val="tx1"/>
              </a:solidFill>
            </a:rPr>
            <a:t/>
          </a:r>
          <a:br>
            <a:rPr lang="lv-LV" sz="2400" kern="1200" dirty="0" smtClean="0">
              <a:solidFill>
                <a:schemeClr val="tx1"/>
              </a:solidFill>
            </a:rPr>
          </a:br>
          <a:r>
            <a:rPr lang="lv-LV" sz="2400" kern="1200" dirty="0" smtClean="0">
              <a:solidFill>
                <a:schemeClr val="tx1"/>
              </a:solidFill>
            </a:rPr>
            <a:t>valsts </a:t>
          </a:r>
          <a:r>
            <a:rPr lang="lv-LV" sz="2400" kern="1200" dirty="0" smtClean="0">
              <a:solidFill>
                <a:schemeClr val="tx1"/>
              </a:solidFill>
            </a:rPr>
            <a:t>un pašvaldību kopīgu funkciju realizēšanai</a:t>
          </a:r>
          <a:endParaRPr lang="lv-LV" sz="2400" kern="1200" dirty="0">
            <a:solidFill>
              <a:schemeClr val="tx1"/>
            </a:solidFill>
          </a:endParaRPr>
        </a:p>
      </dsp:txBody>
      <dsp:txXfrm>
        <a:off x="104516" y="635640"/>
        <a:ext cx="8560214" cy="1931988"/>
      </dsp:txXfrm>
    </dsp:sp>
    <dsp:sp modelId="{9BC0B5FE-9098-422B-B959-06200560C995}">
      <dsp:nvSpPr>
        <dsp:cNvPr id="0" name=""/>
        <dsp:cNvSpPr/>
      </dsp:nvSpPr>
      <dsp:spPr>
        <a:xfrm>
          <a:off x="0" y="2869053"/>
          <a:ext cx="8769246" cy="999979"/>
        </a:xfrm>
        <a:prstGeom prst="roundRect">
          <a:avLst/>
        </a:prstGeom>
        <a:solidFill>
          <a:schemeClr val="accent3">
            <a:shade val="80000"/>
            <a:hueOff val="218907"/>
            <a:satOff val="-1431"/>
            <a:lumOff val="245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400" i="1" kern="1200" dirty="0" smtClean="0">
              <a:solidFill>
                <a:schemeClr val="tx1"/>
              </a:solidFill>
            </a:rPr>
            <a:t>(</a:t>
          </a:r>
          <a:r>
            <a:rPr lang="it-IT" sz="2400" i="1" kern="1200" dirty="0" smtClean="0">
              <a:solidFill>
                <a:schemeClr val="tx1"/>
              </a:solidFill>
            </a:rPr>
            <a:t>Administratīvo teritoriju un apdzīvoto vietu likum</a:t>
          </a:r>
          <a:r>
            <a:rPr lang="lv-LV" sz="2400" i="1" kern="1200" dirty="0" smtClean="0">
              <a:solidFill>
                <a:schemeClr val="tx1"/>
              </a:solidFill>
            </a:rPr>
            <a:t>a </a:t>
          </a:r>
          <a:r>
            <a:rPr lang="lv-LV" sz="2400" i="1" kern="1200" dirty="0" smtClean="0">
              <a:solidFill>
                <a:schemeClr val="tx1"/>
              </a:solidFill>
            </a:rPr>
            <a:t/>
          </a:r>
          <a:br>
            <a:rPr lang="lv-LV" sz="2400" i="1" kern="1200" dirty="0" smtClean="0">
              <a:solidFill>
                <a:schemeClr val="tx1"/>
              </a:solidFill>
            </a:rPr>
          </a:br>
          <a:r>
            <a:rPr lang="lv-LV" sz="2400" b="1" i="1" kern="1200" dirty="0" smtClean="0">
              <a:solidFill>
                <a:schemeClr val="tx1"/>
              </a:solidFill>
            </a:rPr>
            <a:t>Pārejas </a:t>
          </a:r>
          <a:r>
            <a:rPr lang="lv-LV" sz="2400" b="1" i="1" kern="1200" dirty="0" smtClean="0">
              <a:solidFill>
                <a:schemeClr val="tx1"/>
              </a:solidFill>
            </a:rPr>
            <a:t>noteikumu 23.punkts)</a:t>
          </a:r>
          <a:endParaRPr lang="lv-LV" sz="2400" kern="1200" dirty="0">
            <a:solidFill>
              <a:schemeClr val="tx1"/>
            </a:solidFill>
          </a:endParaRPr>
        </a:p>
      </dsp:txBody>
      <dsp:txXfrm>
        <a:off x="48815" y="2917868"/>
        <a:ext cx="8671616" cy="90234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61F587-0C0A-4BE5-BA86-2AFB3F42B6F9}">
      <dsp:nvSpPr>
        <dsp:cNvPr id="0" name=""/>
        <dsp:cNvSpPr/>
      </dsp:nvSpPr>
      <dsp:spPr>
        <a:xfrm>
          <a:off x="-6063476" y="-927756"/>
          <a:ext cx="7218049" cy="7218049"/>
        </a:xfrm>
        <a:prstGeom prst="blockArc">
          <a:avLst>
            <a:gd name="adj1" fmla="val 18900000"/>
            <a:gd name="adj2" fmla="val 2700000"/>
            <a:gd name="adj3" fmla="val 299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1D2E70-6B7B-4635-B6F4-BF95B25BDCB7}">
      <dsp:nvSpPr>
        <dsp:cNvPr id="0" name=""/>
        <dsp:cNvSpPr/>
      </dsp:nvSpPr>
      <dsp:spPr>
        <a:xfrm>
          <a:off x="504530" y="335051"/>
          <a:ext cx="7921747" cy="67053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2234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600" b="1" kern="1200" dirty="0" smtClean="0">
              <a:solidFill>
                <a:schemeClr val="tx1"/>
              </a:solidFill>
            </a:rPr>
            <a:t>ZM</a:t>
          </a:r>
          <a:r>
            <a:rPr lang="lv-LV" sz="1600" kern="1200" dirty="0" smtClean="0">
              <a:solidFill>
                <a:schemeClr val="tx1"/>
              </a:solidFill>
            </a:rPr>
            <a:t> - mājdzīvnieku kontrole</a:t>
          </a:r>
          <a:endParaRPr lang="lv-LV" sz="1600" kern="1200" dirty="0">
            <a:solidFill>
              <a:schemeClr val="tx1"/>
            </a:solidFill>
          </a:endParaRPr>
        </a:p>
      </dsp:txBody>
      <dsp:txXfrm>
        <a:off x="504530" y="335051"/>
        <a:ext cx="7921747" cy="670531"/>
      </dsp:txXfrm>
    </dsp:sp>
    <dsp:sp modelId="{21E2D0C6-0953-4934-A146-F8F599E99FCA}">
      <dsp:nvSpPr>
        <dsp:cNvPr id="0" name=""/>
        <dsp:cNvSpPr/>
      </dsp:nvSpPr>
      <dsp:spPr>
        <a:xfrm>
          <a:off x="85448" y="251234"/>
          <a:ext cx="838164" cy="8381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9FFD11-8D93-4D7F-9835-61CDF3B7E033}">
      <dsp:nvSpPr>
        <dsp:cNvPr id="0" name=""/>
        <dsp:cNvSpPr/>
      </dsp:nvSpPr>
      <dsp:spPr>
        <a:xfrm>
          <a:off x="985014" y="1340526"/>
          <a:ext cx="7441264" cy="67053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2234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600" b="1" kern="1200" smtClean="0">
              <a:solidFill>
                <a:schemeClr val="tx1"/>
              </a:solidFill>
            </a:rPr>
            <a:t>LM</a:t>
          </a:r>
          <a:r>
            <a:rPr lang="lv-LV" sz="1600" kern="1200" smtClean="0">
              <a:solidFill>
                <a:schemeClr val="tx1"/>
              </a:solidFill>
            </a:rPr>
            <a:t> - sociālā aizsardzība (sociālo pakalpojumu un sociālās palīdzības kvalitātes novērtēšana) un administratīvo sodi par sociālo pakalpojumu kvalitāti  </a:t>
          </a:r>
          <a:endParaRPr lang="lv-LV" sz="1600" kern="1200">
            <a:solidFill>
              <a:schemeClr val="tx1"/>
            </a:solidFill>
          </a:endParaRPr>
        </a:p>
      </dsp:txBody>
      <dsp:txXfrm>
        <a:off x="985014" y="1340526"/>
        <a:ext cx="7441264" cy="670531"/>
      </dsp:txXfrm>
    </dsp:sp>
    <dsp:sp modelId="{4030E295-770D-4E75-B6A0-B7C915B5975B}">
      <dsp:nvSpPr>
        <dsp:cNvPr id="0" name=""/>
        <dsp:cNvSpPr/>
      </dsp:nvSpPr>
      <dsp:spPr>
        <a:xfrm>
          <a:off x="565931" y="1256710"/>
          <a:ext cx="838164" cy="8381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A04BEE-7E9B-4834-BF96-0F782419D587}">
      <dsp:nvSpPr>
        <dsp:cNvPr id="0" name=""/>
        <dsp:cNvSpPr/>
      </dsp:nvSpPr>
      <dsp:spPr>
        <a:xfrm>
          <a:off x="1132484" y="2346002"/>
          <a:ext cx="7293794" cy="67053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2234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600" b="1" kern="1200" smtClean="0">
              <a:solidFill>
                <a:schemeClr val="tx1"/>
              </a:solidFill>
            </a:rPr>
            <a:t>TM</a:t>
          </a:r>
          <a:r>
            <a:rPr lang="lv-LV" sz="1600" kern="1200" smtClean="0">
              <a:solidFill>
                <a:schemeClr val="tx1"/>
              </a:solidFill>
            </a:rPr>
            <a:t> – resocializācija (pārraudzība pār pašvaldību darbu ar personām pēc kriminālsoda izpildes beigām)</a:t>
          </a:r>
          <a:endParaRPr lang="lv-LV" sz="1600" kern="1200">
            <a:solidFill>
              <a:schemeClr val="tx1"/>
            </a:solidFill>
          </a:endParaRPr>
        </a:p>
      </dsp:txBody>
      <dsp:txXfrm>
        <a:off x="1132484" y="2346002"/>
        <a:ext cx="7293794" cy="670531"/>
      </dsp:txXfrm>
    </dsp:sp>
    <dsp:sp modelId="{5073E22E-B1A4-49FE-B624-D67403B345E5}">
      <dsp:nvSpPr>
        <dsp:cNvPr id="0" name=""/>
        <dsp:cNvSpPr/>
      </dsp:nvSpPr>
      <dsp:spPr>
        <a:xfrm>
          <a:off x="713401" y="2262186"/>
          <a:ext cx="838164" cy="8381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492C58-0D8F-47ED-9C68-1B4C192640DD}">
      <dsp:nvSpPr>
        <dsp:cNvPr id="0" name=""/>
        <dsp:cNvSpPr/>
      </dsp:nvSpPr>
      <dsp:spPr>
        <a:xfrm>
          <a:off x="985014" y="3351478"/>
          <a:ext cx="7441264" cy="67053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2234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600" b="1" kern="1200" dirty="0" smtClean="0">
              <a:solidFill>
                <a:schemeClr val="tx1"/>
              </a:solidFill>
            </a:rPr>
            <a:t>VM</a:t>
          </a:r>
          <a:r>
            <a:rPr lang="lv-LV" sz="1600" kern="1200" dirty="0" smtClean="0">
              <a:solidFill>
                <a:schemeClr val="tx1"/>
              </a:solidFill>
            </a:rPr>
            <a:t> - sadarbības attīstīšana ar pašvaldībām vai reģionālās pārvaldības līmeņa institūcijām ilglaicīgajā nedziedināmi slimo pacientu veselības aprūpē</a:t>
          </a:r>
          <a:endParaRPr lang="lv-LV" sz="1600" kern="1200" dirty="0">
            <a:solidFill>
              <a:schemeClr val="tx1"/>
            </a:solidFill>
          </a:endParaRPr>
        </a:p>
      </dsp:txBody>
      <dsp:txXfrm>
        <a:off x="985014" y="3351478"/>
        <a:ext cx="7441264" cy="670531"/>
      </dsp:txXfrm>
    </dsp:sp>
    <dsp:sp modelId="{BA830C72-FBAB-4F96-8804-A4A4C24775E3}">
      <dsp:nvSpPr>
        <dsp:cNvPr id="0" name=""/>
        <dsp:cNvSpPr/>
      </dsp:nvSpPr>
      <dsp:spPr>
        <a:xfrm>
          <a:off x="565931" y="3267661"/>
          <a:ext cx="838164" cy="8381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1C0599-664A-4C82-8F66-F91050930A59}">
      <dsp:nvSpPr>
        <dsp:cNvPr id="0" name=""/>
        <dsp:cNvSpPr/>
      </dsp:nvSpPr>
      <dsp:spPr>
        <a:xfrm>
          <a:off x="504530" y="4356954"/>
          <a:ext cx="7921747" cy="67053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2234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600" b="1" kern="1200" dirty="0" smtClean="0">
              <a:solidFill>
                <a:schemeClr val="tx1"/>
              </a:solidFill>
            </a:rPr>
            <a:t>Dabas aizsardzība </a:t>
          </a:r>
          <a:r>
            <a:rPr lang="lv-LV" sz="1600" kern="1200" dirty="0" smtClean="0">
              <a:solidFill>
                <a:schemeClr val="tx1"/>
              </a:solidFill>
            </a:rPr>
            <a:t> - Ziemeļvidzemes biosfēras rezervāta pārvaldība </a:t>
          </a:r>
          <a:br>
            <a:rPr lang="lv-LV" sz="1600" kern="1200" dirty="0" smtClean="0">
              <a:solidFill>
                <a:schemeClr val="tx1"/>
              </a:solidFill>
            </a:rPr>
          </a:br>
          <a:r>
            <a:rPr lang="lv-LV" sz="1600" kern="1200" dirty="0" smtClean="0">
              <a:solidFill>
                <a:schemeClr val="tx1"/>
              </a:solidFill>
            </a:rPr>
            <a:t>(tikai Vidzemē - reģionam izlemšanai)</a:t>
          </a:r>
          <a:endParaRPr lang="lv-LV" sz="1600" kern="1200" dirty="0">
            <a:solidFill>
              <a:schemeClr val="tx1"/>
            </a:solidFill>
          </a:endParaRPr>
        </a:p>
      </dsp:txBody>
      <dsp:txXfrm>
        <a:off x="504530" y="4356954"/>
        <a:ext cx="7921747" cy="670531"/>
      </dsp:txXfrm>
    </dsp:sp>
    <dsp:sp modelId="{2C83C098-F2C6-42D3-A5D1-3AB9B91109F1}">
      <dsp:nvSpPr>
        <dsp:cNvPr id="0" name=""/>
        <dsp:cNvSpPr/>
      </dsp:nvSpPr>
      <dsp:spPr>
        <a:xfrm>
          <a:off x="85448" y="4273137"/>
          <a:ext cx="838164" cy="8381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FBBC96-5650-40AC-93CB-F27EB6D79354}">
      <dsp:nvSpPr>
        <dsp:cNvPr id="0" name=""/>
        <dsp:cNvSpPr/>
      </dsp:nvSpPr>
      <dsp:spPr>
        <a:xfrm rot="21300000">
          <a:off x="24958" y="1723944"/>
          <a:ext cx="8083429" cy="925674"/>
        </a:xfrm>
        <a:prstGeom prst="mathMinus">
          <a:avLst/>
        </a:prstGeom>
        <a:solidFill>
          <a:srgbClr val="33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EA09C8-2D9A-42CF-B806-392910A31F0E}">
      <dsp:nvSpPr>
        <dsp:cNvPr id="0" name=""/>
        <dsp:cNvSpPr/>
      </dsp:nvSpPr>
      <dsp:spPr>
        <a:xfrm>
          <a:off x="976001" y="218678"/>
          <a:ext cx="2440004" cy="1749425"/>
        </a:xfrm>
        <a:prstGeom prst="downArrow">
          <a:avLst/>
        </a:prstGeom>
        <a:solidFill>
          <a:srgbClr val="008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2FC91D-046B-4F0E-A0B6-FCED9993CBBC}">
      <dsp:nvSpPr>
        <dsp:cNvPr id="0" name=""/>
        <dsp:cNvSpPr/>
      </dsp:nvSpPr>
      <dsp:spPr>
        <a:xfrm>
          <a:off x="4310673" y="0"/>
          <a:ext cx="2602671" cy="1836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3200" kern="1200" dirty="0">
              <a:solidFill>
                <a:srgbClr val="0033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Valsts funkcijas/ uzdevumi</a:t>
          </a:r>
          <a:endParaRPr lang="en-US" sz="3200" kern="1200" dirty="0">
            <a:solidFill>
              <a:srgbClr val="00330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4310673" y="0"/>
        <a:ext cx="2602671" cy="1836896"/>
      </dsp:txXfrm>
    </dsp:sp>
    <dsp:sp modelId="{EE766347-427B-416E-B17E-045D49B36776}">
      <dsp:nvSpPr>
        <dsp:cNvPr id="0" name=""/>
        <dsp:cNvSpPr/>
      </dsp:nvSpPr>
      <dsp:spPr>
        <a:xfrm>
          <a:off x="4717341" y="2405459"/>
          <a:ext cx="2440004" cy="1749425"/>
        </a:xfrm>
        <a:prstGeom prst="upArrow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5B44F3-56AB-4971-A479-02168EADC643}">
      <dsp:nvSpPr>
        <dsp:cNvPr id="0" name=""/>
        <dsp:cNvSpPr/>
      </dsp:nvSpPr>
      <dsp:spPr>
        <a:xfrm>
          <a:off x="1220002" y="2536666"/>
          <a:ext cx="2602671" cy="1836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3200" kern="1200" dirty="0">
              <a:solidFill>
                <a:srgbClr val="0033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Pašvaldību funkcijas/ uzdevumi</a:t>
          </a:r>
          <a:endParaRPr lang="en-US" sz="3200" kern="1200" dirty="0">
            <a:solidFill>
              <a:srgbClr val="00330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1220002" y="2536666"/>
        <a:ext cx="2602671" cy="18368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500639-A949-4BC7-A724-833AF4A744FD}">
      <dsp:nvSpPr>
        <dsp:cNvPr id="0" name=""/>
        <dsp:cNvSpPr/>
      </dsp:nvSpPr>
      <dsp:spPr>
        <a:xfrm rot="10800000">
          <a:off x="2248567" y="1725"/>
          <a:ext cx="7924924" cy="1009759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276" tIns="87630" rIns="163576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300" b="0" i="0" kern="1200" dirty="0" smtClean="0">
              <a:solidFill>
                <a:schemeClr val="tx1"/>
              </a:solidFill>
            </a:rPr>
            <a:t>Maršruta tīklu plānošana un pieturvietu apsekošana</a:t>
          </a:r>
          <a:endParaRPr lang="lv-LV" sz="2300" b="0" i="0" kern="1200" dirty="0">
            <a:solidFill>
              <a:schemeClr val="tx1"/>
            </a:solidFill>
          </a:endParaRPr>
        </a:p>
      </dsp:txBody>
      <dsp:txXfrm rot="10800000">
        <a:off x="2501007" y="1725"/>
        <a:ext cx="7672484" cy="1009759"/>
      </dsp:txXfrm>
    </dsp:sp>
    <dsp:sp modelId="{7ECF57D1-0CBF-4ECF-AB5F-0F188FCF1347}">
      <dsp:nvSpPr>
        <dsp:cNvPr id="0" name=""/>
        <dsp:cNvSpPr/>
      </dsp:nvSpPr>
      <dsp:spPr>
        <a:xfrm>
          <a:off x="1743687" y="1725"/>
          <a:ext cx="1009759" cy="100975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169FFF-4193-4A50-9A31-38D6C66BE2B2}">
      <dsp:nvSpPr>
        <dsp:cNvPr id="0" name=""/>
        <dsp:cNvSpPr/>
      </dsp:nvSpPr>
      <dsp:spPr>
        <a:xfrm rot="10800000">
          <a:off x="2248567" y="1312906"/>
          <a:ext cx="7924924" cy="1009759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276" tIns="87630" rIns="163576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300" b="0" i="0" kern="1200" dirty="0" smtClean="0">
              <a:solidFill>
                <a:schemeClr val="tx1"/>
              </a:solidFill>
            </a:rPr>
            <a:t>Autoostu (jeb sabiedriskā transporta pārsēšanās punktu) plānošana un pārraudzība</a:t>
          </a:r>
          <a:endParaRPr lang="lv-LV" sz="2300" b="0" i="0" kern="1200" dirty="0">
            <a:solidFill>
              <a:schemeClr val="tx1"/>
            </a:solidFill>
          </a:endParaRPr>
        </a:p>
      </dsp:txBody>
      <dsp:txXfrm rot="10800000">
        <a:off x="2501007" y="1312906"/>
        <a:ext cx="7672484" cy="1009759"/>
      </dsp:txXfrm>
    </dsp:sp>
    <dsp:sp modelId="{B6D55129-313E-4515-B2F0-1D6ABE97B68F}">
      <dsp:nvSpPr>
        <dsp:cNvPr id="0" name=""/>
        <dsp:cNvSpPr/>
      </dsp:nvSpPr>
      <dsp:spPr>
        <a:xfrm>
          <a:off x="1743687" y="1312906"/>
          <a:ext cx="1009759" cy="1009759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2D2963-2773-4B76-8D6F-A3D823969EB4}">
      <dsp:nvSpPr>
        <dsp:cNvPr id="0" name=""/>
        <dsp:cNvSpPr/>
      </dsp:nvSpPr>
      <dsp:spPr>
        <a:xfrm rot="10800000">
          <a:off x="2248567" y="2624086"/>
          <a:ext cx="7924924" cy="1009759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276" tIns="87630" rIns="163576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300" b="0" i="0" kern="1200" smtClean="0">
              <a:solidFill>
                <a:schemeClr val="tx1"/>
              </a:solidFill>
            </a:rPr>
            <a:t>Mērķdotāciju koordinēšana (apsaimniekošana/piešķiršana) pašvaldību ceļiem un ielām</a:t>
          </a:r>
          <a:endParaRPr lang="lv-LV" sz="2300" b="0" i="0" kern="1200">
            <a:solidFill>
              <a:schemeClr val="tx1"/>
            </a:solidFill>
          </a:endParaRPr>
        </a:p>
      </dsp:txBody>
      <dsp:txXfrm rot="10800000">
        <a:off x="2501007" y="2624086"/>
        <a:ext cx="7672484" cy="1009759"/>
      </dsp:txXfrm>
    </dsp:sp>
    <dsp:sp modelId="{AAAEF7CE-828B-4349-A2D2-7D633B6B1E7A}">
      <dsp:nvSpPr>
        <dsp:cNvPr id="0" name=""/>
        <dsp:cNvSpPr/>
      </dsp:nvSpPr>
      <dsp:spPr>
        <a:xfrm>
          <a:off x="1743687" y="2624086"/>
          <a:ext cx="1009759" cy="1009759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0911B6-0A5B-4F52-AF83-C215DD23AD17}">
      <dsp:nvSpPr>
        <dsp:cNvPr id="0" name=""/>
        <dsp:cNvSpPr/>
      </dsp:nvSpPr>
      <dsp:spPr>
        <a:xfrm rot="10800000">
          <a:off x="2248567" y="3935267"/>
          <a:ext cx="7924924" cy="1009759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276" tIns="87630" rIns="163576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300" b="0" i="0" kern="1200" smtClean="0">
              <a:solidFill>
                <a:schemeClr val="tx1"/>
              </a:solidFill>
            </a:rPr>
            <a:t>Valsts reģionālo un vietējo ceļu uzturēšana (ceļu apsaimniekošanas finansējuma administrēšana)</a:t>
          </a:r>
          <a:endParaRPr lang="lv-LV" sz="2300" b="0" i="0" kern="1200">
            <a:solidFill>
              <a:schemeClr val="tx1"/>
            </a:solidFill>
          </a:endParaRPr>
        </a:p>
      </dsp:txBody>
      <dsp:txXfrm rot="10800000">
        <a:off x="2501007" y="3935267"/>
        <a:ext cx="7672484" cy="1009759"/>
      </dsp:txXfrm>
    </dsp:sp>
    <dsp:sp modelId="{8407511F-6162-45CD-9AAF-3FE5AE2AD1A2}">
      <dsp:nvSpPr>
        <dsp:cNvPr id="0" name=""/>
        <dsp:cNvSpPr/>
      </dsp:nvSpPr>
      <dsp:spPr>
        <a:xfrm>
          <a:off x="1743687" y="3935267"/>
          <a:ext cx="1009759" cy="1009759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804733-57DA-4C1A-BE32-1CA4CB229430}">
      <dsp:nvSpPr>
        <dsp:cNvPr id="0" name=""/>
        <dsp:cNvSpPr/>
      </dsp:nvSpPr>
      <dsp:spPr>
        <a:xfrm rot="10800000">
          <a:off x="2265431" y="2234"/>
          <a:ext cx="7775398" cy="1227865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1455" tIns="99060" rIns="184912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600" kern="1200" smtClean="0">
              <a:solidFill>
                <a:schemeClr val="tx1"/>
              </a:solidFill>
            </a:rPr>
            <a:t>Interešu un pieaugušo izglītības plānošana un koordinēšana</a:t>
          </a:r>
          <a:endParaRPr lang="lv-LV" sz="2600" kern="1200">
            <a:solidFill>
              <a:schemeClr val="tx1"/>
            </a:solidFill>
          </a:endParaRPr>
        </a:p>
      </dsp:txBody>
      <dsp:txXfrm rot="10800000">
        <a:off x="2572397" y="2234"/>
        <a:ext cx="7468432" cy="1227865"/>
      </dsp:txXfrm>
    </dsp:sp>
    <dsp:sp modelId="{B0ADBF6B-A096-42A3-BB9F-8F17D09897FE}">
      <dsp:nvSpPr>
        <dsp:cNvPr id="0" name=""/>
        <dsp:cNvSpPr/>
      </dsp:nvSpPr>
      <dsp:spPr>
        <a:xfrm>
          <a:off x="1651498" y="2234"/>
          <a:ext cx="1227865" cy="122786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095492-68B6-4894-800C-8AE8436DE9B9}">
      <dsp:nvSpPr>
        <dsp:cNvPr id="0" name=""/>
        <dsp:cNvSpPr/>
      </dsp:nvSpPr>
      <dsp:spPr>
        <a:xfrm rot="10800000">
          <a:off x="2265431" y="1572853"/>
          <a:ext cx="7775398" cy="1227865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1455" tIns="99060" rIns="184912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600" kern="1200" smtClean="0">
              <a:solidFill>
                <a:schemeClr val="tx1"/>
              </a:solidFill>
            </a:rPr>
            <a:t>Darba ar jaunatni attīstība un sadarbība</a:t>
          </a:r>
          <a:endParaRPr lang="lv-LV" sz="2600" kern="1200">
            <a:solidFill>
              <a:schemeClr val="tx1"/>
            </a:solidFill>
          </a:endParaRPr>
        </a:p>
      </dsp:txBody>
      <dsp:txXfrm rot="10800000">
        <a:off x="2572397" y="1572853"/>
        <a:ext cx="7468432" cy="1227865"/>
      </dsp:txXfrm>
    </dsp:sp>
    <dsp:sp modelId="{D3FEB210-6270-42AE-922A-DE64000F2B25}">
      <dsp:nvSpPr>
        <dsp:cNvPr id="0" name=""/>
        <dsp:cNvSpPr/>
      </dsp:nvSpPr>
      <dsp:spPr>
        <a:xfrm>
          <a:off x="1651498" y="1572853"/>
          <a:ext cx="1227865" cy="122786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A302BD-F568-4D35-9C9D-129C079C8128}">
      <dsp:nvSpPr>
        <dsp:cNvPr id="0" name=""/>
        <dsp:cNvSpPr/>
      </dsp:nvSpPr>
      <dsp:spPr>
        <a:xfrm rot="10800000">
          <a:off x="2265431" y="3143472"/>
          <a:ext cx="7775398" cy="1227865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1455" tIns="99060" rIns="184912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600" kern="1200" smtClean="0">
              <a:solidFill>
                <a:schemeClr val="tx1"/>
              </a:solidFill>
            </a:rPr>
            <a:t>Profesionālā izglītība - darba vidē balstītas mācības, darba tirgus vajadzības ar reģionā esošo izglītības piedāvājumu</a:t>
          </a:r>
          <a:endParaRPr lang="lv-LV" sz="2600" kern="1200">
            <a:solidFill>
              <a:schemeClr val="tx1"/>
            </a:solidFill>
          </a:endParaRPr>
        </a:p>
      </dsp:txBody>
      <dsp:txXfrm rot="10800000">
        <a:off x="2572397" y="3143472"/>
        <a:ext cx="7468432" cy="1227865"/>
      </dsp:txXfrm>
    </dsp:sp>
    <dsp:sp modelId="{5451B570-568D-4E9A-B096-7F8E09BB558A}">
      <dsp:nvSpPr>
        <dsp:cNvPr id="0" name=""/>
        <dsp:cNvSpPr/>
      </dsp:nvSpPr>
      <dsp:spPr>
        <a:xfrm>
          <a:off x="1651498" y="3143472"/>
          <a:ext cx="1227865" cy="1227865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51DE85-0C21-4D15-B243-03C161931DBF}">
      <dsp:nvSpPr>
        <dsp:cNvPr id="0" name=""/>
        <dsp:cNvSpPr/>
      </dsp:nvSpPr>
      <dsp:spPr>
        <a:xfrm rot="10800000">
          <a:off x="2481977" y="532134"/>
          <a:ext cx="6569214" cy="3309303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59311" tIns="125730" rIns="234696" bIns="125730" numCol="1" spcCol="1270" anchor="t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v-LV" sz="3300" kern="1200" dirty="0">
            <a:solidFill>
              <a:schemeClr val="tx1"/>
            </a:solidFill>
          </a:endParaRPr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2600" kern="1200" dirty="0" smtClean="0">
              <a:solidFill>
                <a:schemeClr val="tx1"/>
              </a:solidFill>
            </a:rPr>
            <a:t>Bāriņtiesas prakses un vietējo pašvaldību resursu koordinēšana  </a:t>
          </a:r>
          <a:br>
            <a:rPr lang="lv-LV" sz="2600" kern="1200" dirty="0" smtClean="0">
              <a:solidFill>
                <a:schemeClr val="tx1"/>
              </a:solidFill>
            </a:rPr>
          </a:br>
          <a:r>
            <a:rPr lang="lv-LV" sz="2600" i="1" kern="1200" dirty="0" smtClean="0">
              <a:solidFill>
                <a:schemeClr val="tx1"/>
              </a:solidFill>
            </a:rPr>
            <a:t>(diskusijai ar TM un LM par vienotas bērnu tiesību aizsardzības politikas attīstības virzieniem)</a:t>
          </a:r>
          <a:endParaRPr lang="lv-LV" sz="2600" kern="1200" dirty="0">
            <a:solidFill>
              <a:schemeClr val="tx1"/>
            </a:solidFill>
          </a:endParaRPr>
        </a:p>
      </dsp:txBody>
      <dsp:txXfrm rot="10800000">
        <a:off x="3309303" y="532134"/>
        <a:ext cx="5741888" cy="3309303"/>
      </dsp:txXfrm>
    </dsp:sp>
    <dsp:sp modelId="{60EE26A9-0A53-4810-A04C-E94A3018A344}">
      <dsp:nvSpPr>
        <dsp:cNvPr id="0" name=""/>
        <dsp:cNvSpPr/>
      </dsp:nvSpPr>
      <dsp:spPr>
        <a:xfrm>
          <a:off x="827325" y="532134"/>
          <a:ext cx="3309303" cy="330930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225377-9C89-4E62-B85C-A56AB544D5C4}">
      <dsp:nvSpPr>
        <dsp:cNvPr id="0" name=""/>
        <dsp:cNvSpPr/>
      </dsp:nvSpPr>
      <dsp:spPr>
        <a:xfrm rot="10800000">
          <a:off x="2165685" y="94"/>
          <a:ext cx="7286944" cy="1321010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2529" tIns="106680" rIns="199136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800" kern="1200" dirty="0" smtClean="0">
              <a:solidFill>
                <a:schemeClr val="tx1"/>
              </a:solidFill>
            </a:rPr>
            <a:t>Tematisko plānojumu izvērtēšana</a:t>
          </a:r>
          <a:endParaRPr lang="lv-LV" sz="2800" kern="1200" dirty="0">
            <a:solidFill>
              <a:schemeClr val="tx1"/>
            </a:solidFill>
          </a:endParaRPr>
        </a:p>
      </dsp:txBody>
      <dsp:txXfrm rot="10800000">
        <a:off x="2495937" y="94"/>
        <a:ext cx="6956692" cy="1321010"/>
      </dsp:txXfrm>
    </dsp:sp>
    <dsp:sp modelId="{25BFF6C5-7B11-447C-9391-B9A0121881F7}">
      <dsp:nvSpPr>
        <dsp:cNvPr id="0" name=""/>
        <dsp:cNvSpPr/>
      </dsp:nvSpPr>
      <dsp:spPr>
        <a:xfrm>
          <a:off x="1505180" y="94"/>
          <a:ext cx="1321010" cy="132101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434DCE-6578-4C77-9D43-211644CC4FC9}">
      <dsp:nvSpPr>
        <dsp:cNvPr id="0" name=""/>
        <dsp:cNvSpPr/>
      </dsp:nvSpPr>
      <dsp:spPr>
        <a:xfrm rot="10800000">
          <a:off x="2165685" y="1715435"/>
          <a:ext cx="7286944" cy="1321010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2529" tIns="106680" rIns="199136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800" kern="1200" dirty="0" smtClean="0">
              <a:solidFill>
                <a:schemeClr val="tx1"/>
              </a:solidFill>
            </a:rPr>
            <a:t>Transports un mobilitāte – reģiona teritorijā</a:t>
          </a:r>
          <a:endParaRPr lang="lv-LV" sz="2800" kern="1200" dirty="0">
            <a:solidFill>
              <a:schemeClr val="tx1"/>
            </a:solidFill>
          </a:endParaRPr>
        </a:p>
      </dsp:txBody>
      <dsp:txXfrm rot="10800000">
        <a:off x="2495937" y="1715435"/>
        <a:ext cx="6956692" cy="1321010"/>
      </dsp:txXfrm>
    </dsp:sp>
    <dsp:sp modelId="{009F8321-441F-4236-B9A9-C73C7DD81FD4}">
      <dsp:nvSpPr>
        <dsp:cNvPr id="0" name=""/>
        <dsp:cNvSpPr/>
      </dsp:nvSpPr>
      <dsp:spPr>
        <a:xfrm>
          <a:off x="1505180" y="1715435"/>
          <a:ext cx="1321010" cy="132101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4AA216-2600-438A-8F2C-8A55546982F0}">
      <dsp:nvSpPr>
        <dsp:cNvPr id="0" name=""/>
        <dsp:cNvSpPr/>
      </dsp:nvSpPr>
      <dsp:spPr>
        <a:xfrm rot="10800000">
          <a:off x="2165685" y="3430777"/>
          <a:ext cx="7286944" cy="1321010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2529" tIns="106680" rIns="199136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800" kern="1200" dirty="0" smtClean="0">
              <a:solidFill>
                <a:schemeClr val="tx1"/>
              </a:solidFill>
            </a:rPr>
            <a:t>Attīstības un investīciju plānu projektu izvērtēšana reģionālā mērogā </a:t>
          </a:r>
          <a:br>
            <a:rPr lang="lv-LV" sz="2800" kern="1200" dirty="0" smtClean="0">
              <a:solidFill>
                <a:schemeClr val="tx1"/>
              </a:solidFill>
            </a:rPr>
          </a:br>
          <a:r>
            <a:rPr lang="lv-LV" sz="2800" kern="1200" dirty="0" smtClean="0">
              <a:solidFill>
                <a:schemeClr val="tx1"/>
              </a:solidFill>
            </a:rPr>
            <a:t>(pirms to pieņemšanas)</a:t>
          </a:r>
          <a:endParaRPr lang="lv-LV" sz="2800" kern="1200" dirty="0">
            <a:solidFill>
              <a:schemeClr val="tx1"/>
            </a:solidFill>
          </a:endParaRPr>
        </a:p>
      </dsp:txBody>
      <dsp:txXfrm rot="10800000">
        <a:off x="2495937" y="3430777"/>
        <a:ext cx="6956692" cy="1321010"/>
      </dsp:txXfrm>
    </dsp:sp>
    <dsp:sp modelId="{E7E4A0FB-21BB-477D-B314-6F671512EE06}">
      <dsp:nvSpPr>
        <dsp:cNvPr id="0" name=""/>
        <dsp:cNvSpPr/>
      </dsp:nvSpPr>
      <dsp:spPr>
        <a:xfrm>
          <a:off x="1505180" y="3430777"/>
          <a:ext cx="1321010" cy="1321010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752818-BD3E-4452-B156-687656E8E032}">
      <dsp:nvSpPr>
        <dsp:cNvPr id="0" name=""/>
        <dsp:cNvSpPr/>
      </dsp:nvSpPr>
      <dsp:spPr>
        <a:xfrm>
          <a:off x="-6405030" y="-979681"/>
          <a:ext cx="7623791" cy="7623791"/>
        </a:xfrm>
        <a:prstGeom prst="blockArc">
          <a:avLst>
            <a:gd name="adj1" fmla="val 18900000"/>
            <a:gd name="adj2" fmla="val 2700000"/>
            <a:gd name="adj3" fmla="val 283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3EE8C1-80A7-46AD-829E-F8183D5096B7}">
      <dsp:nvSpPr>
        <dsp:cNvPr id="0" name=""/>
        <dsp:cNvSpPr/>
      </dsp:nvSpPr>
      <dsp:spPr>
        <a:xfrm>
          <a:off x="532427" y="353913"/>
          <a:ext cx="8173978" cy="70828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2197" tIns="55880" rIns="55880" bIns="5588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200" kern="1200" dirty="0" smtClean="0">
              <a:solidFill>
                <a:schemeClr val="tx1"/>
              </a:solidFill>
            </a:rPr>
            <a:t>Vietējās nozīmes kultūras pieminekļu uzskaite, uzraudzība, apsaimniekošana</a:t>
          </a:r>
          <a:endParaRPr lang="lv-LV" sz="2200" kern="1200" dirty="0">
            <a:solidFill>
              <a:schemeClr val="tx1"/>
            </a:solidFill>
          </a:endParaRPr>
        </a:p>
      </dsp:txBody>
      <dsp:txXfrm>
        <a:off x="532427" y="353913"/>
        <a:ext cx="8173978" cy="708280"/>
      </dsp:txXfrm>
    </dsp:sp>
    <dsp:sp modelId="{ED89AA6B-F126-40F3-B0D4-24A4361F3DB8}">
      <dsp:nvSpPr>
        <dsp:cNvPr id="0" name=""/>
        <dsp:cNvSpPr/>
      </dsp:nvSpPr>
      <dsp:spPr>
        <a:xfrm>
          <a:off x="89752" y="265378"/>
          <a:ext cx="885350" cy="8853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77F7FA-FF4C-44BB-8A3F-2F4B0934F109}">
      <dsp:nvSpPr>
        <dsp:cNvPr id="0" name=""/>
        <dsp:cNvSpPr/>
      </dsp:nvSpPr>
      <dsp:spPr>
        <a:xfrm>
          <a:off x="1039960" y="1415993"/>
          <a:ext cx="7666446" cy="70828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2197" tIns="55880" rIns="55880" bIns="5588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200" kern="1200" dirty="0" smtClean="0">
              <a:solidFill>
                <a:schemeClr val="tx1"/>
              </a:solidFill>
            </a:rPr>
            <a:t>Uzņēmējdarbības atļauju izsniegšana</a:t>
          </a:r>
          <a:endParaRPr lang="lv-LV" sz="2200" kern="1200" dirty="0">
            <a:solidFill>
              <a:schemeClr val="tx1"/>
            </a:solidFill>
          </a:endParaRPr>
        </a:p>
      </dsp:txBody>
      <dsp:txXfrm>
        <a:off x="1039960" y="1415993"/>
        <a:ext cx="7666446" cy="708280"/>
      </dsp:txXfrm>
    </dsp:sp>
    <dsp:sp modelId="{7651E335-1C5B-40E6-A9CB-5E05965D207B}">
      <dsp:nvSpPr>
        <dsp:cNvPr id="0" name=""/>
        <dsp:cNvSpPr/>
      </dsp:nvSpPr>
      <dsp:spPr>
        <a:xfrm>
          <a:off x="597285" y="1327458"/>
          <a:ext cx="885350" cy="8853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FDB464-648A-42E4-9B0A-CFC49EBB69FA}">
      <dsp:nvSpPr>
        <dsp:cNvPr id="0" name=""/>
        <dsp:cNvSpPr/>
      </dsp:nvSpPr>
      <dsp:spPr>
        <a:xfrm>
          <a:off x="1195731" y="2478073"/>
          <a:ext cx="7510674" cy="70828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2197" tIns="55880" rIns="55880" bIns="5588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200" kern="1200" dirty="0" smtClean="0">
              <a:solidFill>
                <a:schemeClr val="tx1"/>
              </a:solidFill>
            </a:rPr>
            <a:t>Teritoriju un apbūves plānošana - mobilitātes teritoriju plānošana </a:t>
          </a:r>
          <a:endParaRPr lang="lv-LV" sz="2200" kern="1200" dirty="0">
            <a:solidFill>
              <a:schemeClr val="tx1"/>
            </a:solidFill>
          </a:endParaRPr>
        </a:p>
      </dsp:txBody>
      <dsp:txXfrm>
        <a:off x="1195731" y="2478073"/>
        <a:ext cx="7510674" cy="708280"/>
      </dsp:txXfrm>
    </dsp:sp>
    <dsp:sp modelId="{780CCFC4-4F08-45E7-AFFB-C837CF46E5C6}">
      <dsp:nvSpPr>
        <dsp:cNvPr id="0" name=""/>
        <dsp:cNvSpPr/>
      </dsp:nvSpPr>
      <dsp:spPr>
        <a:xfrm>
          <a:off x="753056" y="2389538"/>
          <a:ext cx="885350" cy="8853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4F0CD9-559B-40B0-A3E2-D37F21309838}">
      <dsp:nvSpPr>
        <dsp:cNvPr id="0" name=""/>
        <dsp:cNvSpPr/>
      </dsp:nvSpPr>
      <dsp:spPr>
        <a:xfrm>
          <a:off x="1039960" y="3540154"/>
          <a:ext cx="7666446" cy="70828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2197" tIns="55880" rIns="55880" bIns="5588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200" kern="1200" dirty="0" smtClean="0">
              <a:solidFill>
                <a:schemeClr val="tx1"/>
              </a:solidFill>
            </a:rPr>
            <a:t>Sociālās aprūpes centri</a:t>
          </a:r>
          <a:endParaRPr lang="lv-LV" sz="2200" kern="1200" dirty="0">
            <a:solidFill>
              <a:schemeClr val="tx1"/>
            </a:solidFill>
          </a:endParaRPr>
        </a:p>
      </dsp:txBody>
      <dsp:txXfrm>
        <a:off x="1039960" y="3540154"/>
        <a:ext cx="7666446" cy="708280"/>
      </dsp:txXfrm>
    </dsp:sp>
    <dsp:sp modelId="{47927E32-1E2B-4175-AC37-C8E3FCE030E7}">
      <dsp:nvSpPr>
        <dsp:cNvPr id="0" name=""/>
        <dsp:cNvSpPr/>
      </dsp:nvSpPr>
      <dsp:spPr>
        <a:xfrm>
          <a:off x="597285" y="3451619"/>
          <a:ext cx="885350" cy="8853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0E58F9-85AA-4C27-9822-A34EB8F43B50}">
      <dsp:nvSpPr>
        <dsp:cNvPr id="0" name=""/>
        <dsp:cNvSpPr/>
      </dsp:nvSpPr>
      <dsp:spPr>
        <a:xfrm>
          <a:off x="532427" y="4602234"/>
          <a:ext cx="8173978" cy="70828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2197" tIns="55880" rIns="55880" bIns="5588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200" kern="1200" dirty="0" smtClean="0">
              <a:solidFill>
                <a:schemeClr val="tx1"/>
              </a:solidFill>
            </a:rPr>
            <a:t>Civilā aizsardzība</a:t>
          </a:r>
          <a:endParaRPr lang="lv-LV" sz="2200" kern="1200" dirty="0">
            <a:solidFill>
              <a:schemeClr val="tx1"/>
            </a:solidFill>
          </a:endParaRPr>
        </a:p>
      </dsp:txBody>
      <dsp:txXfrm>
        <a:off x="532427" y="4602234"/>
        <a:ext cx="8173978" cy="708280"/>
      </dsp:txXfrm>
    </dsp:sp>
    <dsp:sp modelId="{71793E75-B044-49A1-89F1-4B37E54D6134}">
      <dsp:nvSpPr>
        <dsp:cNvPr id="0" name=""/>
        <dsp:cNvSpPr/>
      </dsp:nvSpPr>
      <dsp:spPr>
        <a:xfrm>
          <a:off x="89752" y="4513699"/>
          <a:ext cx="885350" cy="8853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6AEC73-EB83-4366-8FA4-D7EBC61FFFFE}">
      <dsp:nvSpPr>
        <dsp:cNvPr id="0" name=""/>
        <dsp:cNvSpPr/>
      </dsp:nvSpPr>
      <dsp:spPr>
        <a:xfrm>
          <a:off x="0" y="36612"/>
          <a:ext cx="8642589" cy="1380290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3200" b="1" kern="1200" dirty="0" smtClean="0">
              <a:solidFill>
                <a:schemeClr val="tx1"/>
              </a:solidFill>
            </a:rPr>
            <a:t>Valsts un pašvaldību kopīga iestāde </a:t>
          </a:r>
          <a:r>
            <a:rPr lang="lv-LV" sz="2800" kern="1200" dirty="0" smtClean="0">
              <a:solidFill>
                <a:schemeClr val="tx1"/>
              </a:solidFill>
            </a:rPr>
            <a:t/>
          </a:r>
          <a:br>
            <a:rPr lang="lv-LV" sz="2800" kern="1200" dirty="0" smtClean="0">
              <a:solidFill>
                <a:schemeClr val="tx1"/>
              </a:solidFill>
            </a:rPr>
          </a:br>
          <a:r>
            <a:rPr lang="lv-LV" sz="2800" kern="1200" dirty="0" smtClean="0">
              <a:solidFill>
                <a:schemeClr val="tx1"/>
              </a:solidFill>
            </a:rPr>
            <a:t>(Publisko aģentūru likuma 30.pants)</a:t>
          </a:r>
          <a:endParaRPr lang="lv-LV" sz="2800" kern="1200" dirty="0">
            <a:solidFill>
              <a:schemeClr val="tx1"/>
            </a:solidFill>
          </a:endParaRPr>
        </a:p>
      </dsp:txBody>
      <dsp:txXfrm>
        <a:off x="40427" y="77039"/>
        <a:ext cx="8561735" cy="1299436"/>
      </dsp:txXfrm>
    </dsp:sp>
    <dsp:sp modelId="{0E0D912C-286E-4042-8F24-612EDB1BDA3F}">
      <dsp:nvSpPr>
        <dsp:cNvPr id="0" name=""/>
        <dsp:cNvSpPr/>
      </dsp:nvSpPr>
      <dsp:spPr>
        <a:xfrm>
          <a:off x="12482" y="1629750"/>
          <a:ext cx="8625718" cy="417148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000" kern="1200" smtClean="0">
              <a:solidFill>
                <a:schemeClr val="tx1"/>
              </a:solidFill>
            </a:rPr>
            <a:t>Sastāv no:</a:t>
          </a:r>
          <a:endParaRPr lang="lv-LV" sz="2000" kern="1200">
            <a:solidFill>
              <a:schemeClr val="tx1"/>
            </a:solidFill>
          </a:endParaRPr>
        </a:p>
      </dsp:txBody>
      <dsp:txXfrm>
        <a:off x="24700" y="1641968"/>
        <a:ext cx="8601282" cy="392712"/>
      </dsp:txXfrm>
    </dsp:sp>
    <dsp:sp modelId="{C439DCF8-01CA-44D9-9EE6-1B017130C709}">
      <dsp:nvSpPr>
        <dsp:cNvPr id="0" name=""/>
        <dsp:cNvSpPr/>
      </dsp:nvSpPr>
      <dsp:spPr>
        <a:xfrm>
          <a:off x="12482" y="2295267"/>
          <a:ext cx="4224151" cy="2416008"/>
        </a:xfrm>
        <a:prstGeom prst="roundRect">
          <a:avLst>
            <a:gd name="adj" fmla="val 10000"/>
          </a:avLst>
        </a:prstGeom>
        <a:solidFill>
          <a:schemeClr val="accent3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000" kern="1200" dirty="0" smtClean="0">
              <a:solidFill>
                <a:schemeClr val="tx1"/>
              </a:solidFill>
            </a:rPr>
            <a:t>administratīvā reģiona padomes (lēmējinstitūcija), </a:t>
          </a:r>
          <a:br>
            <a:rPr lang="lv-LV" sz="2000" kern="1200" dirty="0" smtClean="0">
              <a:solidFill>
                <a:schemeClr val="tx1"/>
              </a:solidFill>
            </a:rPr>
          </a:br>
          <a:r>
            <a:rPr lang="lv-LV" sz="2000" kern="1200" dirty="0" smtClean="0">
              <a:solidFill>
                <a:schemeClr val="tx1"/>
              </a:solidFill>
            </a:rPr>
            <a:t>kuras pārstāvības kritēriji ir </a:t>
          </a:r>
          <a:br>
            <a:rPr lang="lv-LV" sz="2000" kern="1200" dirty="0" smtClean="0">
              <a:solidFill>
                <a:schemeClr val="tx1"/>
              </a:solidFill>
            </a:rPr>
          </a:br>
          <a:r>
            <a:rPr lang="lv-LV" sz="2000" kern="1200" dirty="0" smtClean="0">
              <a:solidFill>
                <a:schemeClr val="tx1"/>
              </a:solidFill>
            </a:rPr>
            <a:t>valsts 55% un pašvaldības 45% </a:t>
          </a:r>
          <a:endParaRPr lang="lv-LV" sz="2000" kern="1200" dirty="0">
            <a:solidFill>
              <a:schemeClr val="tx1"/>
            </a:solidFill>
          </a:endParaRPr>
        </a:p>
      </dsp:txBody>
      <dsp:txXfrm>
        <a:off x="83244" y="2366029"/>
        <a:ext cx="4082627" cy="2274484"/>
      </dsp:txXfrm>
    </dsp:sp>
    <dsp:sp modelId="{13A674C6-1433-4EB1-AC55-66730B2B7A55}">
      <dsp:nvSpPr>
        <dsp:cNvPr id="0" name=""/>
        <dsp:cNvSpPr/>
      </dsp:nvSpPr>
      <dsp:spPr>
        <a:xfrm>
          <a:off x="4414048" y="2295267"/>
          <a:ext cx="4224151" cy="2416008"/>
        </a:xfrm>
        <a:prstGeom prst="roundRect">
          <a:avLst>
            <a:gd name="adj" fmla="val 10000"/>
          </a:avLst>
        </a:prstGeom>
        <a:solidFill>
          <a:schemeClr val="accent3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000" kern="1200" dirty="0" smtClean="0">
              <a:solidFill>
                <a:schemeClr val="tx1"/>
              </a:solidFill>
            </a:rPr>
            <a:t>administratīvā reģiona administrācijas (izpildinstitūcija), ko vada izpilddirektors </a:t>
          </a:r>
          <a:br>
            <a:rPr lang="lv-LV" sz="2000" kern="1200" dirty="0" smtClean="0">
              <a:solidFill>
                <a:schemeClr val="tx1"/>
              </a:solidFill>
            </a:rPr>
          </a:br>
          <a:r>
            <a:rPr lang="lv-LV" sz="2000" kern="1200" dirty="0" smtClean="0">
              <a:solidFill>
                <a:schemeClr val="tx1"/>
              </a:solidFill>
            </a:rPr>
            <a:t>(darbības termiņš 5 gadi)</a:t>
          </a:r>
          <a:endParaRPr lang="lv-LV" sz="2000" kern="1200" dirty="0">
            <a:solidFill>
              <a:schemeClr val="tx1"/>
            </a:solidFill>
          </a:endParaRPr>
        </a:p>
      </dsp:txBody>
      <dsp:txXfrm>
        <a:off x="4484810" y="2366029"/>
        <a:ext cx="4082627" cy="227448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A978C7-B19A-4571-91EA-980A096716EB}">
      <dsp:nvSpPr>
        <dsp:cNvPr id="0" name=""/>
        <dsp:cNvSpPr/>
      </dsp:nvSpPr>
      <dsp:spPr>
        <a:xfrm>
          <a:off x="-6873516" y="-1050903"/>
          <a:ext cx="8180318" cy="8180318"/>
        </a:xfrm>
        <a:prstGeom prst="blockArc">
          <a:avLst>
            <a:gd name="adj1" fmla="val 18900000"/>
            <a:gd name="adj2" fmla="val 2700000"/>
            <a:gd name="adj3" fmla="val 264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EE4FBC-B875-4E32-BC35-1E1C57B9A184}">
      <dsp:nvSpPr>
        <dsp:cNvPr id="0" name=""/>
        <dsp:cNvSpPr/>
      </dsp:nvSpPr>
      <dsp:spPr>
        <a:xfrm>
          <a:off x="570691" y="379785"/>
          <a:ext cx="8418211" cy="76005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3295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400" b="1" kern="1200" dirty="0" smtClean="0">
              <a:solidFill>
                <a:schemeClr val="tx1"/>
              </a:solidFill>
            </a:rPr>
            <a:t>Valsts budžeta dotācijas</a:t>
          </a:r>
          <a:r>
            <a:rPr lang="lv-LV" sz="1400" kern="1200" dirty="0" smtClean="0">
              <a:solidFill>
                <a:schemeClr val="tx1"/>
              </a:solidFill>
            </a:rPr>
            <a:t> plānošanas reģionu atbalstam un citas valsts budžeta dotācijas</a:t>
          </a:r>
          <a:endParaRPr lang="lv-LV" sz="1400" kern="1200" dirty="0">
            <a:solidFill>
              <a:schemeClr val="tx1"/>
            </a:solidFill>
          </a:endParaRPr>
        </a:p>
      </dsp:txBody>
      <dsp:txXfrm>
        <a:off x="570691" y="379785"/>
        <a:ext cx="8418211" cy="760057"/>
      </dsp:txXfrm>
    </dsp:sp>
    <dsp:sp modelId="{80D77451-8B8B-48DD-9254-A1C4E5A1B319}">
      <dsp:nvSpPr>
        <dsp:cNvPr id="0" name=""/>
        <dsp:cNvSpPr/>
      </dsp:nvSpPr>
      <dsp:spPr>
        <a:xfrm>
          <a:off x="95655" y="284778"/>
          <a:ext cx="950071" cy="9500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56C2A2-FD5D-4E6A-B135-96456714D020}">
      <dsp:nvSpPr>
        <dsp:cNvPr id="0" name=""/>
        <dsp:cNvSpPr/>
      </dsp:nvSpPr>
      <dsp:spPr>
        <a:xfrm>
          <a:off x="1115325" y="1519506"/>
          <a:ext cx="7873576" cy="76005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3295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400" b="1" kern="1200" dirty="0" smtClean="0">
              <a:solidFill>
                <a:schemeClr val="tx1"/>
              </a:solidFill>
            </a:rPr>
            <a:t>Sabiedriskais transports, autoostas un ceļi </a:t>
          </a:r>
          <a:r>
            <a:rPr lang="lv-LV" sz="1400" kern="1200" dirty="0" smtClean="0">
              <a:solidFill>
                <a:schemeClr val="tx1"/>
              </a:solidFill>
            </a:rPr>
            <a:t>– </a:t>
          </a:r>
          <a:r>
            <a:rPr lang="lv-LV" sz="1400" i="1" kern="1200" dirty="0" smtClean="0">
              <a:solidFill>
                <a:schemeClr val="tx1"/>
              </a:solidFill>
            </a:rPr>
            <a:t>esošais finansējums 43 tūkst. EUR gadā katram reģionam (sabiedriskais transports, autoostas) un 84,5 milj. EUR/gadā  visu veidu valsts ceļu, 53 milj. EUR/gadā pašvaldību ielu un ceļu uzturēšanai un pārvaldīšanai</a:t>
          </a:r>
          <a:endParaRPr lang="lv-LV" sz="1400" i="1" kern="1200" dirty="0">
            <a:solidFill>
              <a:schemeClr val="tx1"/>
            </a:solidFill>
          </a:endParaRPr>
        </a:p>
      </dsp:txBody>
      <dsp:txXfrm>
        <a:off x="1115325" y="1519506"/>
        <a:ext cx="7873576" cy="760057"/>
      </dsp:txXfrm>
    </dsp:sp>
    <dsp:sp modelId="{941B5ACD-111A-41C8-8932-489528D3B5D5}">
      <dsp:nvSpPr>
        <dsp:cNvPr id="0" name=""/>
        <dsp:cNvSpPr/>
      </dsp:nvSpPr>
      <dsp:spPr>
        <a:xfrm>
          <a:off x="640290" y="1424499"/>
          <a:ext cx="950071" cy="9500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8D368E-B921-4F95-8282-7E749093D03A}">
      <dsp:nvSpPr>
        <dsp:cNvPr id="0" name=""/>
        <dsp:cNvSpPr/>
      </dsp:nvSpPr>
      <dsp:spPr>
        <a:xfrm>
          <a:off x="1248191" y="2630040"/>
          <a:ext cx="7706417" cy="76005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3295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400" kern="1200" dirty="0" smtClean="0">
              <a:solidFill>
                <a:schemeClr val="tx1"/>
              </a:solidFill>
            </a:rPr>
            <a:t>Izglītība, bērnu tiesību aizsardzība, dabas aizsardzība – </a:t>
          </a:r>
          <a:r>
            <a:rPr lang="lv-LV" sz="1400" b="1" kern="1200" dirty="0" smtClean="0">
              <a:solidFill>
                <a:schemeClr val="tx1"/>
              </a:solidFill>
            </a:rPr>
            <a:t>ES fondu finansējums 2021.-2027.gadam </a:t>
          </a:r>
          <a:r>
            <a:rPr lang="lv-LV" sz="1400" kern="1200" dirty="0" smtClean="0">
              <a:solidFill>
                <a:schemeClr val="tx1"/>
              </a:solidFill>
            </a:rPr>
            <a:t>(plānošanas procesā)</a:t>
          </a:r>
          <a:endParaRPr lang="lv-LV" sz="1400" kern="1200" dirty="0">
            <a:solidFill>
              <a:schemeClr val="tx1"/>
            </a:solidFill>
          </a:endParaRPr>
        </a:p>
      </dsp:txBody>
      <dsp:txXfrm>
        <a:off x="1248191" y="2630040"/>
        <a:ext cx="7706417" cy="760057"/>
      </dsp:txXfrm>
    </dsp:sp>
    <dsp:sp modelId="{1BB2727C-5825-423A-B246-F273FA11AAF9}">
      <dsp:nvSpPr>
        <dsp:cNvPr id="0" name=""/>
        <dsp:cNvSpPr/>
      </dsp:nvSpPr>
      <dsp:spPr>
        <a:xfrm>
          <a:off x="807449" y="2564219"/>
          <a:ext cx="950071" cy="9500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E772F1-B824-4773-95B7-5EE8C32ABE7A}">
      <dsp:nvSpPr>
        <dsp:cNvPr id="0" name=""/>
        <dsp:cNvSpPr/>
      </dsp:nvSpPr>
      <dsp:spPr>
        <a:xfrm>
          <a:off x="1115325" y="3798947"/>
          <a:ext cx="7873576" cy="76005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3295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400" kern="1200" dirty="0" smtClean="0">
              <a:solidFill>
                <a:schemeClr val="tx1"/>
              </a:solidFill>
            </a:rPr>
            <a:t>Pašvaldību funkcijas/uzdevumi – </a:t>
          </a:r>
          <a:r>
            <a:rPr lang="lv-LV" sz="1400" b="1" kern="1200" dirty="0" smtClean="0">
              <a:solidFill>
                <a:schemeClr val="tx1"/>
              </a:solidFill>
            </a:rPr>
            <a:t>dotācija no pašvaldības budžeta</a:t>
          </a:r>
          <a:endParaRPr lang="lv-LV" sz="1400" b="1" kern="1200" dirty="0">
            <a:solidFill>
              <a:schemeClr val="tx1"/>
            </a:solidFill>
          </a:endParaRPr>
        </a:p>
      </dsp:txBody>
      <dsp:txXfrm>
        <a:off x="1115325" y="3798947"/>
        <a:ext cx="7873576" cy="760057"/>
      </dsp:txXfrm>
    </dsp:sp>
    <dsp:sp modelId="{34420588-FD1B-4C23-81CB-42BA805F8730}">
      <dsp:nvSpPr>
        <dsp:cNvPr id="0" name=""/>
        <dsp:cNvSpPr/>
      </dsp:nvSpPr>
      <dsp:spPr>
        <a:xfrm>
          <a:off x="640290" y="3703940"/>
          <a:ext cx="950071" cy="9500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665361-720D-44A0-948E-3169921F0B6B}">
      <dsp:nvSpPr>
        <dsp:cNvPr id="0" name=""/>
        <dsp:cNvSpPr/>
      </dsp:nvSpPr>
      <dsp:spPr>
        <a:xfrm>
          <a:off x="570691" y="4938668"/>
          <a:ext cx="8418211" cy="76005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3295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400" b="1" kern="1200" dirty="0" smtClean="0">
              <a:solidFill>
                <a:schemeClr val="tx1"/>
              </a:solidFill>
            </a:rPr>
            <a:t>Citi finansējuma avoti </a:t>
          </a:r>
          <a:r>
            <a:rPr lang="lv-LV" sz="1400" kern="1200" dirty="0" smtClean="0">
              <a:solidFill>
                <a:schemeClr val="tx1"/>
              </a:solidFill>
            </a:rPr>
            <a:t>- Taisnīgas pārkārtošanās fonds teritoriju transformācijai un investīcijas uzņēmējdarbībā, Atveseļošanas un noturības plāna finansējumu, ETS finansējums</a:t>
          </a:r>
          <a:endParaRPr lang="lv-LV" sz="1400" kern="1200" dirty="0">
            <a:solidFill>
              <a:schemeClr val="tx1"/>
            </a:solidFill>
          </a:endParaRPr>
        </a:p>
      </dsp:txBody>
      <dsp:txXfrm>
        <a:off x="570691" y="4938668"/>
        <a:ext cx="8418211" cy="760057"/>
      </dsp:txXfrm>
    </dsp:sp>
    <dsp:sp modelId="{E8F7E407-31AC-481E-B11D-A286E3AE3850}">
      <dsp:nvSpPr>
        <dsp:cNvPr id="0" name=""/>
        <dsp:cNvSpPr/>
      </dsp:nvSpPr>
      <dsp:spPr>
        <a:xfrm>
          <a:off x="95655" y="4843661"/>
          <a:ext cx="950071" cy="9500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4"/>
            <a:ext cx="2918830" cy="493314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5" y="4"/>
            <a:ext cx="2918830" cy="493314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55F73659-621C-4C6B-A01B-B3C6177FB8EF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1289"/>
            <a:ext cx="2918830" cy="493314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5" y="9371289"/>
            <a:ext cx="2918830" cy="493314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ACBE59FB-E231-47FC-BFA6-B05ACDCCBD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708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4"/>
            <a:ext cx="2918830" cy="493314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 defTabSz="939429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5" y="4"/>
            <a:ext cx="2918830" cy="493314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 defTabSz="939429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5162DFB-2DF2-49DF-AB30-1B82DA14A74A}" type="datetimeFigureOut">
              <a:rPr lang="lv-LV"/>
              <a:pPr>
                <a:defRPr/>
              </a:pPr>
              <a:t>2020.09.22.</a:t>
            </a:fld>
            <a:endParaRPr lang="lv-LV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pPr lvl="0"/>
            <a:endParaRPr lang="lv-LV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502"/>
            <a:ext cx="5388610" cy="4439839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lv-LV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1289"/>
            <a:ext cx="2918830" cy="493314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 defTabSz="939429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5" y="9371289"/>
            <a:ext cx="2918830" cy="493314"/>
          </a:xfrm>
          <a:prstGeom prst="rect">
            <a:avLst/>
          </a:prstGeom>
        </p:spPr>
        <p:txBody>
          <a:bodyPr vert="horz" wrap="square" lIns="91426" tIns="45713" rIns="91426" bIns="4571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041611AF-D64A-4226-A96F-FB0A1712ABB7}" type="slidenum">
              <a:rPr lang="lv-LV" altLang="en-US"/>
              <a:pPr>
                <a:defRPr/>
              </a:pPr>
              <a:t>‹#›</a:t>
            </a:fld>
            <a:endParaRPr lang="lv-LV" altLang="en-US" dirty="0"/>
          </a:p>
        </p:txBody>
      </p:sp>
    </p:spTree>
    <p:extLst>
      <p:ext uri="{BB962C8B-B14F-4D97-AF65-F5344CB8AC3E}">
        <p14:creationId xmlns:p14="http://schemas.microsoft.com/office/powerpoint/2010/main" val="18478460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83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382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081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780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48940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18729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8851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5830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1611AF-D64A-4226-A96F-FB0A1712ABB7}" type="slidenum">
              <a:rPr lang="lv-LV" altLang="en-US" smtClean="0"/>
              <a:pPr>
                <a:defRPr/>
              </a:pPr>
              <a:t>1</a:t>
            </a:fld>
            <a:endParaRPr lang="lv-LV" altLang="en-US" dirty="0"/>
          </a:p>
        </p:txBody>
      </p:sp>
    </p:spTree>
    <p:extLst>
      <p:ext uri="{BB962C8B-B14F-4D97-AF65-F5344CB8AC3E}">
        <p14:creationId xmlns:p14="http://schemas.microsoft.com/office/powerpoint/2010/main" val="4242578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1611AF-D64A-4226-A96F-FB0A1712ABB7}" type="slidenum">
              <a:rPr lang="lv-LV" altLang="en-US" smtClean="0"/>
              <a:pPr>
                <a:defRPr/>
              </a:pPr>
              <a:t>4</a:t>
            </a:fld>
            <a:endParaRPr lang="lv-LV" altLang="en-US" dirty="0"/>
          </a:p>
        </p:txBody>
      </p:sp>
    </p:spTree>
    <p:extLst>
      <p:ext uri="{BB962C8B-B14F-4D97-AF65-F5344CB8AC3E}">
        <p14:creationId xmlns:p14="http://schemas.microsoft.com/office/powerpoint/2010/main" val="3979651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1611AF-D64A-4226-A96F-FB0A1712ABB7}" type="slidenum">
              <a:rPr lang="lv-LV" altLang="en-US" smtClean="0"/>
              <a:pPr>
                <a:defRPr/>
              </a:pPr>
              <a:t>7</a:t>
            </a:fld>
            <a:endParaRPr lang="lv-LV" altLang="en-US" dirty="0"/>
          </a:p>
        </p:txBody>
      </p:sp>
    </p:spTree>
    <p:extLst>
      <p:ext uri="{BB962C8B-B14F-4D97-AF65-F5344CB8AC3E}">
        <p14:creationId xmlns:p14="http://schemas.microsoft.com/office/powerpoint/2010/main" val="2008179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1611AF-D64A-4226-A96F-FB0A1712ABB7}" type="slidenum">
              <a:rPr lang="lv-LV" altLang="en-US" smtClean="0"/>
              <a:pPr>
                <a:defRPr/>
              </a:pPr>
              <a:t>8</a:t>
            </a:fld>
            <a:endParaRPr lang="lv-LV" altLang="en-US" dirty="0"/>
          </a:p>
        </p:txBody>
      </p:sp>
    </p:spTree>
    <p:extLst>
      <p:ext uri="{BB962C8B-B14F-4D97-AF65-F5344CB8AC3E}">
        <p14:creationId xmlns:p14="http://schemas.microsoft.com/office/powerpoint/2010/main" val="1007481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1611AF-D64A-4226-A96F-FB0A1712ABB7}" type="slidenum">
              <a:rPr lang="lv-LV" altLang="en-US" smtClean="0"/>
              <a:pPr>
                <a:defRPr/>
              </a:pPr>
              <a:t>9</a:t>
            </a:fld>
            <a:endParaRPr lang="lv-LV" altLang="en-US" dirty="0"/>
          </a:p>
        </p:txBody>
      </p:sp>
    </p:spTree>
    <p:extLst>
      <p:ext uri="{BB962C8B-B14F-4D97-AF65-F5344CB8AC3E}">
        <p14:creationId xmlns:p14="http://schemas.microsoft.com/office/powerpoint/2010/main" val="3989529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1611AF-D64A-4226-A96F-FB0A1712ABB7}" type="slidenum">
              <a:rPr lang="lv-LV" altLang="en-US" smtClean="0"/>
              <a:pPr>
                <a:defRPr/>
              </a:pPr>
              <a:t>10</a:t>
            </a:fld>
            <a:endParaRPr lang="lv-LV" altLang="en-US" dirty="0"/>
          </a:p>
        </p:txBody>
      </p:sp>
    </p:spTree>
    <p:extLst>
      <p:ext uri="{BB962C8B-B14F-4D97-AF65-F5344CB8AC3E}">
        <p14:creationId xmlns:p14="http://schemas.microsoft.com/office/powerpoint/2010/main" val="267743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1611AF-D64A-4226-A96F-FB0A1712ABB7}" type="slidenum">
              <a:rPr lang="lv-LV" altLang="en-US" smtClean="0"/>
              <a:pPr>
                <a:defRPr/>
              </a:pPr>
              <a:t>13</a:t>
            </a:fld>
            <a:endParaRPr lang="lv-LV" altLang="en-US" dirty="0"/>
          </a:p>
        </p:txBody>
      </p:sp>
    </p:spTree>
    <p:extLst>
      <p:ext uri="{BB962C8B-B14F-4D97-AF65-F5344CB8AC3E}">
        <p14:creationId xmlns:p14="http://schemas.microsoft.com/office/powerpoint/2010/main" val="833719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685800" y="4724400"/>
            <a:ext cx="77724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7724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4" y="0"/>
            <a:ext cx="176053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1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2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7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75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750">
                <a:latin typeface="Verdana" pitchFamily="34" charset="0"/>
              </a:defRPr>
            </a:lvl1pPr>
          </a:lstStyle>
          <a:p>
            <a:pPr>
              <a:defRPr/>
            </a:pPr>
            <a:fld id="{F229E9C5-8B39-4643-9AC7-3CB70B82D6D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49252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"/>
          <p:cNvSpPr>
            <a:spLocks noGrp="1"/>
          </p:cNvSpPr>
          <p:nvPr>
            <p:ph type="pic" sz="quarter" idx="13" hasCustomPrompt="1"/>
          </p:nvPr>
        </p:nvSpPr>
        <p:spPr>
          <a:xfrm>
            <a:off x="123535" y="1078446"/>
            <a:ext cx="8896938" cy="5648526"/>
          </a:xfrm>
          <a:solidFill>
            <a:srgbClr val="FAEFE5"/>
          </a:solidFill>
        </p:spPr>
        <p:txBody>
          <a:bodyPr tIns="143922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here, click Insert-tab, click Picture-button to browse for a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" y="2441246"/>
            <a:ext cx="6347701" cy="1887268"/>
          </a:xfrm>
          <a:blipFill>
            <a:blip r:embed="rId2"/>
            <a:stretch>
              <a:fillRect/>
            </a:stretch>
          </a:blipFill>
        </p:spPr>
        <p:txBody>
          <a:bodyPr lIns="395786" rIns="1453615" bIns="1061426" anchor="b"/>
          <a:lstStyle>
            <a:lvl1pPr algn="l">
              <a:lnSpc>
                <a:spcPct val="90000"/>
              </a:lnSpc>
              <a:defRPr sz="2625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 dirty="0"/>
              <a:t>Click to add 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9372" y="3460328"/>
            <a:ext cx="4600877" cy="249299"/>
          </a:xfrm>
        </p:spPr>
        <p:txBody>
          <a:bodyPr>
            <a:sp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 baseline="0">
                <a:latin typeface="Arial" panose="020B0604020202020204" pitchFamily="34" charset="0"/>
              </a:defRPr>
            </a:lvl1pPr>
            <a:lvl2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2pPr>
            <a:lvl3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3pPr>
            <a:lvl4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4pPr>
            <a:lvl5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5pPr>
            <a:lvl6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6pPr>
            <a:lvl7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7pPr>
            <a:lvl8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8pPr>
            <a:lvl9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9pPr>
          </a:lstStyle>
          <a:p>
            <a:r>
              <a:rPr lang="en-GB" dirty="0"/>
              <a:t>Click to add sub heading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0" y="6912002"/>
            <a:ext cx="0" cy="0"/>
          </a:xfrm>
          <a:prstGeom prst="rect">
            <a:avLst/>
          </a:prstGeom>
        </p:spPr>
        <p:txBody>
          <a:bodyPr lIns="129468" tIns="64733" rIns="129468" bIns="64733"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defTabSz="746464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2"/>
            <a:ext cx="0" cy="0"/>
          </a:xfrm>
          <a:prstGeom prst="rect">
            <a:avLst/>
          </a:prstGeom>
        </p:spPr>
        <p:txBody>
          <a:bodyPr lIns="129468" tIns="64733" rIns="129468" bIns="64733"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defTabSz="746464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2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grpSp>
        <p:nvGrpSpPr>
          <p:cNvPr id="12" name="SD_FLD_Confidentiality" hidden="1"/>
          <p:cNvGrpSpPr/>
          <p:nvPr userDrawn="1"/>
        </p:nvGrpSpPr>
        <p:grpSpPr>
          <a:xfrm>
            <a:off x="-2313" y="284265"/>
            <a:ext cx="1073423" cy="208167"/>
            <a:chOff x="-2039" y="217385"/>
            <a:chExt cx="1339954" cy="324993"/>
          </a:xfrm>
        </p:grpSpPr>
        <p:sp>
          <p:nvSpPr>
            <p:cNvPr id="14" name="Confidentiality" hidden="1"/>
            <p:cNvSpPr/>
            <p:nvPr userDrawn="1"/>
          </p:nvSpPr>
          <p:spPr>
            <a:xfrm>
              <a:off x="-2039" y="217385"/>
              <a:ext cx="1339954" cy="324993"/>
            </a:xfrm>
            <a:prstGeom prst="rect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7041" tIns="43520" rIns="54000" bIns="4352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endParaRPr lang="en-GB" sz="1350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6" name="SD_LAN_Confidential"/>
            <p:cNvSpPr txBox="1"/>
            <p:nvPr userDrawn="1"/>
          </p:nvSpPr>
          <p:spPr>
            <a:xfrm>
              <a:off x="119709" y="264228"/>
              <a:ext cx="1010959" cy="18014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750" dirty="0">
                  <a:solidFill>
                    <a:prstClr val="white"/>
                  </a:solidFill>
                  <a:cs typeface="Arial" pitchFamily="34" charset="0"/>
                </a:rPr>
                <a:t>Public</a:t>
              </a:r>
            </a:p>
          </p:txBody>
        </p:sp>
      </p:grpSp>
      <p:pic>
        <p:nvPicPr>
          <p:cNvPr id="17" name="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577" y="238231"/>
            <a:ext cx="1134148" cy="32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035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"/>
          <p:cNvSpPr/>
          <p:nvPr userDrawn="1"/>
        </p:nvSpPr>
        <p:spPr>
          <a:xfrm>
            <a:off x="123535" y="1436971"/>
            <a:ext cx="8896938" cy="4734495"/>
          </a:xfrm>
          <a:prstGeom prst="rect">
            <a:avLst/>
          </a:prstGeom>
          <a:solidFill>
            <a:srgbClr val="E5F5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6" rIns="68552" bIns="34276" rtlCol="0" anchor="ctr"/>
          <a:lstStyle/>
          <a:p>
            <a:pPr algn="ctr" defTabSz="746464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500" dirty="0">
              <a:solidFill>
                <a:prstClr val="white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866238" y="2097776"/>
            <a:ext cx="7419197" cy="3680339"/>
          </a:xfrm>
          <a:noFill/>
        </p:spPr>
        <p:txBody>
          <a:bodyPr lIns="0" tIns="0" rIns="0"/>
          <a:lstStyle>
            <a:lvl1pPr marL="364176" indent="-364176">
              <a:lnSpc>
                <a:spcPct val="90000"/>
              </a:lnSpc>
              <a:spcBef>
                <a:spcPts val="450"/>
              </a:spcBef>
              <a:buClr>
                <a:srgbClr val="31A3AE"/>
              </a:buClr>
              <a:buFont typeface="Arial" panose="020B0604020202020204" pitchFamily="34" charset="0"/>
              <a:buChar char="•"/>
              <a:defRPr sz="1725" baseline="0">
                <a:latin typeface="Arial" panose="020B0604020202020204" pitchFamily="34" charset="0"/>
              </a:defRPr>
            </a:lvl1pPr>
            <a:lvl2pPr marL="269891">
              <a:buClr>
                <a:srgbClr val="31A3AE"/>
              </a:buClr>
              <a:defRPr sz="825">
                <a:latin typeface="Arial" panose="020B0604020202020204" pitchFamily="34" charset="0"/>
              </a:defRPr>
            </a:lvl2pPr>
            <a:lvl3pPr marL="404836">
              <a:buClr>
                <a:srgbClr val="31A3AE"/>
              </a:buClr>
              <a:defRPr sz="825">
                <a:latin typeface="Arial" panose="020B0604020202020204" pitchFamily="34" charset="0"/>
              </a:defRPr>
            </a:lvl3pPr>
            <a:lvl4pPr marL="539779" indent="-134945">
              <a:buClr>
                <a:srgbClr val="31A3AE"/>
              </a:buClr>
              <a:defRPr sz="825">
                <a:latin typeface="Arial" panose="020B0604020202020204" pitchFamily="34" charset="0"/>
              </a:defRPr>
            </a:lvl4pPr>
            <a:lvl5pPr marL="674725" indent="-134945">
              <a:buClr>
                <a:srgbClr val="31A3AE"/>
              </a:buClr>
              <a:defRPr sz="825">
                <a:latin typeface="Arial" panose="020B0604020202020204" pitchFamily="34" charset="0"/>
              </a:defRPr>
            </a:lvl5pPr>
            <a:lvl6pPr marL="674725" indent="-134945">
              <a:buClr>
                <a:srgbClr val="31A3AE"/>
              </a:buClr>
              <a:defRPr>
                <a:latin typeface="Arial" panose="020B0604020202020204" pitchFamily="34" charset="0"/>
              </a:defRPr>
            </a:lvl6pPr>
            <a:lvl7pPr marL="674725" indent="-134945">
              <a:buClr>
                <a:srgbClr val="31A3AE"/>
              </a:buClr>
              <a:defRPr>
                <a:latin typeface="Arial" panose="020B0604020202020204" pitchFamily="34" charset="0"/>
              </a:defRPr>
            </a:lvl7pPr>
            <a:lvl8pPr marL="674725" indent="-134945">
              <a:buClr>
                <a:srgbClr val="31A3AE"/>
              </a:buClr>
              <a:defRPr>
                <a:latin typeface="Arial" panose="020B0604020202020204" pitchFamily="34" charset="0"/>
              </a:defRPr>
            </a:lvl8pPr>
            <a:lvl9pPr marL="674725" indent="-134945">
              <a:buClr>
                <a:srgbClr val="31A3AE"/>
              </a:buClr>
              <a:defRPr>
                <a:latin typeface="Arial" panose="020B0604020202020204" pitchFamily="34" charset="0"/>
              </a:defRPr>
            </a:lvl9pPr>
          </a:lstStyle>
          <a:p>
            <a:pPr lvl="0"/>
            <a:r>
              <a:rPr lang="en-GB" noProof="0" dirty="0"/>
              <a:t>Click to add agenda topic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 anchorCtr="0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GB" noProof="0" dirty="0"/>
              <a:t>Click to add agenda heading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D4DB0-E940-4781-BD85-0292776BAB0A}" type="slidenum">
              <a:rPr lang="en-GB" smtClean="0">
                <a:solidFill>
                  <a:srgbClr val="512B2B"/>
                </a:solidFill>
              </a:rPr>
              <a:pPr/>
              <a:t>‹#›</a:t>
            </a:fld>
            <a:endParaRPr lang="en-GB" dirty="0">
              <a:solidFill>
                <a:srgbClr val="51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534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ackground"/>
          <p:cNvSpPr/>
          <p:nvPr userDrawn="1"/>
        </p:nvSpPr>
        <p:spPr>
          <a:xfrm>
            <a:off x="123532" y="1240765"/>
            <a:ext cx="8896939" cy="4897753"/>
          </a:xfrm>
          <a:prstGeom prst="rect">
            <a:avLst/>
          </a:prstGeom>
          <a:solidFill>
            <a:srgbClr val="FAE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6" rIns="68552" bIns="34276" rtlCol="0" anchor="ctr"/>
          <a:lstStyle/>
          <a:p>
            <a:pPr algn="ctr" defTabSz="746464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500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D4DB0-E940-4781-BD85-0292776BAB0A}" type="slidenum">
              <a:rPr lang="en-GB" smtClean="0">
                <a:solidFill>
                  <a:srgbClr val="512B2B"/>
                </a:solidFill>
              </a:rPr>
              <a:pPr/>
              <a:t>‹#›</a:t>
            </a:fld>
            <a:endParaRPr lang="en-GB" dirty="0">
              <a:solidFill>
                <a:srgbClr val="512B2B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1046" y="467892"/>
            <a:ext cx="8479104" cy="323925"/>
          </a:xfrm>
        </p:spPr>
        <p:txBody>
          <a:bodyPr/>
          <a:lstStyle/>
          <a:p>
            <a:r>
              <a:rPr lang="en-GB" noProof="0" dirty="0"/>
              <a:t>Click to add heading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1046" y="964759"/>
            <a:ext cx="8479104" cy="186974"/>
          </a:xfrm>
        </p:spPr>
        <p:txBody>
          <a:bodyPr anchor="b" anchorCtr="0">
            <a:sp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350">
                <a:latin typeface="Arial" panose="020B0604020202020204" pitchFamily="34" charset="0"/>
              </a:defRPr>
            </a:lvl1pPr>
            <a:lvl2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2pPr>
            <a:lvl3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3pPr>
            <a:lvl4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4pPr>
            <a:lvl5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5pPr>
            <a:lvl6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6pPr>
            <a:lvl7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7pPr>
            <a:lvl8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8pPr>
            <a:lvl9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9pPr>
          </a:lstStyle>
          <a:p>
            <a:r>
              <a:rPr lang="en-GB" noProof="0" dirty="0"/>
              <a:t>Click to add chapter heading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351046" y="1511650"/>
            <a:ext cx="8465558" cy="4375325"/>
          </a:xfrm>
          <a:noFill/>
          <a:ln>
            <a:noFill/>
          </a:ln>
        </p:spPr>
        <p:txBody>
          <a:bodyPr>
            <a:noAutofit/>
          </a:bodyPr>
          <a:lstStyle>
            <a:lvl1pPr>
              <a:spcBef>
                <a:spcPts val="848"/>
              </a:spcBef>
              <a:defRPr sz="1500"/>
            </a:lvl1pPr>
            <a:lvl2pPr>
              <a:defRPr sz="1050"/>
            </a:lvl2pPr>
            <a:lvl3pPr>
              <a:defRPr sz="1050" baseline="0"/>
            </a:lvl3pPr>
            <a:lvl4pPr>
              <a:defRPr sz="1050" baseline="0"/>
            </a:lvl4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8781113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309">
          <p15:clr>
            <a:srgbClr val="FBAE40"/>
          </p15:clr>
        </p15:guide>
        <p15:guide id="3" orient="horz" pos="2281">
          <p15:clr>
            <a:srgbClr val="FBAE40"/>
          </p15:clr>
        </p15:guide>
        <p15:guide id="4" orient="horz" pos="234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D4DB0-E940-4781-BD85-0292776BAB0A}" type="slidenum">
              <a:rPr lang="en-GB" smtClean="0">
                <a:solidFill>
                  <a:srgbClr val="512B2B"/>
                </a:solidFill>
              </a:rPr>
              <a:pPr/>
              <a:t>‹#›</a:t>
            </a:fld>
            <a:endParaRPr lang="en-GB" dirty="0">
              <a:solidFill>
                <a:srgbClr val="512B2B"/>
              </a:solidFill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351045" y="1511650"/>
            <a:ext cx="6480844" cy="4390983"/>
          </a:xfrm>
          <a:noFill/>
          <a:ln>
            <a:noFill/>
          </a:ln>
        </p:spPr>
        <p:txBody>
          <a:bodyPr>
            <a:noAutofit/>
          </a:bodyPr>
          <a:lstStyle>
            <a:lvl1pPr>
              <a:spcBef>
                <a:spcPts val="848"/>
              </a:spcBef>
              <a:defRPr sz="1500">
                <a:latin typeface="Arial" panose="020B0604020202020204" pitchFamily="34" charset="0"/>
              </a:defRPr>
            </a:lvl1pPr>
            <a:lvl2pPr>
              <a:defRPr sz="1050">
                <a:latin typeface="Arial" panose="020B0604020202020204" pitchFamily="34" charset="0"/>
              </a:defRPr>
            </a:lvl2pPr>
            <a:lvl3pPr>
              <a:defRPr sz="1050" baseline="0">
                <a:latin typeface="Arial" panose="020B0604020202020204" pitchFamily="34" charset="0"/>
              </a:defRPr>
            </a:lvl3pPr>
            <a:lvl4pPr>
              <a:defRPr sz="1050" baseline="0">
                <a:latin typeface="Arial" panose="020B0604020202020204" pitchFamily="34" charset="0"/>
              </a:defRPr>
            </a:lvl4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</p:txBody>
      </p:sp>
      <p:cxnSp>
        <p:nvCxnSpPr>
          <p:cNvPr id="10" name="Footer line"/>
          <p:cNvCxnSpPr/>
          <p:nvPr userDrawn="1"/>
        </p:nvCxnSpPr>
        <p:spPr>
          <a:xfrm>
            <a:off x="123535" y="6139319"/>
            <a:ext cx="8896938" cy="0"/>
          </a:xfrm>
          <a:prstGeom prst="line">
            <a:avLst/>
          </a:prstGeom>
          <a:ln w="12700">
            <a:solidFill>
              <a:srgbClr val="D4B8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51046" y="467892"/>
            <a:ext cx="8479104" cy="3239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GB" noProof="0" dirty="0"/>
              <a:t>Click to add heading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1046" y="964760"/>
            <a:ext cx="8479104" cy="186974"/>
          </a:xfrm>
        </p:spPr>
        <p:txBody>
          <a:bodyPr anchor="b" anchorCtr="0">
            <a:sp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350">
                <a:latin typeface="Arial" panose="020B0604020202020204" pitchFamily="34" charset="0"/>
              </a:defRPr>
            </a:lvl1pPr>
            <a:lvl2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2pPr>
            <a:lvl3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3pPr>
            <a:lvl4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4pPr>
            <a:lvl5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5pPr>
            <a:lvl6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6pPr>
            <a:lvl7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7pPr>
            <a:lvl8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8pPr>
            <a:lvl9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9pPr>
          </a:lstStyle>
          <a:p>
            <a:r>
              <a:rPr lang="en-GB" noProof="0" dirty="0"/>
              <a:t>Click to add chapter heading</a:t>
            </a:r>
          </a:p>
        </p:txBody>
      </p:sp>
    </p:spTree>
    <p:extLst>
      <p:ext uri="{BB962C8B-B14F-4D97-AF65-F5344CB8AC3E}">
        <p14:creationId xmlns:p14="http://schemas.microsoft.com/office/powerpoint/2010/main" val="3040218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309">
          <p15:clr>
            <a:srgbClr val="FBAE40"/>
          </p15:clr>
        </p15:guide>
        <p15:guide id="3" orient="horz" pos="2281">
          <p15:clr>
            <a:srgbClr val="FBAE40"/>
          </p15:clr>
        </p15:guide>
        <p15:guide id="4" orient="horz" pos="234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hart one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D4DB0-E940-4781-BD85-0292776BAB0A}" type="slidenum">
              <a:rPr lang="en-GB" smtClean="0">
                <a:solidFill>
                  <a:srgbClr val="512B2B"/>
                </a:solidFill>
              </a:rPr>
              <a:pPr/>
              <a:t>‹#›</a:t>
            </a:fld>
            <a:endParaRPr lang="en-GB" dirty="0">
              <a:solidFill>
                <a:srgbClr val="512B2B"/>
              </a:solidFill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351046" y="1511650"/>
            <a:ext cx="5616731" cy="4390983"/>
          </a:xfrm>
          <a:noFill/>
          <a:ln>
            <a:noFill/>
          </a:ln>
        </p:spPr>
        <p:txBody>
          <a:bodyPr>
            <a:normAutofit/>
          </a:bodyPr>
          <a:lstStyle>
            <a:lvl1pPr>
              <a:spcBef>
                <a:spcPts val="848"/>
              </a:spcBef>
              <a:defRPr sz="1500"/>
            </a:lvl1pPr>
            <a:lvl2pPr>
              <a:defRPr sz="1050"/>
            </a:lvl2pPr>
            <a:lvl3pPr>
              <a:defRPr sz="1050" baseline="0"/>
            </a:lvl3pPr>
            <a:lvl4pPr>
              <a:defRPr sz="1050" baseline="0"/>
            </a:lvl4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6" hasCustomPrompt="1"/>
          </p:nvPr>
        </p:nvSpPr>
        <p:spPr>
          <a:xfrm>
            <a:off x="6156771" y="1511650"/>
            <a:ext cx="2646344" cy="4390983"/>
          </a:xfrm>
          <a:noFill/>
          <a:ln>
            <a:noFill/>
          </a:ln>
        </p:spPr>
        <p:txBody>
          <a:bodyPr>
            <a:noAutofit/>
          </a:bodyPr>
          <a:lstStyle>
            <a:lvl1pPr>
              <a:spcBef>
                <a:spcPts val="848"/>
              </a:spcBef>
              <a:defRPr sz="150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cxnSp>
        <p:nvCxnSpPr>
          <p:cNvPr id="13" name="Footer line"/>
          <p:cNvCxnSpPr/>
          <p:nvPr userDrawn="1"/>
        </p:nvCxnSpPr>
        <p:spPr>
          <a:xfrm>
            <a:off x="123535" y="6139319"/>
            <a:ext cx="8896938" cy="0"/>
          </a:xfrm>
          <a:prstGeom prst="line">
            <a:avLst/>
          </a:prstGeom>
          <a:ln w="12700">
            <a:solidFill>
              <a:srgbClr val="D4B8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51046" y="467892"/>
            <a:ext cx="8479104" cy="323925"/>
          </a:xfrm>
        </p:spPr>
        <p:txBody>
          <a:bodyPr/>
          <a:lstStyle/>
          <a:p>
            <a:r>
              <a:rPr lang="en-GB" noProof="0" dirty="0"/>
              <a:t>Click to add heading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1046" y="964759"/>
            <a:ext cx="8479104" cy="186974"/>
          </a:xfrm>
        </p:spPr>
        <p:txBody>
          <a:bodyPr anchor="b" anchorCtr="0">
            <a:sp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350">
                <a:latin typeface="Arial" panose="020B0604020202020204" pitchFamily="34" charset="0"/>
              </a:defRPr>
            </a:lvl1pPr>
            <a:lvl2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2pPr>
            <a:lvl3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3pPr>
            <a:lvl4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4pPr>
            <a:lvl5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5pPr>
            <a:lvl6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6pPr>
            <a:lvl7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7pPr>
            <a:lvl8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8pPr>
            <a:lvl9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9pPr>
          </a:lstStyle>
          <a:p>
            <a:r>
              <a:rPr lang="en-GB" noProof="0" dirty="0"/>
              <a:t>Click to add chapter heading</a:t>
            </a:r>
          </a:p>
        </p:txBody>
      </p:sp>
    </p:spTree>
    <p:extLst>
      <p:ext uri="{BB962C8B-B14F-4D97-AF65-F5344CB8AC3E}">
        <p14:creationId xmlns:p14="http://schemas.microsoft.com/office/powerpoint/2010/main" val="8056073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309">
          <p15:clr>
            <a:srgbClr val="FBAE40"/>
          </p15:clr>
        </p15:guide>
        <p15:guide id="3" orient="horz" pos="2281">
          <p15:clr>
            <a:srgbClr val="FBAE40"/>
          </p15:clr>
        </p15:guide>
        <p15:guide id="4" orient="horz" pos="234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D4DB0-E940-4781-BD85-0292776BAB0A}" type="slidenum">
              <a:rPr lang="en-GB" smtClean="0">
                <a:solidFill>
                  <a:srgbClr val="512B2B"/>
                </a:solidFill>
              </a:rPr>
              <a:pPr/>
              <a:t>‹#›</a:t>
            </a:fld>
            <a:endParaRPr lang="en-GB" dirty="0">
              <a:solidFill>
                <a:srgbClr val="512B2B"/>
              </a:solidFill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351046" y="1511650"/>
            <a:ext cx="4158541" cy="4390983"/>
          </a:xfrm>
          <a:noFill/>
          <a:ln>
            <a:noFill/>
          </a:ln>
        </p:spPr>
        <p:txBody>
          <a:bodyPr>
            <a:noAutofit/>
          </a:bodyPr>
          <a:lstStyle>
            <a:lvl1pPr>
              <a:spcBef>
                <a:spcPts val="848"/>
              </a:spcBef>
              <a:defRPr sz="1500"/>
            </a:lvl1pPr>
            <a:lvl2pPr>
              <a:defRPr sz="1050"/>
            </a:lvl2pPr>
            <a:lvl3pPr>
              <a:defRPr sz="1050" baseline="0"/>
            </a:lvl3pPr>
            <a:lvl4pPr>
              <a:defRPr sz="1050" baseline="0"/>
            </a:lvl4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6" hasCustomPrompt="1"/>
          </p:nvPr>
        </p:nvSpPr>
        <p:spPr>
          <a:xfrm>
            <a:off x="4671608" y="1511650"/>
            <a:ext cx="4158541" cy="4390983"/>
          </a:xfrm>
          <a:noFill/>
          <a:ln>
            <a:noFill/>
          </a:ln>
        </p:spPr>
        <p:txBody>
          <a:bodyPr>
            <a:noAutofit/>
          </a:bodyPr>
          <a:lstStyle>
            <a:lvl1pPr>
              <a:spcBef>
                <a:spcPts val="848"/>
              </a:spcBef>
              <a:defRPr sz="150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cxnSp>
        <p:nvCxnSpPr>
          <p:cNvPr id="13" name="Footer line"/>
          <p:cNvCxnSpPr/>
          <p:nvPr userDrawn="1"/>
        </p:nvCxnSpPr>
        <p:spPr>
          <a:xfrm>
            <a:off x="123535" y="6139319"/>
            <a:ext cx="8896938" cy="0"/>
          </a:xfrm>
          <a:prstGeom prst="line">
            <a:avLst/>
          </a:prstGeom>
          <a:ln w="12700">
            <a:solidFill>
              <a:srgbClr val="D4B8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51046" y="467892"/>
            <a:ext cx="8479104" cy="323925"/>
          </a:xfrm>
        </p:spPr>
        <p:txBody>
          <a:bodyPr/>
          <a:lstStyle/>
          <a:p>
            <a:r>
              <a:rPr lang="en-GB" noProof="0" dirty="0"/>
              <a:t>Click to add heading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1046" y="964760"/>
            <a:ext cx="8479104" cy="186974"/>
          </a:xfrm>
        </p:spPr>
        <p:txBody>
          <a:bodyPr anchor="b" anchorCtr="0">
            <a:sp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350">
                <a:latin typeface="Arial" panose="020B0604020202020204" pitchFamily="34" charset="0"/>
              </a:defRPr>
            </a:lvl1pPr>
            <a:lvl2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2pPr>
            <a:lvl3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3pPr>
            <a:lvl4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4pPr>
            <a:lvl5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5pPr>
            <a:lvl6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6pPr>
            <a:lvl7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7pPr>
            <a:lvl8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8pPr>
            <a:lvl9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9pPr>
          </a:lstStyle>
          <a:p>
            <a:r>
              <a:rPr lang="en-GB" noProof="0" dirty="0"/>
              <a:t>Click to add chapter heading</a:t>
            </a:r>
          </a:p>
        </p:txBody>
      </p:sp>
    </p:spTree>
    <p:extLst>
      <p:ext uri="{BB962C8B-B14F-4D97-AF65-F5344CB8AC3E}">
        <p14:creationId xmlns:p14="http://schemas.microsoft.com/office/powerpoint/2010/main" val="2513609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309">
          <p15:clr>
            <a:srgbClr val="FBAE40"/>
          </p15:clr>
        </p15:guide>
        <p15:guide id="3" orient="horz" pos="2281">
          <p15:clr>
            <a:srgbClr val="FBAE40"/>
          </p15:clr>
        </p15:guide>
        <p15:guide id="4" orient="horz" pos="234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rts with 2 textboxes belo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D4DB0-E940-4781-BD85-0292776BAB0A}" type="slidenum">
              <a:rPr lang="en-GB" smtClean="0">
                <a:solidFill>
                  <a:srgbClr val="512B2B"/>
                </a:solidFill>
              </a:rPr>
              <a:pPr/>
              <a:t>‹#›</a:t>
            </a:fld>
            <a:endParaRPr lang="en-GB" dirty="0">
              <a:solidFill>
                <a:srgbClr val="512B2B"/>
              </a:solidFill>
            </a:endParaRPr>
          </a:p>
        </p:txBody>
      </p:sp>
      <p:cxnSp>
        <p:nvCxnSpPr>
          <p:cNvPr id="13" name="Footer line"/>
          <p:cNvCxnSpPr/>
          <p:nvPr userDrawn="1"/>
        </p:nvCxnSpPr>
        <p:spPr>
          <a:xfrm>
            <a:off x="123535" y="6139319"/>
            <a:ext cx="8896938" cy="0"/>
          </a:xfrm>
          <a:prstGeom prst="line">
            <a:avLst/>
          </a:prstGeom>
          <a:ln w="12700">
            <a:solidFill>
              <a:srgbClr val="D4B8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51046" y="467892"/>
            <a:ext cx="8479104" cy="323925"/>
          </a:xfrm>
        </p:spPr>
        <p:txBody>
          <a:bodyPr/>
          <a:lstStyle/>
          <a:p>
            <a:r>
              <a:rPr lang="en-GB" noProof="0" dirty="0"/>
              <a:t>Click to add heading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1046" y="964760"/>
            <a:ext cx="8479104" cy="186974"/>
          </a:xfrm>
        </p:spPr>
        <p:txBody>
          <a:bodyPr anchor="b" anchorCtr="0">
            <a:sp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350">
                <a:latin typeface="Arial" panose="020B0604020202020204" pitchFamily="34" charset="0"/>
              </a:defRPr>
            </a:lvl1pPr>
            <a:lvl2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2pPr>
            <a:lvl3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3pPr>
            <a:lvl4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4pPr>
            <a:lvl5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5pPr>
            <a:lvl6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6pPr>
            <a:lvl7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7pPr>
            <a:lvl8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8pPr>
            <a:lvl9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9pPr>
          </a:lstStyle>
          <a:p>
            <a:r>
              <a:rPr lang="en-GB" noProof="0" dirty="0"/>
              <a:t>Click to add chapter 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1"/>
          </p:nvPr>
        </p:nvSpPr>
        <p:spPr>
          <a:xfrm>
            <a:off x="351046" y="1511650"/>
            <a:ext cx="4158307" cy="3311233"/>
          </a:xfrm>
        </p:spPr>
        <p:txBody>
          <a:bodyPr/>
          <a:lstStyle>
            <a:lvl1pPr>
              <a:defRPr sz="150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Content Placeholder 2"/>
          <p:cNvSpPr>
            <a:spLocks noGrp="1"/>
          </p:cNvSpPr>
          <p:nvPr>
            <p:ph sz="quarter" idx="22"/>
          </p:nvPr>
        </p:nvSpPr>
        <p:spPr>
          <a:xfrm>
            <a:off x="4671843" y="1511650"/>
            <a:ext cx="4158307" cy="3311233"/>
          </a:xfrm>
        </p:spPr>
        <p:txBody>
          <a:bodyPr/>
          <a:lstStyle>
            <a:lvl1pPr>
              <a:defRPr sz="150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Content Placeholder 2"/>
          <p:cNvSpPr>
            <a:spLocks noGrp="1"/>
          </p:cNvSpPr>
          <p:nvPr>
            <p:ph sz="quarter" idx="23"/>
          </p:nvPr>
        </p:nvSpPr>
        <p:spPr>
          <a:xfrm>
            <a:off x="351046" y="4966850"/>
            <a:ext cx="4158307" cy="9357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Content Placeholder 2"/>
          <p:cNvSpPr>
            <a:spLocks noGrp="1"/>
          </p:cNvSpPr>
          <p:nvPr>
            <p:ph sz="quarter" idx="24"/>
          </p:nvPr>
        </p:nvSpPr>
        <p:spPr>
          <a:xfrm>
            <a:off x="4671843" y="4966850"/>
            <a:ext cx="4158307" cy="9357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08923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309">
          <p15:clr>
            <a:srgbClr val="FBAE40"/>
          </p15:clr>
        </p15:guide>
        <p15:guide id="3" orient="horz" pos="2281">
          <p15:clr>
            <a:srgbClr val="FBAE40"/>
          </p15:clr>
        </p15:guide>
        <p15:guide id="4" orient="horz" pos="234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D4DB0-E940-4781-BD85-0292776BAB0A}" type="slidenum">
              <a:rPr lang="en-GB" smtClean="0">
                <a:solidFill>
                  <a:srgbClr val="512B2B"/>
                </a:solidFill>
              </a:rPr>
              <a:pPr/>
              <a:t>‹#›</a:t>
            </a:fld>
            <a:endParaRPr lang="en-GB" dirty="0">
              <a:solidFill>
                <a:srgbClr val="512B2B"/>
              </a:solidFill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351046" y="1511650"/>
            <a:ext cx="2700351" cy="4390983"/>
          </a:xfrm>
          <a:noFill/>
          <a:ln>
            <a:noFill/>
          </a:ln>
        </p:spPr>
        <p:txBody>
          <a:bodyPr>
            <a:noAutofit/>
          </a:bodyPr>
          <a:lstStyle>
            <a:lvl1pPr>
              <a:spcBef>
                <a:spcPts val="848"/>
              </a:spcBef>
              <a:defRPr sz="1500"/>
            </a:lvl1pPr>
            <a:lvl2pPr>
              <a:defRPr sz="1050"/>
            </a:lvl2pPr>
            <a:lvl3pPr>
              <a:defRPr sz="1050" baseline="0"/>
            </a:lvl3pPr>
            <a:lvl4pPr>
              <a:defRPr sz="1050" baseline="0"/>
            </a:lvl4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6" hasCustomPrompt="1"/>
          </p:nvPr>
        </p:nvSpPr>
        <p:spPr>
          <a:xfrm>
            <a:off x="3213419" y="1511650"/>
            <a:ext cx="2700351" cy="4390983"/>
          </a:xfrm>
          <a:noFill/>
          <a:ln>
            <a:noFill/>
          </a:ln>
        </p:spPr>
        <p:txBody>
          <a:bodyPr>
            <a:noAutofit/>
          </a:bodyPr>
          <a:lstStyle>
            <a:lvl1pPr>
              <a:spcBef>
                <a:spcPts val="848"/>
              </a:spcBef>
              <a:defRPr sz="150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cxnSp>
        <p:nvCxnSpPr>
          <p:cNvPr id="13" name="Footer line"/>
          <p:cNvCxnSpPr/>
          <p:nvPr userDrawn="1"/>
        </p:nvCxnSpPr>
        <p:spPr>
          <a:xfrm>
            <a:off x="123535" y="6139319"/>
            <a:ext cx="8896938" cy="0"/>
          </a:xfrm>
          <a:prstGeom prst="line">
            <a:avLst/>
          </a:prstGeom>
          <a:ln w="12700">
            <a:solidFill>
              <a:srgbClr val="D4B8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51046" y="467892"/>
            <a:ext cx="8479104" cy="323925"/>
          </a:xfrm>
        </p:spPr>
        <p:txBody>
          <a:bodyPr/>
          <a:lstStyle/>
          <a:p>
            <a:r>
              <a:rPr lang="en-GB" noProof="0" dirty="0"/>
              <a:t>Click to add heading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1046" y="964759"/>
            <a:ext cx="8479104" cy="186974"/>
          </a:xfrm>
        </p:spPr>
        <p:txBody>
          <a:bodyPr anchor="b" anchorCtr="0">
            <a:sp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350">
                <a:latin typeface="Arial" panose="020B0604020202020204" pitchFamily="34" charset="0"/>
              </a:defRPr>
            </a:lvl1pPr>
            <a:lvl2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2pPr>
            <a:lvl3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3pPr>
            <a:lvl4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4pPr>
            <a:lvl5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5pPr>
            <a:lvl6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6pPr>
            <a:lvl7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7pPr>
            <a:lvl8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8pPr>
            <a:lvl9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9pPr>
          </a:lstStyle>
          <a:p>
            <a:r>
              <a:rPr lang="en-GB" noProof="0" dirty="0"/>
              <a:t>Click to add chapter heading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6075791" y="1511650"/>
            <a:ext cx="2700351" cy="4390983"/>
          </a:xfrm>
          <a:noFill/>
          <a:ln>
            <a:noFill/>
          </a:ln>
        </p:spPr>
        <p:txBody>
          <a:bodyPr>
            <a:noAutofit/>
          </a:bodyPr>
          <a:lstStyle>
            <a:lvl1pPr>
              <a:spcBef>
                <a:spcPts val="848"/>
              </a:spcBef>
              <a:defRPr sz="150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0727696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309">
          <p15:clr>
            <a:srgbClr val="FBAE40"/>
          </p15:clr>
        </p15:guide>
        <p15:guide id="3" orient="horz" pos="2281">
          <p15:clr>
            <a:srgbClr val="FBAE40"/>
          </p15:clr>
        </p15:guide>
        <p15:guide id="4" orient="horz" pos="234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harts with 3 textboxes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D4DB0-E940-4781-BD85-0292776BAB0A}" type="slidenum">
              <a:rPr lang="en-GB" smtClean="0">
                <a:solidFill>
                  <a:srgbClr val="512B2B"/>
                </a:solidFill>
              </a:rPr>
              <a:pPr/>
              <a:t>‹#›</a:t>
            </a:fld>
            <a:endParaRPr lang="en-GB" dirty="0">
              <a:solidFill>
                <a:srgbClr val="512B2B"/>
              </a:solidFill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351046" y="1511650"/>
            <a:ext cx="2700351" cy="3311233"/>
          </a:xfrm>
          <a:noFill/>
          <a:ln>
            <a:noFill/>
          </a:ln>
        </p:spPr>
        <p:txBody>
          <a:bodyPr>
            <a:noAutofit/>
          </a:bodyPr>
          <a:lstStyle>
            <a:lvl1pPr>
              <a:spcBef>
                <a:spcPts val="848"/>
              </a:spcBef>
              <a:defRPr sz="1500"/>
            </a:lvl1pPr>
            <a:lvl2pPr>
              <a:defRPr sz="1050"/>
            </a:lvl2pPr>
            <a:lvl3pPr>
              <a:defRPr sz="1050" baseline="0"/>
            </a:lvl3pPr>
            <a:lvl4pPr>
              <a:defRPr sz="1050" baseline="0"/>
            </a:lvl4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6" hasCustomPrompt="1"/>
          </p:nvPr>
        </p:nvSpPr>
        <p:spPr>
          <a:xfrm>
            <a:off x="3213419" y="1511650"/>
            <a:ext cx="2700351" cy="3311233"/>
          </a:xfrm>
          <a:noFill/>
          <a:ln>
            <a:noFill/>
          </a:ln>
        </p:spPr>
        <p:txBody>
          <a:bodyPr>
            <a:noAutofit/>
          </a:bodyPr>
          <a:lstStyle>
            <a:lvl1pPr>
              <a:spcBef>
                <a:spcPts val="848"/>
              </a:spcBef>
              <a:defRPr sz="150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cxnSp>
        <p:nvCxnSpPr>
          <p:cNvPr id="13" name="Footer line"/>
          <p:cNvCxnSpPr/>
          <p:nvPr userDrawn="1"/>
        </p:nvCxnSpPr>
        <p:spPr>
          <a:xfrm>
            <a:off x="123535" y="6139319"/>
            <a:ext cx="8896938" cy="0"/>
          </a:xfrm>
          <a:prstGeom prst="line">
            <a:avLst/>
          </a:prstGeom>
          <a:ln w="12700">
            <a:solidFill>
              <a:srgbClr val="D4B8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51046" y="467892"/>
            <a:ext cx="8465258" cy="323925"/>
          </a:xfrm>
        </p:spPr>
        <p:txBody>
          <a:bodyPr/>
          <a:lstStyle/>
          <a:p>
            <a:r>
              <a:rPr lang="en-GB" noProof="0" dirty="0"/>
              <a:t>Click to add heading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1046" y="964759"/>
            <a:ext cx="8479104" cy="186974"/>
          </a:xfrm>
        </p:spPr>
        <p:txBody>
          <a:bodyPr anchor="b" anchorCtr="0">
            <a:sp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350">
                <a:latin typeface="Arial" panose="020B0604020202020204" pitchFamily="34" charset="0"/>
              </a:defRPr>
            </a:lvl1pPr>
            <a:lvl2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2pPr>
            <a:lvl3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3pPr>
            <a:lvl4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4pPr>
            <a:lvl5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5pPr>
            <a:lvl6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6pPr>
            <a:lvl7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7pPr>
            <a:lvl8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8pPr>
            <a:lvl9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9pPr>
          </a:lstStyle>
          <a:p>
            <a:r>
              <a:rPr lang="en-GB" noProof="0" dirty="0"/>
              <a:t>Click to add chapter heading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6075791" y="1511650"/>
            <a:ext cx="2700351" cy="3311233"/>
          </a:xfrm>
          <a:noFill/>
          <a:ln>
            <a:noFill/>
          </a:ln>
        </p:spPr>
        <p:txBody>
          <a:bodyPr>
            <a:noAutofit/>
          </a:bodyPr>
          <a:lstStyle>
            <a:lvl1pPr>
              <a:spcBef>
                <a:spcPts val="848"/>
              </a:spcBef>
              <a:defRPr sz="150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1"/>
          </p:nvPr>
        </p:nvSpPr>
        <p:spPr>
          <a:xfrm>
            <a:off x="351046" y="4966850"/>
            <a:ext cx="2700689" cy="93482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Content Placeholder 2"/>
          <p:cNvSpPr>
            <a:spLocks noGrp="1"/>
          </p:cNvSpPr>
          <p:nvPr>
            <p:ph sz="quarter" idx="22"/>
          </p:nvPr>
        </p:nvSpPr>
        <p:spPr>
          <a:xfrm>
            <a:off x="3213081" y="4966850"/>
            <a:ext cx="2700689" cy="93482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Content Placeholder 2"/>
          <p:cNvSpPr>
            <a:spLocks noGrp="1"/>
          </p:cNvSpPr>
          <p:nvPr>
            <p:ph sz="quarter" idx="23"/>
          </p:nvPr>
        </p:nvSpPr>
        <p:spPr>
          <a:xfrm>
            <a:off x="6075453" y="4966850"/>
            <a:ext cx="2700689" cy="93482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9646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309">
          <p15:clr>
            <a:srgbClr val="FBAE40"/>
          </p15:clr>
        </p15:guide>
        <p15:guide id="3" orient="horz" pos="2281">
          <p15:clr>
            <a:srgbClr val="FBAE40"/>
          </p15:clr>
        </p15:guide>
        <p15:guide id="4" orient="horz" pos="234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0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F229E9C5-8B39-4643-9AC7-3CB70B82D6D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"/>
          <p:cNvSpPr/>
          <p:nvPr userDrawn="1"/>
        </p:nvSpPr>
        <p:spPr>
          <a:xfrm>
            <a:off x="123535" y="131030"/>
            <a:ext cx="8896938" cy="6595947"/>
          </a:xfrm>
          <a:prstGeom prst="rect">
            <a:avLst/>
          </a:prstGeom>
          <a:solidFill>
            <a:srgbClr val="FAE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6" rIns="68552" bIns="34276" rtlCol="0" anchor="ctr"/>
          <a:lstStyle/>
          <a:p>
            <a:pPr algn="ctr" defTabSz="746464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500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922158"/>
            <a:ext cx="0" cy="0"/>
          </a:xfrm>
          <a:prstGeom prst="rect">
            <a:avLst/>
          </a:prstGeom>
        </p:spPr>
        <p:txBody>
          <a:bodyPr lIns="129468" tIns="64733" rIns="129468" bIns="64733"/>
          <a:lstStyle>
            <a:lvl1pPr>
              <a:defRPr sz="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defTabSz="746464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>
                  <a:lumMod val="95000"/>
                </a:prstClr>
              </a:solidFill>
              <a:latin typeface="Arial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0" y="6922158"/>
            <a:ext cx="0" cy="0"/>
          </a:xfrm>
          <a:prstGeom prst="rect">
            <a:avLst/>
          </a:prstGeom>
        </p:spPr>
        <p:txBody>
          <a:bodyPr lIns="129468" tIns="64733" rIns="129468" bIns="64733"/>
          <a:lstStyle>
            <a:lvl1pPr>
              <a:defRPr sz="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defTabSz="746464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>
                  <a:lumMod val="95000"/>
                </a:prstClr>
              </a:solidFill>
              <a:latin typeface="Arial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922158"/>
            <a:ext cx="0" cy="0"/>
          </a:xfrm>
        </p:spPr>
        <p:txBody>
          <a:bodyPr/>
          <a:lstStyle>
            <a:lvl1pPr>
              <a:defRPr sz="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260D4DB0-E940-4781-BD85-0292776BAB0A}" type="slidenum">
              <a:rPr lang="en-GB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9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372" y="3140407"/>
            <a:ext cx="2025264" cy="57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4119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"/>
          <p:cNvSpPr txBox="1"/>
          <p:nvPr userDrawn="1"/>
        </p:nvSpPr>
        <p:spPr>
          <a:xfrm>
            <a:off x="346160" y="489554"/>
            <a:ext cx="7124745" cy="58969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74646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475" dirty="0">
                <a:solidFill>
                  <a:srgbClr val="512B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guide – delete before use</a:t>
            </a:r>
            <a:endParaRPr lang="en-GB" sz="1350" dirty="0">
              <a:solidFill>
                <a:srgbClr val="512B2B"/>
              </a:solidFill>
              <a:latin typeface="Arial"/>
              <a:cs typeface="+mn-cs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 userDrawn="1"/>
        </p:nvSpPr>
        <p:spPr bwMode="auto">
          <a:xfrm>
            <a:off x="346159" y="1649953"/>
            <a:ext cx="1847713" cy="3152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07956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746464" eaLnBrk="1" fontAlgn="auto" hangingPunct="1">
              <a:spcBef>
                <a:spcPts val="0"/>
              </a:spcBef>
              <a:spcAft>
                <a:spcPts val="450"/>
              </a:spcAft>
              <a:defRPr/>
            </a:pPr>
            <a:r>
              <a:rPr lang="en-GB" sz="750" b="1" noProof="1">
                <a:solidFill>
                  <a:srgbClr val="512B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text styles</a:t>
            </a:r>
          </a:p>
          <a:p>
            <a:pPr defTabSz="746464" eaLnBrk="1" fontAlgn="auto" hangingPunct="1">
              <a:spcBef>
                <a:spcPts val="0"/>
              </a:spcBef>
              <a:spcAft>
                <a:spcPts val="450"/>
              </a:spcAft>
              <a:defRPr/>
            </a:pPr>
            <a:r>
              <a:rPr lang="en-GB" altLang="da-DK" sz="600" noProof="1">
                <a:solidFill>
                  <a:srgbClr val="512B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en-GB" altLang="da-DK" sz="600" b="1" noProof="1">
                <a:solidFill>
                  <a:srgbClr val="512B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GB" altLang="da-DK" sz="600" noProof="1">
                <a:solidFill>
                  <a:srgbClr val="512B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 to jump through </a:t>
            </a:r>
            <a:br>
              <a:rPr lang="en-GB" altLang="da-DK" sz="600" noProof="1">
                <a:solidFill>
                  <a:srgbClr val="512B2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600" noProof="1">
                <a:solidFill>
                  <a:srgbClr val="512B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levels. Click </a:t>
            </a:r>
            <a:r>
              <a:rPr lang="en-GB" altLang="da-DK" sz="600" b="1" noProof="1">
                <a:solidFill>
                  <a:srgbClr val="512B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en-GB" altLang="da-DK" sz="600" noProof="1">
                <a:solidFill>
                  <a:srgbClr val="512B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then </a:t>
            </a:r>
            <a:r>
              <a:rPr lang="en-GB" altLang="da-DK" sz="600" b="1" noProof="1">
                <a:solidFill>
                  <a:srgbClr val="512B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GB" altLang="da-DK" sz="600" noProof="1">
                <a:solidFill>
                  <a:srgbClr val="512B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switch from one level to the next level</a:t>
            </a:r>
          </a:p>
          <a:p>
            <a:pPr defTabSz="746464" eaLnBrk="1" fontAlgn="auto" hangingPunct="1">
              <a:spcBef>
                <a:spcPts val="0"/>
              </a:spcBef>
              <a:spcAft>
                <a:spcPts val="899"/>
              </a:spcAft>
              <a:defRPr/>
            </a:pPr>
            <a:r>
              <a:rPr lang="en-GB" altLang="da-DK" sz="600" noProof="1">
                <a:solidFill>
                  <a:srgbClr val="512B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go back in levels use </a:t>
            </a:r>
            <a:r>
              <a:rPr lang="en-GB" altLang="da-DK" sz="600" b="1" noProof="1">
                <a:solidFill>
                  <a:srgbClr val="512B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SHIFT-TAB</a:t>
            </a:r>
            <a:endParaRPr lang="en-GB" sz="600" b="1" noProof="1">
              <a:solidFill>
                <a:srgbClr val="512B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46464" eaLnBrk="1" fontAlgn="auto" hangingPunct="1">
              <a:spcBef>
                <a:spcPts val="0"/>
              </a:spcBef>
              <a:spcAft>
                <a:spcPts val="450"/>
              </a:spcAft>
              <a:defRPr/>
            </a:pPr>
            <a:r>
              <a:rPr lang="en-GB" sz="600" noProof="1">
                <a:solidFill>
                  <a:srgbClr val="512B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Alternatively, </a:t>
            </a:r>
            <a:r>
              <a:rPr lang="en-GB" sz="600" b="1" noProof="1">
                <a:solidFill>
                  <a:srgbClr val="512B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en-GB" sz="600" noProof="1">
                <a:solidFill>
                  <a:srgbClr val="512B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</a:t>
            </a:r>
            <a:br>
              <a:rPr lang="en-GB" sz="600" noProof="1">
                <a:solidFill>
                  <a:srgbClr val="512B2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600" b="1" noProof="1">
                <a:solidFill>
                  <a:srgbClr val="512B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 </a:t>
            </a:r>
            <a:r>
              <a:rPr lang="en-GB" sz="600" noProof="1">
                <a:solidFill>
                  <a:srgbClr val="512B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level can be used</a:t>
            </a:r>
          </a:p>
          <a:p>
            <a:pPr defTabSz="746464" eaLnBrk="1" fontAlgn="auto" hangingPunct="1">
              <a:spcBef>
                <a:spcPts val="899"/>
              </a:spcBef>
              <a:spcAft>
                <a:spcPts val="450"/>
              </a:spcAft>
              <a:defRPr/>
            </a:pPr>
            <a:r>
              <a:rPr lang="en-GB" sz="750" b="1" noProof="1">
                <a:solidFill>
                  <a:srgbClr val="512B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layouts</a:t>
            </a:r>
          </a:p>
          <a:p>
            <a:pPr defTabSz="746464" eaLnBrk="1" fontAlgn="auto" hangingPunct="1">
              <a:spcBef>
                <a:spcPts val="0"/>
              </a:spcBef>
              <a:spcAft>
                <a:spcPts val="450"/>
              </a:spcAft>
              <a:defRPr/>
            </a:pPr>
            <a:r>
              <a:rPr lang="en-GB" altLang="da-DK" sz="600" b="1" noProof="1">
                <a:solidFill>
                  <a:srgbClr val="512B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da-DK" sz="600" noProof="1">
                <a:solidFill>
                  <a:srgbClr val="512B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GB" altLang="da-DK" sz="600" b="1" noProof="1">
                <a:solidFill>
                  <a:srgbClr val="512B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tab</a:t>
            </a:r>
            <a:endParaRPr lang="en-GB" altLang="da-DK" sz="600" strike="sngStrike" noProof="1">
              <a:solidFill>
                <a:srgbClr val="512B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46464" eaLnBrk="1" fontAlgn="auto" hangingPunct="1">
              <a:spcBef>
                <a:spcPts val="0"/>
              </a:spcBef>
              <a:spcAft>
                <a:spcPts val="450"/>
              </a:spcAft>
              <a:defRPr/>
            </a:pPr>
            <a:r>
              <a:rPr lang="en-GB" altLang="da-DK" sz="600" b="1" noProof="1">
                <a:solidFill>
                  <a:srgbClr val="512B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altLang="da-DK" sz="600" noProof="1">
                <a:solidFill>
                  <a:srgbClr val="512B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GB" altLang="da-DK" sz="600" b="1" noProof="1">
                <a:solidFill>
                  <a:srgbClr val="512B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Slide </a:t>
            </a:r>
            <a:r>
              <a:rPr lang="en-GB" altLang="da-DK" sz="600" noProof="1">
                <a:solidFill>
                  <a:srgbClr val="512B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 </a:t>
            </a:r>
            <a:br>
              <a:rPr lang="en-GB" altLang="da-DK" sz="600" noProof="1">
                <a:solidFill>
                  <a:srgbClr val="512B2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600" noProof="1">
                <a:solidFill>
                  <a:srgbClr val="512B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insert new slide</a:t>
            </a:r>
          </a:p>
          <a:p>
            <a:pPr defTabSz="746464" eaLnBrk="1" fontAlgn="auto" hangingPunct="1">
              <a:spcBef>
                <a:spcPts val="0"/>
              </a:spcBef>
              <a:spcAft>
                <a:spcPts val="450"/>
              </a:spcAft>
              <a:defRPr/>
            </a:pPr>
            <a:r>
              <a:rPr lang="en-GB" altLang="da-DK" sz="600" b="1" noProof="1">
                <a:solidFill>
                  <a:srgbClr val="512B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altLang="da-DK" sz="600" noProof="1">
                <a:solidFill>
                  <a:srgbClr val="512B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</a:t>
            </a:r>
            <a:r>
              <a:rPr lang="en-GB" altLang="da-DK" sz="600" b="1" noProof="1">
                <a:solidFill>
                  <a:srgbClr val="512B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en-GB" altLang="da-DK" sz="600" noProof="1">
                <a:solidFill>
                  <a:srgbClr val="512B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change an appropriate layout from the </a:t>
            </a:r>
            <a:br>
              <a:rPr lang="en-GB" altLang="da-DK" sz="600" noProof="1">
                <a:solidFill>
                  <a:srgbClr val="512B2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600" noProof="1">
                <a:solidFill>
                  <a:srgbClr val="512B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"drop down" menu </a:t>
            </a:r>
          </a:p>
          <a:p>
            <a:pPr defTabSz="746464" fontAlgn="auto">
              <a:spcBef>
                <a:spcPts val="899"/>
              </a:spcBef>
              <a:spcAft>
                <a:spcPts val="450"/>
              </a:spcAft>
              <a:buFont typeface="+mj-lt"/>
              <a:buNone/>
              <a:defRPr/>
            </a:pPr>
            <a:r>
              <a:rPr lang="en-GB" sz="750" b="1" noProof="1">
                <a:solidFill>
                  <a:srgbClr val="512B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slide</a:t>
            </a:r>
          </a:p>
          <a:p>
            <a:pPr defTabSz="685521" eaLnBrk="1" fontAlgn="auto" hangingPunct="1">
              <a:spcBef>
                <a:spcPts val="0"/>
              </a:spcBef>
              <a:spcAft>
                <a:spcPts val="450"/>
              </a:spcAft>
              <a:buFont typeface="+mj-lt"/>
              <a:buNone/>
              <a:defRPr/>
            </a:pPr>
            <a:r>
              <a:rPr lang="en-GB" altLang="da-DK" sz="600" b="1" noProof="1">
                <a:solidFill>
                  <a:srgbClr val="512B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en-GB" altLang="da-DK" sz="600" noProof="1">
                <a:solidFill>
                  <a:srgbClr val="512B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Click the </a:t>
            </a:r>
            <a:r>
              <a:rPr lang="en-GB" altLang="da-DK" sz="600" b="1" noProof="1">
                <a:solidFill>
                  <a:srgbClr val="512B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tab</a:t>
            </a:r>
            <a:endParaRPr lang="en-GB" altLang="da-DK" sz="600" strike="sngStrike" noProof="1">
              <a:solidFill>
                <a:srgbClr val="512B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521" eaLnBrk="1" fontAlgn="auto" hangingPunct="1">
              <a:spcBef>
                <a:spcPts val="0"/>
              </a:spcBef>
              <a:spcAft>
                <a:spcPts val="450"/>
              </a:spcAft>
              <a:buFont typeface="+mj-lt"/>
              <a:buNone/>
              <a:defRPr/>
            </a:pPr>
            <a:r>
              <a:rPr lang="en-GB" altLang="da-DK" sz="600" b="1" noProof="1">
                <a:solidFill>
                  <a:srgbClr val="512B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n-GB" altLang="da-DK" sz="600" noProof="1">
                <a:solidFill>
                  <a:srgbClr val="512B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Click the </a:t>
            </a:r>
            <a:r>
              <a:rPr lang="en-GB" altLang="da-DK" sz="600" b="1" noProof="1">
                <a:solidFill>
                  <a:srgbClr val="512B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</a:t>
            </a:r>
            <a:r>
              <a:rPr lang="en-GB" altLang="da-DK" sz="600" noProof="1">
                <a:solidFill>
                  <a:srgbClr val="512B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 to reset position, size and formatting </a:t>
            </a:r>
            <a:br>
              <a:rPr lang="en-GB" altLang="da-DK" sz="600" noProof="1">
                <a:solidFill>
                  <a:srgbClr val="512B2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600" noProof="1">
                <a:solidFill>
                  <a:srgbClr val="512B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slide placeholders to their </a:t>
            </a:r>
            <a:br>
              <a:rPr lang="en-GB" altLang="da-DK" sz="600" noProof="1">
                <a:solidFill>
                  <a:srgbClr val="512B2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600" noProof="1">
                <a:solidFill>
                  <a:srgbClr val="512B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default settings</a:t>
            </a:r>
          </a:p>
          <a:p>
            <a:pPr defTabSz="746464" eaLnBrk="1" fontAlgn="auto" hangingPunct="1">
              <a:spcBef>
                <a:spcPts val="0"/>
              </a:spcBef>
              <a:spcAft>
                <a:spcPts val="450"/>
              </a:spcAft>
              <a:defRPr/>
            </a:pPr>
            <a:endParaRPr lang="en-GB" sz="600" b="1" noProof="1">
              <a:solidFill>
                <a:srgbClr val="512B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46464" eaLnBrk="1" fontAlgn="auto" hangingPunct="1">
              <a:spcBef>
                <a:spcPts val="0"/>
              </a:spcBef>
              <a:spcAft>
                <a:spcPts val="179"/>
              </a:spcAft>
              <a:defRPr/>
            </a:pPr>
            <a:endParaRPr lang="en-GB" sz="600" noProof="1">
              <a:solidFill>
                <a:srgbClr val="512B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 userDrawn="1"/>
        </p:nvSpPr>
        <p:spPr bwMode="auto">
          <a:xfrm>
            <a:off x="3200682" y="1649952"/>
            <a:ext cx="1847713" cy="177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07956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746464" eaLnBrk="1" fontAlgn="auto" hangingPunct="1">
              <a:spcBef>
                <a:spcPts val="0"/>
              </a:spcBef>
              <a:spcAft>
                <a:spcPts val="450"/>
              </a:spcAft>
              <a:defRPr/>
            </a:pPr>
            <a:r>
              <a:rPr lang="en-GB" sz="750" b="1" noProof="1">
                <a:solidFill>
                  <a:srgbClr val="512B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picture</a:t>
            </a:r>
          </a:p>
          <a:p>
            <a:pPr defTabSz="746464" eaLnBrk="1" fontAlgn="auto" hangingPunct="1">
              <a:spcBef>
                <a:spcPts val="0"/>
              </a:spcBef>
              <a:spcAft>
                <a:spcPts val="450"/>
              </a:spcAft>
              <a:defRPr/>
            </a:pPr>
            <a:r>
              <a:rPr lang="en-GB" altLang="da-DK" sz="600" noProof="1">
                <a:solidFill>
                  <a:srgbClr val="512B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slides with picture placeholder, </a:t>
            </a:r>
            <a:br>
              <a:rPr lang="en-GB" altLang="da-DK" sz="600" noProof="1">
                <a:solidFill>
                  <a:srgbClr val="512B2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600" noProof="1">
                <a:solidFill>
                  <a:srgbClr val="512B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icon and choose </a:t>
            </a:r>
            <a:r>
              <a:rPr lang="en-GB" altLang="da-DK" sz="600" b="1" noProof="1">
                <a:solidFill>
                  <a:srgbClr val="512B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</a:p>
          <a:p>
            <a:pPr defTabSz="746464" eaLnBrk="1" fontAlgn="auto" hangingPunct="1">
              <a:spcBef>
                <a:spcPts val="899"/>
              </a:spcBef>
              <a:spcAft>
                <a:spcPts val="450"/>
              </a:spcAft>
              <a:defRPr/>
            </a:pPr>
            <a:r>
              <a:rPr lang="en-GB" sz="750" b="1" noProof="1">
                <a:solidFill>
                  <a:srgbClr val="512B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picture</a:t>
            </a:r>
          </a:p>
          <a:p>
            <a:pPr defTabSz="746464" eaLnBrk="1" fontAlgn="auto" hangingPunct="1">
              <a:spcBef>
                <a:spcPts val="0"/>
              </a:spcBef>
              <a:spcAft>
                <a:spcPts val="450"/>
              </a:spcAft>
              <a:defRPr/>
            </a:pPr>
            <a:r>
              <a:rPr lang="en-GB" altLang="da-DK" sz="600" b="1" noProof="1">
                <a:solidFill>
                  <a:srgbClr val="512B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da-DK" sz="600" noProof="1">
                <a:solidFill>
                  <a:srgbClr val="512B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GB" altLang="da-DK" sz="600" b="1" noProof="1">
                <a:solidFill>
                  <a:srgbClr val="512B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</a:t>
            </a:r>
            <a:r>
              <a:rPr lang="en-GB" altLang="da-DK" sz="600" noProof="1">
                <a:solidFill>
                  <a:srgbClr val="512B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change size or </a:t>
            </a:r>
            <a:br>
              <a:rPr lang="en-GB" altLang="da-DK" sz="600" noProof="1">
                <a:solidFill>
                  <a:srgbClr val="512B2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600" noProof="1">
                <a:solidFill>
                  <a:srgbClr val="512B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of the picture</a:t>
            </a:r>
          </a:p>
          <a:p>
            <a:pPr defTabSz="746464" eaLnBrk="1" fontAlgn="auto" hangingPunct="1">
              <a:spcBef>
                <a:spcPts val="0"/>
              </a:spcBef>
              <a:spcAft>
                <a:spcPts val="450"/>
              </a:spcAft>
              <a:defRPr/>
            </a:pPr>
            <a:r>
              <a:rPr lang="en-GB" altLang="da-DK" sz="600" b="1" noProof="1">
                <a:solidFill>
                  <a:srgbClr val="512B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altLang="da-DK" sz="600" noProof="1">
                <a:solidFill>
                  <a:srgbClr val="512B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scale the picture, </a:t>
            </a:r>
            <a:br>
              <a:rPr lang="en-GB" altLang="da-DK" sz="600" noProof="1">
                <a:solidFill>
                  <a:srgbClr val="512B2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600" noProof="1">
                <a:solidFill>
                  <a:srgbClr val="512B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en-GB" altLang="da-DK" sz="600" b="1" noProof="1">
                <a:solidFill>
                  <a:srgbClr val="512B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en-GB" altLang="da-DK" sz="600" noProof="1">
                <a:solidFill>
                  <a:srgbClr val="512B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 down while </a:t>
            </a:r>
            <a:br>
              <a:rPr lang="en-GB" altLang="da-DK" sz="600" noProof="1">
                <a:solidFill>
                  <a:srgbClr val="512B2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600" noProof="1">
                <a:solidFill>
                  <a:srgbClr val="512B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dragging the corners of the picture</a:t>
            </a:r>
          </a:p>
          <a:p>
            <a:pPr defTabSz="746464" eaLnBrk="1" fontAlgn="auto" hangingPunct="1">
              <a:spcBef>
                <a:spcPts val="0"/>
              </a:spcBef>
              <a:spcAft>
                <a:spcPts val="450"/>
              </a:spcAft>
              <a:defRPr/>
            </a:pPr>
            <a:r>
              <a:rPr lang="en-GB" altLang="da-DK" sz="600" b="1" noProof="1">
                <a:solidFill>
                  <a:srgbClr val="512B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</a:t>
            </a:r>
            <a:r>
              <a:rPr lang="en-GB" altLang="da-DK" sz="600" noProof="1">
                <a:solidFill>
                  <a:srgbClr val="512B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delete the picture and </a:t>
            </a:r>
            <a:br>
              <a:rPr lang="en-GB" altLang="da-DK" sz="600" noProof="1">
                <a:solidFill>
                  <a:srgbClr val="512B2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600" noProof="1">
                <a:solidFill>
                  <a:srgbClr val="512B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a new one, the picture may </a:t>
            </a:r>
            <a:br>
              <a:rPr lang="en-GB" altLang="da-DK" sz="600" noProof="1">
                <a:solidFill>
                  <a:srgbClr val="512B2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600" noProof="1">
                <a:solidFill>
                  <a:srgbClr val="512B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 in front of the text or graphic.</a:t>
            </a:r>
            <a:br>
              <a:rPr lang="en-GB" altLang="da-DK" sz="600" noProof="1">
                <a:solidFill>
                  <a:srgbClr val="512B2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600" noProof="1">
                <a:solidFill>
                  <a:srgbClr val="512B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this happens, select the picture, </a:t>
            </a:r>
            <a:br>
              <a:rPr lang="en-GB" altLang="da-DK" sz="600" noProof="1">
                <a:solidFill>
                  <a:srgbClr val="512B2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600" noProof="1">
                <a:solidFill>
                  <a:srgbClr val="512B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right-click and choose </a:t>
            </a:r>
            <a:r>
              <a:rPr lang="en-GB" altLang="da-DK" sz="600" b="1" noProof="1">
                <a:solidFill>
                  <a:srgbClr val="512B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to Back</a:t>
            </a:r>
          </a:p>
        </p:txBody>
      </p:sp>
      <p:sp>
        <p:nvSpPr>
          <p:cNvPr id="9" name="Text Box 4"/>
          <p:cNvSpPr txBox="1">
            <a:spLocks noChangeArrowheads="1"/>
          </p:cNvSpPr>
          <p:nvPr userDrawn="1"/>
        </p:nvSpPr>
        <p:spPr bwMode="auto">
          <a:xfrm>
            <a:off x="5971385" y="1633750"/>
            <a:ext cx="1847713" cy="2082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07956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746464" eaLnBrk="1" fontAlgn="auto" hangingPunct="1">
              <a:spcBef>
                <a:spcPts val="0"/>
              </a:spcBef>
              <a:spcAft>
                <a:spcPts val="450"/>
              </a:spcAft>
              <a:defRPr/>
            </a:pPr>
            <a:r>
              <a:rPr lang="en-GB" sz="750" b="1" noProof="1">
                <a:solidFill>
                  <a:srgbClr val="512B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slide number, </a:t>
            </a:r>
            <a:br>
              <a:rPr lang="en-GB" sz="750" b="1" noProof="1">
                <a:solidFill>
                  <a:srgbClr val="512B2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750" b="1" noProof="1">
                <a:solidFill>
                  <a:srgbClr val="512B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and footer</a:t>
            </a:r>
          </a:p>
          <a:p>
            <a:pPr defTabSz="746464" eaLnBrk="1" fontAlgn="auto" hangingPunct="1">
              <a:spcBef>
                <a:spcPts val="0"/>
              </a:spcBef>
              <a:spcAft>
                <a:spcPts val="450"/>
              </a:spcAft>
              <a:defRPr/>
            </a:pPr>
            <a:r>
              <a:rPr lang="en-GB" altLang="da-DK" sz="600" noProof="1">
                <a:solidFill>
                  <a:srgbClr val="512B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this at the very end, so you get </a:t>
            </a:r>
            <a:br>
              <a:rPr lang="en-GB" altLang="da-DK" sz="600" noProof="1">
                <a:solidFill>
                  <a:srgbClr val="512B2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600" noProof="1">
                <a:solidFill>
                  <a:srgbClr val="512B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the corrections on all slides</a:t>
            </a:r>
          </a:p>
          <a:p>
            <a:pPr defTabSz="746464" eaLnBrk="1" fontAlgn="auto" hangingPunct="1">
              <a:spcBef>
                <a:spcPts val="0"/>
              </a:spcBef>
              <a:spcAft>
                <a:spcPts val="450"/>
              </a:spcAft>
              <a:defRPr/>
            </a:pPr>
            <a:r>
              <a:rPr lang="en-GB" altLang="da-DK" sz="600" b="1" noProof="1">
                <a:solidFill>
                  <a:srgbClr val="512B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da-DK" sz="600" noProof="1">
                <a:solidFill>
                  <a:srgbClr val="512B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GB" altLang="da-DK" sz="600" b="1" noProof="1">
                <a:solidFill>
                  <a:srgbClr val="512B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</a:t>
            </a:r>
            <a:r>
              <a:rPr lang="en-GB" altLang="da-DK" sz="600" noProof="1">
                <a:solidFill>
                  <a:srgbClr val="512B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</a:p>
          <a:p>
            <a:pPr defTabSz="746464" eaLnBrk="1" fontAlgn="auto" hangingPunct="1">
              <a:spcBef>
                <a:spcPts val="0"/>
              </a:spcBef>
              <a:spcAft>
                <a:spcPts val="450"/>
              </a:spcAft>
              <a:defRPr/>
            </a:pPr>
            <a:r>
              <a:rPr lang="en-GB" altLang="da-DK" sz="600" b="1" noProof="1">
                <a:solidFill>
                  <a:srgbClr val="512B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altLang="da-DK" sz="600" noProof="1">
                <a:solidFill>
                  <a:srgbClr val="512B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altLang="da-DK" sz="600" b="1" noProof="1">
                <a:solidFill>
                  <a:srgbClr val="512B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 and Footer </a:t>
            </a:r>
            <a:r>
              <a:rPr lang="en-GB" altLang="da-DK" sz="600" noProof="1">
                <a:solidFill>
                  <a:srgbClr val="512B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da-DK" sz="600" noProof="1">
                <a:solidFill>
                  <a:srgbClr val="512B2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600" noProof="1">
                <a:solidFill>
                  <a:srgbClr val="512B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(write the desired text)</a:t>
            </a:r>
          </a:p>
          <a:p>
            <a:pPr defTabSz="746464" eaLnBrk="1" fontAlgn="auto" hangingPunct="1">
              <a:spcBef>
                <a:spcPts val="0"/>
              </a:spcBef>
              <a:spcAft>
                <a:spcPts val="450"/>
              </a:spcAft>
              <a:defRPr/>
            </a:pPr>
            <a:r>
              <a:rPr lang="en-GB" altLang="da-DK" sz="600" b="1" noProof="1">
                <a:solidFill>
                  <a:srgbClr val="512B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altLang="da-DK" sz="600" noProof="1">
                <a:solidFill>
                  <a:srgbClr val="512B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GB" altLang="da-DK" sz="600" b="1" noProof="1">
                <a:solidFill>
                  <a:srgbClr val="512B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altLang="da-DK" sz="600" noProof="1">
                <a:solidFill>
                  <a:srgbClr val="512B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GB" altLang="da-DK" sz="600" b="1" noProof="1">
                <a:solidFill>
                  <a:srgbClr val="512B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altLang="da-DK" sz="600" noProof="1">
                <a:solidFill>
                  <a:srgbClr val="512B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</a:t>
            </a:r>
            <a:br>
              <a:rPr lang="en-GB" altLang="da-DK" sz="600" noProof="1">
                <a:solidFill>
                  <a:srgbClr val="512B2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600" noProof="1">
                <a:solidFill>
                  <a:srgbClr val="512B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used on one slide</a:t>
            </a:r>
          </a:p>
          <a:p>
            <a:pPr defTabSz="746464" eaLnBrk="1" fontAlgn="auto" hangingPunct="1">
              <a:spcBef>
                <a:spcPts val="899"/>
              </a:spcBef>
              <a:spcAft>
                <a:spcPts val="450"/>
              </a:spcAft>
              <a:defRPr/>
            </a:pPr>
            <a:r>
              <a:rPr lang="en-GB" sz="750" b="1" noProof="1">
                <a:solidFill>
                  <a:srgbClr val="512B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</a:p>
          <a:p>
            <a:pPr defTabSz="746464" eaLnBrk="1" fontAlgn="auto" hangingPunct="1">
              <a:spcBef>
                <a:spcPts val="0"/>
              </a:spcBef>
              <a:spcAft>
                <a:spcPts val="450"/>
              </a:spcAft>
              <a:defRPr/>
            </a:pPr>
            <a:r>
              <a:rPr lang="en-GB" altLang="da-DK" sz="600" noProof="1">
                <a:solidFill>
                  <a:srgbClr val="512B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view drawing guides</a:t>
            </a:r>
          </a:p>
          <a:p>
            <a:pPr defTabSz="746464" eaLnBrk="1" fontAlgn="auto" hangingPunct="1">
              <a:spcBef>
                <a:spcPts val="0"/>
              </a:spcBef>
              <a:spcAft>
                <a:spcPts val="450"/>
              </a:spcAft>
              <a:defRPr/>
            </a:pPr>
            <a:r>
              <a:rPr lang="en-GB" altLang="da-DK" sz="600" b="1" noProof="1">
                <a:solidFill>
                  <a:srgbClr val="512B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da-DK" sz="600" noProof="1">
                <a:solidFill>
                  <a:srgbClr val="512B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GB" altLang="da-DK" sz="600" b="1" noProof="1">
                <a:solidFill>
                  <a:srgbClr val="512B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GB" altLang="da-DK" sz="600" noProof="1">
                <a:solidFill>
                  <a:srgbClr val="512B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tab, set </a:t>
            </a:r>
            <a:br>
              <a:rPr lang="en-GB" altLang="da-DK" sz="600" noProof="1">
                <a:solidFill>
                  <a:srgbClr val="512B2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600" noProof="1">
                <a:solidFill>
                  <a:srgbClr val="512B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tick mark next to </a:t>
            </a:r>
            <a:r>
              <a:rPr lang="en-GB" altLang="da-DK" sz="600" b="1" noProof="1">
                <a:solidFill>
                  <a:srgbClr val="512B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endParaRPr lang="en-GB" altLang="da-DK" sz="600" noProof="1">
              <a:solidFill>
                <a:srgbClr val="512B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46464" eaLnBrk="1" fontAlgn="auto" hangingPunct="1">
              <a:spcBef>
                <a:spcPts val="0"/>
              </a:spcBef>
              <a:spcAft>
                <a:spcPts val="450"/>
              </a:spcAft>
              <a:defRPr/>
            </a:pPr>
            <a:r>
              <a:rPr lang="en-GB" altLang="da-DK" sz="600" b="1" noProof="1">
                <a:solidFill>
                  <a:srgbClr val="512B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Alt + F9 </a:t>
            </a:r>
            <a:r>
              <a:rPr lang="en-GB" altLang="da-DK" sz="600" noProof="1">
                <a:solidFill>
                  <a:srgbClr val="512B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quick </a:t>
            </a:r>
            <a:br>
              <a:rPr lang="en-GB" altLang="da-DK" sz="600" noProof="1">
                <a:solidFill>
                  <a:srgbClr val="512B2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600" noProof="1">
                <a:solidFill>
                  <a:srgbClr val="512B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viewing of guides</a:t>
            </a:r>
          </a:p>
        </p:txBody>
      </p:sp>
      <p:pic>
        <p:nvPicPr>
          <p:cNvPr id="10" name="1 Increase decreas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04274" y="2596254"/>
            <a:ext cx="469734" cy="258699"/>
          </a:xfrm>
          <a:prstGeom prst="rect">
            <a:avLst/>
          </a:prstGeom>
        </p:spPr>
      </p:pic>
      <p:pic>
        <p:nvPicPr>
          <p:cNvPr id="11" name="2 New picture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32830" y="3196196"/>
            <a:ext cx="277707" cy="524456"/>
          </a:xfrm>
          <a:prstGeom prst="rect">
            <a:avLst/>
          </a:prstGeom>
        </p:spPr>
      </p:pic>
      <p:pic>
        <p:nvPicPr>
          <p:cNvPr id="12" name="3 Layout"/>
          <p:cNvPicPr>
            <a:picLocks noChangeAspect="1"/>
          </p:cNvPicPr>
          <p:nvPr userDrawn="1"/>
        </p:nvPicPr>
        <p:blipFill rotWithShape="1">
          <a:blip r:embed="rId4"/>
          <a:srcRect l="36944" r="2272" b="69429"/>
          <a:stretch/>
        </p:blipFill>
        <p:spPr>
          <a:xfrm>
            <a:off x="1929397" y="3803520"/>
            <a:ext cx="507393" cy="174334"/>
          </a:xfrm>
          <a:prstGeom prst="rect">
            <a:avLst/>
          </a:prstGeom>
        </p:spPr>
      </p:pic>
      <p:pic>
        <p:nvPicPr>
          <p:cNvPr id="13" name="4 Reset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931100" y="4810681"/>
            <a:ext cx="421099" cy="181776"/>
          </a:xfrm>
          <a:prstGeom prst="rect">
            <a:avLst/>
          </a:prstGeom>
        </p:spPr>
      </p:pic>
      <p:pic>
        <p:nvPicPr>
          <p:cNvPr id="14" name="5 Insert picture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848664" y="1868808"/>
            <a:ext cx="224167" cy="232239"/>
          </a:xfrm>
          <a:prstGeom prst="rect">
            <a:avLst/>
          </a:prstGeom>
        </p:spPr>
      </p:pic>
      <p:pic>
        <p:nvPicPr>
          <p:cNvPr id="15" name="6 Crop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832101" y="2479507"/>
            <a:ext cx="288513" cy="291784"/>
          </a:xfrm>
          <a:prstGeom prst="rect">
            <a:avLst/>
          </a:prstGeom>
        </p:spPr>
      </p:pic>
      <p:pic>
        <p:nvPicPr>
          <p:cNvPr id="16" name="7 Scale picture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813039" y="2927548"/>
            <a:ext cx="307578" cy="30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15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657600"/>
            <a:ext cx="6096000" cy="1384295"/>
          </a:xfrm>
        </p:spPr>
        <p:txBody>
          <a:bodyPr anchor="t">
            <a:normAutofit/>
          </a:bodyPr>
          <a:lstStyle>
            <a:lvl1pPr algn="l">
              <a:defRPr sz="2400" b="1" cap="none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0800" y="381000"/>
            <a:ext cx="6096000" cy="32766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395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09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791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489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187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88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583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832BB7B4-0127-4F07-8920-17DA66B1A82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1752600"/>
            <a:ext cx="2895600" cy="437356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752600"/>
            <a:ext cx="2971800" cy="437357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E39644DB-4AE3-4034-BE69-BA19EB7DC70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2386940"/>
            <a:ext cx="2895600" cy="373922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386940"/>
            <a:ext cx="2971800" cy="373923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2590800" y="1852613"/>
            <a:ext cx="28956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5715000" y="1851953"/>
            <a:ext cx="29718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22"/>
          <p:cNvSpPr>
            <a:spLocks noGrp="1"/>
          </p:cNvSpPr>
          <p:nvPr>
            <p:ph type="sldNum" sz="quarter" idx="18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F24072BC-730E-45B0-B387-330E0239F60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C4B583E1-95CE-4FF7-8D07-865BB81BB44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487DEC8F-7A0D-4E94-8E3F-1D8DA75BECF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72975"/>
            <a:ext cx="2751026" cy="1162051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9527" y="273054"/>
            <a:ext cx="3269672" cy="5853128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0800" y="1435119"/>
            <a:ext cx="2751026" cy="46910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200"/>
            </a:lvl2pPr>
            <a:lvl3pPr marL="939575" indent="0">
              <a:buNone/>
              <a:defRPr sz="1000"/>
            </a:lvl3pPr>
            <a:lvl4pPr marL="1409365" indent="0">
              <a:buNone/>
              <a:defRPr sz="1000"/>
            </a:lvl4pPr>
            <a:lvl5pPr marL="1879152" indent="0">
              <a:buNone/>
              <a:defRPr sz="1000"/>
            </a:lvl5pPr>
            <a:lvl6pPr marL="2348940" indent="0">
              <a:buNone/>
              <a:defRPr sz="1000"/>
            </a:lvl6pPr>
            <a:lvl7pPr marL="2818729" indent="0">
              <a:buNone/>
              <a:defRPr sz="1000"/>
            </a:lvl7pPr>
            <a:lvl8pPr marL="3288515" indent="0">
              <a:buNone/>
              <a:defRPr sz="1000"/>
            </a:lvl8pPr>
            <a:lvl9pPr marL="375830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2773F73F-A0AB-4429-B726-ADE44EA0B98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text styles</a:t>
            </a:r>
          </a:p>
          <a:p>
            <a:pPr lvl="1"/>
            <a:r>
              <a:rPr lang="en-US" altLang="lv-LV"/>
              <a:t>Second level</a:t>
            </a:r>
          </a:p>
          <a:p>
            <a:pPr lvl="2"/>
            <a:r>
              <a:rPr lang="en-US" altLang="lv-LV"/>
              <a:t>Third level</a:t>
            </a:r>
          </a:p>
          <a:p>
            <a:pPr lvl="3"/>
            <a:r>
              <a:rPr lang="en-US" altLang="lv-LV"/>
              <a:t>Fourth level</a:t>
            </a:r>
          </a:p>
          <a:p>
            <a:pPr lvl="4"/>
            <a:r>
              <a:rPr lang="en-US" altLang="lv-LV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68B976-ACE6-4DFC-8AD0-57E32F618F5A}" type="datetime1">
              <a:rPr lang="en-US" smtClean="0"/>
              <a:pPr>
                <a:defRPr/>
              </a:pPr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ctr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F7477E8E-EDE6-4057-A4A8-E6024517260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7" r:id="rId10"/>
  </p:sldLayoutIdLst>
  <p:hf hdr="0" ftr="0" dt="0"/>
  <p:txStyles>
    <p:titleStyle>
      <a:lvl1pPr algn="ctr" defTabSz="938213" rtl="0" eaLnBrk="0" fontAlgn="base" hangingPunct="0">
        <a:spcBef>
          <a:spcPct val="0"/>
        </a:spcBef>
        <a:spcAft>
          <a:spcPct val="0"/>
        </a:spcAft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2pPr>
      <a:lvl3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3pPr>
      <a:lvl4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4pPr>
      <a:lvl5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5pPr>
      <a:lvl6pPr marL="4572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6pPr>
      <a:lvl7pPr marL="9144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7pPr>
      <a:lvl8pPr marL="13716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8pPr>
      <a:lvl9pPr marL="18288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9pPr>
    </p:titleStyle>
    <p:bodyStyle>
      <a:lvl1pPr marL="350838" indent="-350838" algn="l" defTabSz="9382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292100" algn="l" defTabSz="9382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73163" indent="-233363" algn="l" defTabSz="9382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43063" indent="-233363" algn="l" defTabSz="9382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12963" indent="-233363" algn="l" defTabSz="9382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83835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5362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41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3197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69788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3957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0936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79152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4894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8729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8851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5830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4042" y="791817"/>
            <a:ext cx="8479104" cy="32392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9308" y="6351458"/>
            <a:ext cx="216028" cy="251942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75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defTabSz="746464" eaLnBrk="1" fontAlgn="auto" hangingPunct="1">
              <a:spcBef>
                <a:spcPts val="0"/>
              </a:spcBef>
              <a:spcAft>
                <a:spcPts val="0"/>
              </a:spcAft>
            </a:pPr>
            <a:fld id="{260D4DB0-E940-4781-BD85-0292776BAB0A}" type="slidenum">
              <a:rPr lang="en-GB" smtClean="0">
                <a:solidFill>
                  <a:srgbClr val="512B2B"/>
                </a:solidFill>
                <a:cs typeface="+mn-cs"/>
              </a:rPr>
              <a:pPr defTabSz="746464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dirty="0">
              <a:solidFill>
                <a:srgbClr val="512B2B"/>
              </a:solidFill>
              <a:cs typeface="+mn-cs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idx="1"/>
          </p:nvPr>
        </p:nvSpPr>
        <p:spPr>
          <a:xfrm>
            <a:off x="324042" y="1295700"/>
            <a:ext cx="8479104" cy="467891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grpSp>
        <p:nvGrpSpPr>
          <p:cNvPr id="29" name="SD_FLD_Confidentiality" hidden="1"/>
          <p:cNvGrpSpPr/>
          <p:nvPr userDrawn="1"/>
        </p:nvGrpSpPr>
        <p:grpSpPr>
          <a:xfrm>
            <a:off x="2957061" y="6367404"/>
            <a:ext cx="609141" cy="201743"/>
            <a:chOff x="1232529" y="6495305"/>
            <a:chExt cx="659902" cy="201742"/>
          </a:xfrm>
        </p:grpSpPr>
        <p:sp>
          <p:nvSpPr>
            <p:cNvPr id="33" name="SD_FLD_RestrictedAccessLabel" hidden="1"/>
            <p:cNvSpPr txBox="1"/>
            <p:nvPr/>
          </p:nvSpPr>
          <p:spPr>
            <a:xfrm>
              <a:off x="1232529" y="6604714"/>
              <a:ext cx="27785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746464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600" dirty="0">
                  <a:solidFill>
                    <a:srgbClr val="512B2B"/>
                  </a:solidFill>
                  <a:latin typeface="Arial"/>
                  <a:cs typeface="Arial" pitchFamily="34" charset="0"/>
                </a:rPr>
                <a:t>¡</a:t>
              </a:r>
            </a:p>
          </p:txBody>
        </p:sp>
        <p:sp>
          <p:nvSpPr>
            <p:cNvPr id="34" name="SD_LAN_RestrictedAccessLabel" hidden="1"/>
            <p:cNvSpPr txBox="1"/>
            <p:nvPr/>
          </p:nvSpPr>
          <p:spPr>
            <a:xfrm>
              <a:off x="1232529" y="6495305"/>
              <a:ext cx="659902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746464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600" dirty="0">
                  <a:solidFill>
                    <a:srgbClr val="512B2B"/>
                  </a:solidFill>
                  <a:latin typeface="Arial"/>
                  <a:cs typeface="Arial" pitchFamily="34" charset="0"/>
                </a:rPr>
                <a:t>Restricted access</a:t>
              </a:r>
            </a:p>
          </p:txBody>
        </p:sp>
      </p:grpSp>
      <p:grpSp>
        <p:nvGrpSpPr>
          <p:cNvPr id="4" name="Group 3"/>
          <p:cNvGrpSpPr/>
          <p:nvPr userDrawn="1"/>
        </p:nvGrpSpPr>
        <p:grpSpPr>
          <a:xfrm>
            <a:off x="1921880" y="6361211"/>
            <a:ext cx="583493" cy="201743"/>
            <a:chOff x="1589221" y="4947993"/>
            <a:chExt cx="482497" cy="156770"/>
          </a:xfrm>
        </p:grpSpPr>
        <p:sp>
          <p:nvSpPr>
            <p:cNvPr id="40" name="SD_FLD_ClassLevel"/>
            <p:cNvSpPr txBox="1"/>
            <p:nvPr/>
          </p:nvSpPr>
          <p:spPr>
            <a:xfrm>
              <a:off x="1589221" y="5033013"/>
              <a:ext cx="174971" cy="7175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746464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600" dirty="0">
                  <a:solidFill>
                    <a:srgbClr val="512B2B"/>
                  </a:solidFill>
                  <a:latin typeface="Arial" panose="020B0604020202020204" pitchFamily="34" charset="0"/>
                  <a:cs typeface="Arial" pitchFamily="34" charset="0"/>
                </a:rPr>
                <a:t>Public</a:t>
              </a:r>
            </a:p>
          </p:txBody>
        </p:sp>
        <p:sp>
          <p:nvSpPr>
            <p:cNvPr id="41" name="SD_LAN_InformationClass"/>
            <p:cNvSpPr txBox="1"/>
            <p:nvPr/>
          </p:nvSpPr>
          <p:spPr>
            <a:xfrm>
              <a:off x="1589221" y="4947993"/>
              <a:ext cx="482497" cy="7175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746464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600" dirty="0">
                  <a:solidFill>
                    <a:srgbClr val="512B2B"/>
                  </a:solidFill>
                  <a:latin typeface="Arial" panose="020B0604020202020204" pitchFamily="34" charset="0"/>
                  <a:cs typeface="Arial" pitchFamily="34" charset="0"/>
                </a:rPr>
                <a:t>Information class</a:t>
              </a:r>
            </a:p>
          </p:txBody>
        </p:sp>
      </p:grpSp>
      <p:pic>
        <p:nvPicPr>
          <p:cNvPr id="12" name="Gradient_stripe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" y="6770032"/>
            <a:ext cx="9145165" cy="85416"/>
          </a:xfrm>
          <a:prstGeom prst="rect">
            <a:avLst/>
          </a:prstGeom>
        </p:spPr>
      </p:pic>
      <p:pic>
        <p:nvPicPr>
          <p:cNvPr id="13" name="Logo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08" y="6298557"/>
            <a:ext cx="1255259" cy="35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724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88" r:id="rId3"/>
    <p:sldLayoutId id="2147484089" r:id="rId4"/>
    <p:sldLayoutId id="2147484090" r:id="rId5"/>
    <p:sldLayoutId id="2147484091" r:id="rId6"/>
    <p:sldLayoutId id="2147484092" r:id="rId7"/>
    <p:sldLayoutId id="2147484093" r:id="rId8"/>
    <p:sldLayoutId id="2147484094" r:id="rId9"/>
    <p:sldLayoutId id="2147484095" r:id="rId10"/>
    <p:sldLayoutId id="2147484096" r:id="rId11"/>
  </p:sldLayoutIdLst>
  <p:hf hdr="0" ftr="0" dt="0"/>
  <p:txStyles>
    <p:titleStyle>
      <a:lvl1pPr algn="l" defTabSz="746464" rtl="0" eaLnBrk="1" latinLnBrk="0" hangingPunct="1">
        <a:lnSpc>
          <a:spcPct val="90000"/>
        </a:lnSpc>
        <a:spcBef>
          <a:spcPct val="0"/>
        </a:spcBef>
        <a:buNone/>
        <a:defRPr sz="2100" b="0" kern="1200">
          <a:solidFill>
            <a:srgbClr val="F35B1C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34945" indent="-134945" algn="l" defTabSz="746464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134945" indent="-134945" algn="l" defTabSz="746464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–"/>
        <a:defRPr sz="825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272590" indent="-140343" algn="l" defTabSz="746464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825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272590" indent="-140343" algn="l" defTabSz="746464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–"/>
        <a:defRPr sz="825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404836" indent="-132246" algn="l" defTabSz="746464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825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404836" indent="-132246" algn="l" defTabSz="746464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825" kern="1200">
          <a:solidFill>
            <a:schemeClr val="tx1"/>
          </a:solidFill>
          <a:latin typeface="+mn-lt"/>
          <a:ea typeface="+mn-ea"/>
          <a:cs typeface="+mn-cs"/>
        </a:defRPr>
      </a:lvl6pPr>
      <a:lvl7pPr marL="404836" indent="-132246" algn="l" defTabSz="746464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825" kern="1200">
          <a:solidFill>
            <a:schemeClr val="tx1"/>
          </a:solidFill>
          <a:latin typeface="+mn-lt"/>
          <a:ea typeface="+mn-ea"/>
          <a:cs typeface="+mn-cs"/>
        </a:defRPr>
      </a:lvl7pPr>
      <a:lvl8pPr marL="404836" indent="-132246" algn="l" defTabSz="746464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825" kern="1200">
          <a:solidFill>
            <a:schemeClr val="tx1"/>
          </a:solidFill>
          <a:latin typeface="+mn-lt"/>
          <a:ea typeface="+mn-ea"/>
          <a:cs typeface="+mn-cs"/>
        </a:defRPr>
      </a:lvl8pPr>
      <a:lvl9pPr marL="404836" indent="-132246" algn="l" defTabSz="746464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8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646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3233" algn="l" defTabSz="74646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46464" algn="l" defTabSz="74646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19696" algn="l" defTabSz="74646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92929" algn="l" defTabSz="74646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66160" algn="l" defTabSz="74646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39391" algn="l" defTabSz="74646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12625" algn="l" defTabSz="74646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85858" algn="l" defTabSz="74646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120">
          <p15:clr>
            <a:srgbClr val="F26B43"/>
          </p15:clr>
        </p15:guide>
        <p15:guide id="3" pos="116">
          <p15:clr>
            <a:srgbClr val="F26B43"/>
          </p15:clr>
        </p15:guide>
        <p15:guide id="4" orient="horz" pos="3952">
          <p15:clr>
            <a:srgbClr val="F26B43"/>
          </p15:clr>
        </p15:guide>
        <p15:guide id="5" pos="6127">
          <p15:clr>
            <a:srgbClr val="F26B43"/>
          </p15:clr>
        </p15:guide>
        <p15:guide id="6" pos="6126">
          <p15:clr>
            <a:srgbClr val="F26B43"/>
          </p15:clr>
        </p15:guide>
        <p15:guide id="7" orient="horz" pos="669">
          <p15:clr>
            <a:srgbClr val="F26B43"/>
          </p15:clr>
        </p15:guide>
        <p15:guide id="8" orient="horz" pos="943">
          <p15:clr>
            <a:srgbClr val="F26B43"/>
          </p15:clr>
        </p15:guide>
        <p15:guide id="9" orient="horz" pos="1872">
          <p15:clr>
            <a:srgbClr val="F26B43"/>
          </p15:clr>
        </p15:guide>
        <p15:guide id="10" pos="172">
          <p15:clr>
            <a:srgbClr val="F26B43"/>
          </p15:clr>
        </p15:guide>
        <p15:guide id="11" pos="606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700791" y="3514392"/>
            <a:ext cx="7788350" cy="1819452"/>
          </a:xfrm>
        </p:spPr>
        <p:txBody>
          <a:bodyPr>
            <a:noAutofit/>
          </a:bodyPr>
          <a:lstStyle/>
          <a:p>
            <a:r>
              <a:rPr lang="lv-LV" sz="4400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Administratīvo reģionu </a:t>
            </a:r>
            <a:r>
              <a:rPr lang="lv-LV" sz="4400" dirty="0" smtClean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izveide</a:t>
            </a:r>
            <a:br>
              <a:rPr lang="lv-LV" sz="4400" dirty="0" smtClean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lv-LV" sz="4400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lv-LV" sz="4400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lv-LV" altLang="en-US" sz="2400" b="0" dirty="0">
              <a:solidFill>
                <a:srgbClr val="00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40877" y="5603667"/>
            <a:ext cx="2698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sz="1600" i="1" dirty="0" smtClean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2020.gada 23.septembrī</a:t>
            </a:r>
            <a:r>
              <a:rPr lang="lv-LV" sz="1600" i="1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lv-LV" sz="1600" i="1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lv-LV" sz="1600" i="1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Kuldīgā</a:t>
            </a:r>
            <a:endParaRPr lang="lv-LV" sz="1600" i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1FE6E0-DA51-4200-B5F6-E710A9543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5979" y="224589"/>
            <a:ext cx="7170821" cy="1130166"/>
          </a:xfrm>
        </p:spPr>
        <p:txBody>
          <a:bodyPr>
            <a:noAutofit/>
          </a:bodyPr>
          <a:lstStyle/>
          <a:p>
            <a:pPr algn="ctr"/>
            <a:r>
              <a:rPr lang="lv-LV" sz="3600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Administratīvo reģionu finanses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093923"/>
              </p:ext>
            </p:extLst>
          </p:nvPr>
        </p:nvGraphicFramePr>
        <p:xfrm>
          <a:off x="0" y="779489"/>
          <a:ext cx="9075906" cy="6078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83FD14-8B9C-4E1C-A904-A34761222CD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505730"/>
            <a:ext cx="541506" cy="123669"/>
          </a:xfrm>
        </p:spPr>
        <p:txBody>
          <a:bodyPr/>
          <a:lstStyle/>
          <a:p>
            <a:pPr>
              <a:defRPr/>
            </a:pPr>
            <a:fld id="{F229E9C5-8B39-4643-9AC7-3CB70B82D6D0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483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3436" y="381000"/>
            <a:ext cx="7033364" cy="1036642"/>
          </a:xfrm>
        </p:spPr>
        <p:txBody>
          <a:bodyPr>
            <a:normAutofit/>
          </a:bodyPr>
          <a:lstStyle/>
          <a:p>
            <a:pPr algn="ctr"/>
            <a:r>
              <a:rPr lang="lv-LV" sz="3200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Turpmākā rīcība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29E9C5-8B39-4643-9AC7-3CB70B82D6D0}" type="slidenum">
              <a:rPr lang="en-US" altLang="en-US" smtClean="0"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11</a:t>
            </a:fld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585570942"/>
              </p:ext>
            </p:extLst>
          </p:nvPr>
        </p:nvGraphicFramePr>
        <p:xfrm>
          <a:off x="194872" y="1417642"/>
          <a:ext cx="8769246" cy="5211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4404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85800" y="4011168"/>
            <a:ext cx="7788350" cy="1877165"/>
          </a:xfrm>
        </p:spPr>
        <p:txBody>
          <a:bodyPr>
            <a:noAutofit/>
          </a:bodyPr>
          <a:lstStyle/>
          <a:p>
            <a:r>
              <a:rPr lang="lv-LV" sz="4000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Paldies!</a:t>
            </a:r>
            <a:endParaRPr lang="lv-LV" altLang="en-US" sz="4000" dirty="0">
              <a:solidFill>
                <a:srgbClr val="00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594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18E1EB-A0B9-4218-9743-63D7EC810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436" y="381000"/>
            <a:ext cx="7033364" cy="1036642"/>
          </a:xfrm>
        </p:spPr>
        <p:txBody>
          <a:bodyPr>
            <a:normAutofit/>
          </a:bodyPr>
          <a:lstStyle/>
          <a:p>
            <a:pPr algn="ctr"/>
            <a:r>
              <a:rPr lang="lv-LV" sz="2800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Ministriju priekšlikumi – kas </a:t>
            </a:r>
            <a:r>
              <a:rPr lang="lv-LV" sz="2800" u="sng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nav</a:t>
            </a:r>
            <a:r>
              <a:rPr lang="lv-LV" sz="2800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iekļauti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8376352"/>
              </p:ext>
            </p:extLst>
          </p:nvPr>
        </p:nvGraphicFramePr>
        <p:xfrm>
          <a:off x="437745" y="1417642"/>
          <a:ext cx="8501974" cy="5362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09643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6295" y="381000"/>
            <a:ext cx="7050505" cy="1036642"/>
          </a:xfrm>
        </p:spPr>
        <p:txBody>
          <a:bodyPr>
            <a:normAutofit fontScale="90000"/>
          </a:bodyPr>
          <a:lstStyle/>
          <a:p>
            <a:pPr algn="ctr"/>
            <a:r>
              <a:rPr lang="lv-LV" sz="3200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Pamatojums administratīvo reģionu izveidei</a:t>
            </a:r>
            <a:endParaRPr lang="en-US" sz="3200" dirty="0">
              <a:solidFill>
                <a:srgbClr val="00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9999923"/>
              </p:ext>
            </p:extLst>
          </p:nvPr>
        </p:nvGraphicFramePr>
        <p:xfrm>
          <a:off x="433137" y="2062265"/>
          <a:ext cx="8526037" cy="272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29E9C5-8B39-4643-9AC7-3CB70B82D6D0}" type="slidenum">
              <a:rPr lang="en-US" altLang="en-US" smtClean="0"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2</a:t>
            </a:fld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076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4520" y="244813"/>
            <a:ext cx="7519480" cy="1036642"/>
          </a:xfrm>
        </p:spPr>
        <p:txBody>
          <a:bodyPr>
            <a:noAutofit/>
          </a:bodyPr>
          <a:lstStyle/>
          <a:p>
            <a:pPr algn="ctr"/>
            <a:r>
              <a:rPr lang="lv-LV" sz="3200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Administratīvo reģionu </a:t>
            </a:r>
            <a:r>
              <a:rPr lang="lv-LV" sz="3200" dirty="0" smtClean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lv-LV" sz="3200" dirty="0" smtClean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lv-LV" sz="3200" dirty="0" smtClean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funkcijas/uzdevumi</a:t>
            </a:r>
            <a:endParaRPr lang="en-US" sz="3200" dirty="0">
              <a:solidFill>
                <a:srgbClr val="003300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408902"/>
              </p:ext>
            </p:extLst>
          </p:nvPr>
        </p:nvGraphicFramePr>
        <p:xfrm>
          <a:off x="553453" y="1752600"/>
          <a:ext cx="8133347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29E9C5-8B39-4643-9AC7-3CB70B82D6D0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41540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8169" y="381000"/>
            <a:ext cx="7555832" cy="1036642"/>
          </a:xfrm>
        </p:spPr>
        <p:txBody>
          <a:bodyPr>
            <a:normAutofit/>
          </a:bodyPr>
          <a:lstStyle/>
          <a:p>
            <a:pPr algn="ctr"/>
            <a:r>
              <a:rPr lang="lv-LV" sz="2800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Valsts institūciju deleģētās funkcijas (uzdevumi) – sabiedriskais transports un ceļi</a:t>
            </a:r>
            <a:endParaRPr lang="en-US" sz="2800" dirty="0">
              <a:solidFill>
                <a:srgbClr val="00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9903082"/>
              </p:ext>
            </p:extLst>
          </p:nvPr>
        </p:nvGraphicFramePr>
        <p:xfrm>
          <a:off x="-1454046" y="1682647"/>
          <a:ext cx="11917180" cy="4946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29E9C5-8B39-4643-9AC7-3CB70B82D6D0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99892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8169" y="381000"/>
            <a:ext cx="7555832" cy="1036642"/>
          </a:xfrm>
        </p:spPr>
        <p:txBody>
          <a:bodyPr>
            <a:normAutofit/>
          </a:bodyPr>
          <a:lstStyle/>
          <a:p>
            <a:pPr algn="ctr"/>
            <a:r>
              <a:rPr lang="lv-LV" sz="2800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Valsts institūciju deleģētās funkcijas (uzdevumi) –</a:t>
            </a:r>
            <a:br>
              <a:rPr lang="lv-LV" sz="2800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lv-LV" sz="2800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izglītība</a:t>
            </a:r>
            <a:endParaRPr lang="en-US" sz="2800" dirty="0">
              <a:solidFill>
                <a:srgbClr val="00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7951562"/>
              </p:ext>
            </p:extLst>
          </p:nvPr>
        </p:nvGraphicFramePr>
        <p:xfrm>
          <a:off x="-1394086" y="1736361"/>
          <a:ext cx="11692328" cy="4373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29E9C5-8B39-4643-9AC7-3CB70B82D6D0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21863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8169" y="381000"/>
            <a:ext cx="7555832" cy="1036642"/>
          </a:xfrm>
        </p:spPr>
        <p:txBody>
          <a:bodyPr>
            <a:normAutofit/>
          </a:bodyPr>
          <a:lstStyle/>
          <a:p>
            <a:pPr algn="ctr"/>
            <a:r>
              <a:rPr lang="lv-LV" sz="2800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Valsts institūciju deleģētās funkcijas (uzdevumi) –</a:t>
            </a:r>
            <a:br>
              <a:rPr lang="lv-LV" sz="2800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lv-LV" sz="2800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bērnu tiesību aizsardzība </a:t>
            </a:r>
            <a:endParaRPr lang="en-US" sz="2800" dirty="0">
              <a:solidFill>
                <a:srgbClr val="00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1757631"/>
              </p:ext>
            </p:extLst>
          </p:nvPr>
        </p:nvGraphicFramePr>
        <p:xfrm>
          <a:off x="-524656" y="1684334"/>
          <a:ext cx="9878518" cy="4373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29E9C5-8B39-4643-9AC7-3CB70B82D6D0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36491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BED4A1-BA04-47D9-BB25-BECC9A270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7439" y="381000"/>
            <a:ext cx="7266562" cy="649147"/>
          </a:xfrm>
        </p:spPr>
        <p:txBody>
          <a:bodyPr>
            <a:noAutofit/>
          </a:bodyPr>
          <a:lstStyle/>
          <a:p>
            <a:pPr algn="ctr"/>
            <a:r>
              <a:rPr lang="lv-LV" sz="3200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Attīstības plānošanas koordinācija reģionā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8107389"/>
              </p:ext>
            </p:extLst>
          </p:nvPr>
        </p:nvGraphicFramePr>
        <p:xfrm>
          <a:off x="-884421" y="1723870"/>
          <a:ext cx="10957811" cy="4751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C7C7984-E11A-4709-8AEE-6209158B845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29E9C5-8B39-4643-9AC7-3CB70B82D6D0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39182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1FE6E0-DA51-4200-B5F6-E710A9543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021" y="224589"/>
            <a:ext cx="6773779" cy="1130166"/>
          </a:xfrm>
        </p:spPr>
        <p:txBody>
          <a:bodyPr>
            <a:noAutofit/>
          </a:bodyPr>
          <a:lstStyle/>
          <a:p>
            <a:pPr algn="ctr"/>
            <a:r>
              <a:rPr lang="lv-LV" sz="3600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Pašvaldību funkcijas/uzdevumi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6007947"/>
              </p:ext>
            </p:extLst>
          </p:nvPr>
        </p:nvGraphicFramePr>
        <p:xfrm>
          <a:off x="222218" y="1244183"/>
          <a:ext cx="8786870" cy="5664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83FD14-8B9C-4E1C-A904-A34761222CD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29E9C5-8B39-4643-9AC7-3CB70B82D6D0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79231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1FE6E0-DA51-4200-B5F6-E710A9543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5979" y="224589"/>
            <a:ext cx="7170821" cy="1130166"/>
          </a:xfrm>
        </p:spPr>
        <p:txBody>
          <a:bodyPr>
            <a:noAutofit/>
          </a:bodyPr>
          <a:lstStyle/>
          <a:p>
            <a:pPr algn="ctr"/>
            <a:r>
              <a:rPr lang="lv-LV" sz="3600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Administratīvo reģionu pārvaldība 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2781510"/>
              </p:ext>
            </p:extLst>
          </p:nvPr>
        </p:nvGraphicFramePr>
        <p:xfrm>
          <a:off x="357129" y="1612232"/>
          <a:ext cx="8650683" cy="47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83FD14-8B9C-4E1C-A904-A34761222CD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29E9C5-8B39-4643-9AC7-3CB70B82D6D0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720683"/>
      </p:ext>
    </p:extLst>
  </p:cSld>
  <p:clrMapOvr>
    <a:masterClrMapping/>
  </p:clrMapOvr>
</p:sld>
</file>

<file path=ppt/theme/theme1.xml><?xml version="1.0" encoding="utf-8"?>
<a:theme xmlns:a="http://schemas.openxmlformats.org/drawingml/2006/main" name="89_Prezentacija_templateL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tullapa_kontaktinformacij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croResearch">
  <a:themeElements>
    <a:clrScheme name="Swedbank">
      <a:dk1>
        <a:srgbClr val="512B2B"/>
      </a:dk1>
      <a:lt1>
        <a:sysClr val="window" lastClr="FFFFFF"/>
      </a:lt1>
      <a:dk2>
        <a:srgbClr val="000000"/>
      </a:dk2>
      <a:lt2>
        <a:srgbClr val="FFFFFF"/>
      </a:lt2>
      <a:accent1>
        <a:srgbClr val="EE7023"/>
      </a:accent1>
      <a:accent2>
        <a:srgbClr val="FDC129"/>
      </a:accent2>
      <a:accent3>
        <a:srgbClr val="1D9AA6"/>
      </a:accent3>
      <a:accent4>
        <a:srgbClr val="71CDBF"/>
      </a:accent4>
      <a:accent5>
        <a:srgbClr val="725549"/>
      </a:accent5>
      <a:accent6>
        <a:srgbClr val="A39B8E"/>
      </a:accent6>
      <a:hlink>
        <a:srgbClr val="EE7023"/>
      </a:hlink>
      <a:folHlink>
        <a:srgbClr val="FDC129"/>
      </a:folHlink>
    </a:clrScheme>
    <a:fontScheme name="Swedbank LC&amp;I 20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edbank handout presentation.potx" id="{D69D2311-6FF3-488F-8C9E-0F33969F8C97}" vid="{DD76D905-71E6-4D66-B447-B49BD72FE2F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wedbank">
    <a:dk1>
      <a:srgbClr val="512B2B"/>
    </a:dk1>
    <a:lt1>
      <a:sysClr val="window" lastClr="FFFFFF"/>
    </a:lt1>
    <a:dk2>
      <a:srgbClr val="000000"/>
    </a:dk2>
    <a:lt2>
      <a:srgbClr val="FFFFFF"/>
    </a:lt2>
    <a:accent1>
      <a:srgbClr val="EE7023"/>
    </a:accent1>
    <a:accent2>
      <a:srgbClr val="FDC129"/>
    </a:accent2>
    <a:accent3>
      <a:srgbClr val="1D9AA6"/>
    </a:accent3>
    <a:accent4>
      <a:srgbClr val="71CDBF"/>
    </a:accent4>
    <a:accent5>
      <a:srgbClr val="725549"/>
    </a:accent5>
    <a:accent6>
      <a:srgbClr val="A39B8E"/>
    </a:accent6>
    <a:hlink>
      <a:srgbClr val="EE7023"/>
    </a:hlink>
    <a:folHlink>
      <a:srgbClr val="FDC12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89_Prezentacija_templateLV</Template>
  <TotalTime>11040</TotalTime>
  <Words>444</Words>
  <Application>Microsoft Office PowerPoint</Application>
  <PresentationFormat>On-screen Show (4:3)</PresentationFormat>
  <Paragraphs>67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Times New Roman</vt:lpstr>
      <vt:lpstr>Verdana</vt:lpstr>
      <vt:lpstr>89_Prezentacija_templateLV</vt:lpstr>
      <vt:lpstr>MacroResearch</vt:lpstr>
      <vt:lpstr>Administratīvo reģionu izveide  </vt:lpstr>
      <vt:lpstr>Pamatojums administratīvo reģionu izveidei</vt:lpstr>
      <vt:lpstr>Administratīvo reģionu  funkcijas/uzdevumi</vt:lpstr>
      <vt:lpstr>Valsts institūciju deleģētās funkcijas (uzdevumi) – sabiedriskais transports un ceļi</vt:lpstr>
      <vt:lpstr>Valsts institūciju deleģētās funkcijas (uzdevumi) –  izglītība</vt:lpstr>
      <vt:lpstr>Valsts institūciju deleģētās funkcijas (uzdevumi) – bērnu tiesību aizsardzība </vt:lpstr>
      <vt:lpstr>Attīstības plānošanas koordinācija reģionā</vt:lpstr>
      <vt:lpstr>Pašvaldību funkcijas/uzdevumi</vt:lpstr>
      <vt:lpstr>Administratīvo reģionu pārvaldība </vt:lpstr>
      <vt:lpstr>Administratīvo reģionu finanses</vt:lpstr>
      <vt:lpstr>Turpmākā rīcība</vt:lpstr>
      <vt:lpstr>Paldies!</vt:lpstr>
      <vt:lpstr>Ministriju priekšlikumi – kas nav iekļauti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Dagnija</dc:creator>
  <cp:lastModifiedBy>Ilze Sniega Sniedziņa</cp:lastModifiedBy>
  <cp:revision>1056</cp:revision>
  <cp:lastPrinted>2020-09-15T11:58:51Z</cp:lastPrinted>
  <dcterms:created xsi:type="dcterms:W3CDTF">2014-11-20T14:46:47Z</dcterms:created>
  <dcterms:modified xsi:type="dcterms:W3CDTF">2020-09-22T08:33:21Z</dcterms:modified>
</cp:coreProperties>
</file>