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4137" r:id="rId5"/>
    <p:sldId id="4155" r:id="rId6"/>
    <p:sldId id="3317" r:id="rId7"/>
    <p:sldId id="4139" r:id="rId8"/>
    <p:sldId id="3426" r:id="rId9"/>
    <p:sldId id="4117" r:id="rId10"/>
    <p:sldId id="4140" r:id="rId11"/>
    <p:sldId id="4141" r:id="rId12"/>
    <p:sldId id="3427" r:id="rId13"/>
    <p:sldId id="4118" r:id="rId14"/>
    <p:sldId id="3430" r:id="rId15"/>
    <p:sldId id="4129" r:id="rId16"/>
    <p:sldId id="4119" r:id="rId17"/>
    <p:sldId id="4147" r:id="rId18"/>
    <p:sldId id="4142" r:id="rId19"/>
    <p:sldId id="4143" r:id="rId20"/>
    <p:sldId id="4144" r:id="rId21"/>
    <p:sldId id="4145" r:id="rId22"/>
    <p:sldId id="4157" r:id="rId23"/>
    <p:sldId id="4138" r:id="rId24"/>
  </p:sldIdLst>
  <p:sldSz cx="12192000" cy="6858000"/>
  <p:notesSz cx="6858000" cy="20574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nda Krūkle" initials="ZK" lastIdx="1" clrIdx="0">
    <p:extLst>
      <p:ext uri="{19B8F6BF-5375-455C-9EA6-DF929625EA0E}">
        <p15:presenceInfo xmlns:p15="http://schemas.microsoft.com/office/powerpoint/2012/main" userId="S::ZandaKr@varam.gov.lv::e21240e7-a758-4ec1-92a6-05d4a44c1dc8" providerId="AD"/>
      </p:ext>
    </p:extLst>
  </p:cmAuthor>
  <p:cmAuthor id="2" name="Raimonds Kašs" initials="RK" lastIdx="3" clrIdx="1">
    <p:extLst>
      <p:ext uri="{19B8F6BF-5375-455C-9EA6-DF929625EA0E}">
        <p15:presenceInfo xmlns:p15="http://schemas.microsoft.com/office/powerpoint/2012/main" userId="S::RaimondsK@varam.gov.lv::9a00200a-1db9-4b9c-805a-8283233f45f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  <a:srgbClr val="4CA1EE"/>
    <a:srgbClr val="FFFF66"/>
    <a:srgbClr val="03C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1" autoAdjust="0"/>
    <p:restoredTop sz="90125" autoAdjust="0"/>
  </p:normalViewPr>
  <p:slideViewPr>
    <p:cSldViewPr snapToGrid="0">
      <p:cViewPr varScale="1">
        <p:scale>
          <a:sx n="74" d="100"/>
          <a:sy n="74" d="100"/>
        </p:scale>
        <p:origin x="931" y="77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90410"/>
          </a:xfrm>
          <a:prstGeom prst="rect">
            <a:avLst/>
          </a:prstGeom>
        </p:spPr>
        <p:txBody>
          <a:bodyPr vert="horz" lIns="90265" tIns="45131" rIns="90265" bIns="45131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80" y="0"/>
            <a:ext cx="2914015" cy="490410"/>
          </a:xfrm>
          <a:prstGeom prst="rect">
            <a:avLst/>
          </a:prstGeom>
        </p:spPr>
        <p:txBody>
          <a:bodyPr vert="horz" lIns="90265" tIns="45131" rIns="90265" bIns="45131" rtlCol="0"/>
          <a:lstStyle>
            <a:lvl1pPr algn="r">
              <a:defRPr sz="1200"/>
            </a:lvl1pPr>
          </a:lstStyle>
          <a:p>
            <a:fld id="{EFC3B9DB-0224-4CB4-B5BB-18E60EEBCF4D}" type="datetimeFigureOut">
              <a:rPr lang="lv-LV" smtClean="0"/>
              <a:t>29.09.2020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65" tIns="45131" rIns="90265" bIns="45131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703853"/>
            <a:ext cx="5379720" cy="3848606"/>
          </a:xfrm>
          <a:prstGeom prst="rect">
            <a:avLst/>
          </a:prstGeom>
        </p:spPr>
        <p:txBody>
          <a:bodyPr vert="horz" lIns="90265" tIns="45131" rIns="90265" bIns="451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3832"/>
            <a:ext cx="2914015" cy="490409"/>
          </a:xfrm>
          <a:prstGeom prst="rect">
            <a:avLst/>
          </a:prstGeom>
        </p:spPr>
        <p:txBody>
          <a:bodyPr vert="horz" lIns="90265" tIns="45131" rIns="90265" bIns="45131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80" y="9283832"/>
            <a:ext cx="2914015" cy="490409"/>
          </a:xfrm>
          <a:prstGeom prst="rect">
            <a:avLst/>
          </a:prstGeom>
        </p:spPr>
        <p:txBody>
          <a:bodyPr vert="horz" lIns="90265" tIns="45131" rIns="90265" bIns="45131" rtlCol="0" anchor="b"/>
          <a:lstStyle>
            <a:lvl1pPr algn="r">
              <a:defRPr sz="1200"/>
            </a:lvl1pPr>
          </a:lstStyle>
          <a:p>
            <a:fld id="{A8EDD2E2-83EB-498C-A684-42C7F53298A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33349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E4E782-38E2-F944-979F-3FD5CFB55FA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49F066-565B-FB47-8AB8-89A4D1EB4E42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D38BEEA4-5DC8-5E41-A1CC-0535CF824C9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25425" y="815975"/>
            <a:ext cx="7169150" cy="40322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EB51E95E-59E1-B04E-8120-1D0CED14C31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62751" y="5106023"/>
            <a:ext cx="6097327" cy="483790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8082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lv-LV" dirty="0"/>
              <a:t>Atsauces uz dokumentiem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DD2E2-83EB-498C-A684-42C7F53298A4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38060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DD2E2-83EB-498C-A684-42C7F53298A4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45345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DD2E2-83EB-498C-A684-42C7F53298A4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71298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 panose="020F0502020204030204"/>
            </a:endParaRPr>
          </a:p>
          <a:p>
            <a:pPr marL="171450" indent="-171450">
              <a:buFont typeface="Arial"/>
              <a:buChar char="•"/>
            </a:pPr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DD2E2-83EB-498C-A684-42C7F53298A4}" type="slidenum">
              <a:rPr lang="lv-LV" smtClean="0"/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070676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DD2E2-83EB-498C-A684-42C7F53298A4}" type="slidenum">
              <a:rPr lang="lv-LV" smtClean="0"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565641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DD2E2-83EB-498C-A684-42C7F53298A4}" type="slidenum">
              <a:rPr lang="lv-LV" smtClean="0"/>
              <a:t>16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58985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DD2E2-83EB-498C-A684-42C7F53298A4}" type="slidenum">
              <a:rPr lang="lv-LV" smtClean="0"/>
              <a:t>17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477639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DD2E2-83EB-498C-A684-42C7F53298A4}" type="slidenum">
              <a:rPr lang="lv-LV" smtClean="0">
                <a:solidFill>
                  <a:prstClr val="black"/>
                </a:solidFill>
              </a:rPr>
              <a:pPr/>
              <a:t>18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5941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DD2E2-83EB-498C-A684-42C7F53298A4}" type="slidenum">
              <a:rPr lang="lv-LV" smtClean="0"/>
              <a:t>20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44297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DD2E2-83EB-498C-A684-42C7F53298A4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56370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E4E782-38E2-F944-979F-3FD5CFB55FA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49F066-565B-FB47-8AB8-89A4D1EB4E4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D38BEEA4-5DC8-5E41-A1CC-0535CF824C9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25425" y="815975"/>
            <a:ext cx="7169150" cy="40322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EB51E95E-59E1-B04E-8120-1D0CED14C31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62751" y="5106023"/>
            <a:ext cx="6097327" cy="483790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4695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DD2E2-83EB-498C-A684-42C7F53298A4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72596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DD2E2-83EB-498C-A684-42C7F53298A4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7582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DD2E2-83EB-498C-A684-42C7F53298A4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73586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DD2E2-83EB-498C-A684-42C7F53298A4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04569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DD2E2-83EB-498C-A684-42C7F53298A4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1568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DD2E2-83EB-498C-A684-42C7F53298A4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41502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AE573-F9C6-489D-9336-F5BBACBAA7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C43C9A-1B1E-44AE-93DA-F6DCD2837C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38C2C-020E-4FA7-B4A9-90B5E9955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C36-544F-4C57-9FF3-04CB0691F0FC}" type="datetimeFigureOut">
              <a:rPr lang="lv-LV" smtClean="0"/>
              <a:t>29.09.2020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B65F8-799B-4A79-8F3F-7DC6A9C79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C1A69-0E8D-4A67-9D4F-BC3252A1F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427E-07F5-469B-937A-4CE9436182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0792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CEC8A-5229-433D-AC46-910EE09E7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C339C-62E4-42D9-A143-322EED742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4DCC5-CA43-4E01-B73F-9413FEF7A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C36-544F-4C57-9FF3-04CB0691F0FC}" type="datetimeFigureOut">
              <a:rPr lang="lv-LV" smtClean="0"/>
              <a:t>29.09.2020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455CC-A633-40A1-A844-DF1878ECA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25E79-CDAB-4C66-B9D4-5211FA583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427E-07F5-469B-937A-4CE9436182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6962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C16F3D-5D7B-4B77-846D-AA1DB29956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F4D468-C1EF-4EA4-8208-EB2BBD3A1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85243-9D98-4650-9F52-F28437D6A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C36-544F-4C57-9FF3-04CB0691F0FC}" type="datetimeFigureOut">
              <a:rPr lang="lv-LV" smtClean="0"/>
              <a:t>29.09.2020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A064E-3A08-4B98-87E9-515AF0BA5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2F7C2-44FD-46BC-B70C-C5C1FF888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427E-07F5-469B-937A-4CE9436182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8546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8486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393CA67-5831-4F4D-8104-5CC49C7323C8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5794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393CA67-5831-4F4D-8104-5CC49C7323C8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043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1B80E-55EC-418E-BD36-C8D113A9F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06489-1694-4285-9457-C1F619CDC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3F65D-1F88-40C9-8AA9-553A33744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C36-544F-4C57-9FF3-04CB0691F0FC}" type="datetimeFigureOut">
              <a:rPr lang="lv-LV" smtClean="0"/>
              <a:t>29.09.2020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1C83B-4679-4235-937E-E960C3D5C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125EB-69F8-47FC-8E3A-14A68A62C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427E-07F5-469B-937A-4CE9436182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7574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83657-5CA9-489C-AE18-77ADDF607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1B5B47-1601-43B1-B1A4-5F2E1950F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44660-F1D1-41F5-BF47-0CBE583EB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C36-544F-4C57-9FF3-04CB0691F0FC}" type="datetimeFigureOut">
              <a:rPr lang="lv-LV" smtClean="0"/>
              <a:t>29.09.2020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FD9FF-F8EF-48C4-93BB-D9C167ADF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4DA85-7B0A-4656-B526-BAAF6D260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427E-07F5-469B-937A-4CE9436182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140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BAB02-4697-469D-84F8-031F55B6C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EF028-C221-46A8-B621-76EE957FEE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61997-F926-479E-B40B-07ACCD3D9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97AB2-CE8F-4FA7-8260-66434B0E4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C36-544F-4C57-9FF3-04CB0691F0FC}" type="datetimeFigureOut">
              <a:rPr lang="lv-LV" smtClean="0"/>
              <a:t>29.09.2020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27F3A9-672E-4083-83F1-5A6A9EC62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9CC6B6-24E7-47E2-A28D-3F9DB13D5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427E-07F5-469B-937A-4CE9436182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5933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2802B-E44B-4BF2-A5D3-4DEC65E1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CB26A3-D85E-41D7-8525-7BD9666F6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CAB6A8-6FFC-4308-97D1-FB9AD647A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8B696D-F1E5-469B-9A43-3C64ABBBBF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35312B-1044-4A8B-8C5F-FCC685F16B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E8AE08-3625-41AA-95A6-D7E74B953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C36-544F-4C57-9FF3-04CB0691F0FC}" type="datetimeFigureOut">
              <a:rPr lang="lv-LV" smtClean="0"/>
              <a:t>29.09.2020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F0119A-5E7B-4719-911D-744DFD2EC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E61C91-C29B-4D57-859C-D2F851F15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427E-07F5-469B-937A-4CE9436182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556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2AA4B-0EA0-4782-BA9F-F202C7D38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4E9469-9A9E-4434-B4B2-7BCC15A82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C36-544F-4C57-9FF3-04CB0691F0FC}" type="datetimeFigureOut">
              <a:rPr lang="lv-LV" smtClean="0"/>
              <a:t>29.09.2020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749715-63FE-4E54-A63D-C288219C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529397-8156-48F9-9F61-1D1F6BF3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427E-07F5-469B-937A-4CE9436182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7118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F2FE09-BD65-4510-BA4A-86F3CB39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C36-544F-4C57-9FF3-04CB0691F0FC}" type="datetimeFigureOut">
              <a:rPr lang="lv-LV" smtClean="0"/>
              <a:t>29.09.2020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1923D5-DC54-4F6C-88FD-1BAFFBB1C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AFD212-97EA-4D81-9FAB-08D45DA0B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427E-07F5-469B-937A-4CE9436182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30388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F70E3-825E-4703-8991-4DECECBDF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5D9E6-D09A-4080-8E9B-90512F735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861DFC-4983-429F-95D3-51F50A0B9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F537A-84C6-4B62-9E3B-8040E060E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C36-544F-4C57-9FF3-04CB0691F0FC}" type="datetimeFigureOut">
              <a:rPr lang="lv-LV" smtClean="0"/>
              <a:t>29.09.2020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64DEB3-E086-409D-841B-3AC5AEA8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38E88-982F-4B63-B0C8-AEEF6A6F4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427E-07F5-469B-937A-4CE9436182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453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64489-9F84-4D90-BFF2-204C069C0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FC72E7-0B2C-46E6-8EA9-1159CEF5FB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A43BFE-D2A6-4C8E-B7A5-83473C3C8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A8AF0-3B6C-4BB3-96E3-19A96E35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A1C36-544F-4C57-9FF3-04CB0691F0FC}" type="datetimeFigureOut">
              <a:rPr lang="lv-LV" smtClean="0"/>
              <a:t>29.09.2020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1887A-6E60-4547-8AFE-788FDBE93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5B1D3D-33FE-4E4C-9A35-425A33524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E427E-07F5-469B-937A-4CE9436182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8463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9362E5-3C52-4726-BBA0-28E7AADF1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9463A9-F253-44FB-87C7-AB6146D87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163A5-87B7-407E-B72D-5B3D0EB905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A1C36-544F-4C57-9FF3-04CB0691F0FC}" type="datetimeFigureOut">
              <a:rPr lang="lv-LV" smtClean="0"/>
              <a:t>29.09.2020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7664C-9B4E-48FE-9650-D5F402BACE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D4977-8962-463E-B1FB-A4354F8BF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E427E-07F5-469B-937A-4CE94361820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65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66686" y="3429000"/>
            <a:ext cx="11820525" cy="276998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spcAft>
                <a:spcPts val="600"/>
              </a:spcAft>
            </a:pPr>
            <a:r>
              <a:rPr lang="lv-LV" altLang="en-US" dirty="0">
                <a:latin typeface="+mn-lt"/>
                <a:ea typeface="+mn-ea"/>
              </a:rPr>
              <a:t>VARAM PĀRZIŅĀ ESOŠIE </a:t>
            </a:r>
          </a:p>
          <a:p>
            <a:pPr>
              <a:spcAft>
                <a:spcPts val="600"/>
              </a:spcAft>
            </a:pPr>
            <a:r>
              <a:rPr lang="lv-LV" altLang="en-US" dirty="0">
                <a:latin typeface="+mn-lt"/>
                <a:ea typeface="+mn-ea"/>
              </a:rPr>
              <a:t>ES FONDI </a:t>
            </a:r>
            <a:r>
              <a:rPr lang="en-GB" altLang="en-US" dirty="0">
                <a:latin typeface="+mn-lt"/>
                <a:ea typeface="+mn-ea"/>
              </a:rPr>
              <a:t>2021-2027</a:t>
            </a:r>
            <a:endParaRPr lang="lv-LV" altLang="en-US" dirty="0">
              <a:latin typeface="+mn-lt"/>
              <a:ea typeface="+mn-ea"/>
            </a:endParaRPr>
          </a:p>
          <a:p>
            <a:pPr>
              <a:spcAft>
                <a:spcPts val="600"/>
              </a:spcAft>
            </a:pPr>
            <a:endParaRPr lang="lv-LV" altLang="en-US" dirty="0">
              <a:latin typeface="+mn-lt"/>
              <a:ea typeface="+mn-ea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altLang="en-US" dirty="0">
                <a:latin typeface="+mn-lt"/>
                <a:ea typeface="+mn-ea"/>
              </a:rPr>
              <a:t>PLĀNOTĀS INVESTĪCIJAS VIDES JOMĀ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lv-LV" altLang="en-US" dirty="0">
              <a:latin typeface="+mn-lt"/>
              <a:ea typeface="+mn-ea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33350" y="6222432"/>
            <a:ext cx="11887199" cy="3416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altLang="en-US" sz="1800" dirty="0">
                <a:latin typeface="+mn-lt"/>
                <a:ea typeface="+mn-ea"/>
              </a:rPr>
              <a:t>RĪGA, 2020</a:t>
            </a:r>
            <a:endParaRPr lang="en-GB" altLang="en-US" sz="18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91119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Freeform 3">
            <a:extLst>
              <a:ext uri="{FF2B5EF4-FFF2-40B4-BE49-F238E27FC236}">
                <a16:creationId xmlns:a16="http://schemas.microsoft.com/office/drawing/2014/main" id="{EAD84A09-67E9-472F-AEC2-F9F7DCC7D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0715" y="909295"/>
            <a:ext cx="1719979" cy="1719978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800"/>
          </a:p>
        </p:txBody>
      </p:sp>
      <p:sp>
        <p:nvSpPr>
          <p:cNvPr id="96" name="Rounded Rectangle 10">
            <a:extLst>
              <a:ext uri="{FF2B5EF4-FFF2-40B4-BE49-F238E27FC236}">
                <a16:creationId xmlns:a16="http://schemas.microsoft.com/office/drawing/2014/main" id="{7F32260B-5F2F-48CA-82B0-D4FC6B2CB83E}"/>
              </a:ext>
            </a:extLst>
          </p:cNvPr>
          <p:cNvSpPr/>
          <p:nvPr/>
        </p:nvSpPr>
        <p:spPr>
          <a:xfrm>
            <a:off x="3377310" y="1739496"/>
            <a:ext cx="3324041" cy="3232555"/>
          </a:xfrm>
          <a:prstGeom prst="roundRect">
            <a:avLst>
              <a:gd name="adj" fmla="val 951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74DDE9DD-1E74-49FB-B841-9BAFDF288312}"/>
              </a:ext>
            </a:extLst>
          </p:cNvPr>
          <p:cNvSpPr txBox="1">
            <a:spLocks/>
          </p:cNvSpPr>
          <p:nvPr/>
        </p:nvSpPr>
        <p:spPr>
          <a:xfrm>
            <a:off x="3362147" y="1863204"/>
            <a:ext cx="3332649" cy="2262158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lv-LV" sz="24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Notekūdeņu attīrīšanas iekārtu </a:t>
            </a:r>
            <a:r>
              <a:rPr lang="lv-LV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tehnoloģiju un elementu modernizācija, t.sk. energoefektivitātes uzlabošana un AER izmantošana </a:t>
            </a:r>
            <a:endParaRPr lang="en-GB" sz="24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03" name="Freeform 146">
            <a:extLst>
              <a:ext uri="{FF2B5EF4-FFF2-40B4-BE49-F238E27FC236}">
                <a16:creationId xmlns:a16="http://schemas.microsoft.com/office/drawing/2014/main" id="{7664B89F-A451-46E2-B1AD-9424123EB9DF}"/>
              </a:ext>
            </a:extLst>
          </p:cNvPr>
          <p:cNvSpPr>
            <a:spLocks noEditPoints="1"/>
          </p:cNvSpPr>
          <p:nvPr/>
        </p:nvSpPr>
        <p:spPr bwMode="auto">
          <a:xfrm>
            <a:off x="3974963" y="1116058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0" name="Freeform 3">
            <a:extLst>
              <a:ext uri="{FF2B5EF4-FFF2-40B4-BE49-F238E27FC236}">
                <a16:creationId xmlns:a16="http://schemas.microsoft.com/office/drawing/2014/main" id="{B8D5A775-3A1A-40AC-9B07-DA52BC11B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907" y="909295"/>
            <a:ext cx="1719979" cy="1719978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800"/>
          </a:p>
        </p:txBody>
      </p:sp>
      <p:sp>
        <p:nvSpPr>
          <p:cNvPr id="95" name="Rounded Rectangle 10">
            <a:extLst>
              <a:ext uri="{FF2B5EF4-FFF2-40B4-BE49-F238E27FC236}">
                <a16:creationId xmlns:a16="http://schemas.microsoft.com/office/drawing/2014/main" id="{2F3BA91A-EC9E-4234-AB35-B31BE20F5D9D}"/>
              </a:ext>
            </a:extLst>
          </p:cNvPr>
          <p:cNvSpPr/>
          <p:nvPr/>
        </p:nvSpPr>
        <p:spPr>
          <a:xfrm>
            <a:off x="6873840" y="1693529"/>
            <a:ext cx="3324041" cy="3255428"/>
          </a:xfrm>
          <a:prstGeom prst="roundRect">
            <a:avLst>
              <a:gd name="adj" fmla="val 9513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0CFDC21C-1151-4349-9FFB-CC58C627E23F}"/>
              </a:ext>
            </a:extLst>
          </p:cNvPr>
          <p:cNvSpPr txBox="1">
            <a:spLocks/>
          </p:cNvSpPr>
          <p:nvPr/>
        </p:nvSpPr>
        <p:spPr>
          <a:xfrm>
            <a:off x="6908363" y="2718679"/>
            <a:ext cx="3289518" cy="1154162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lv-LV" sz="24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Notekūdeņu dūņu </a:t>
            </a:r>
            <a:r>
              <a:rPr lang="lv-LV" sz="2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apsaimniekošanas infrastruktūras attīstība</a:t>
            </a:r>
            <a:endParaRPr lang="en-GB" sz="24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04" name="Freeform 146">
            <a:extLst>
              <a:ext uri="{FF2B5EF4-FFF2-40B4-BE49-F238E27FC236}">
                <a16:creationId xmlns:a16="http://schemas.microsoft.com/office/drawing/2014/main" id="{56B16C34-9F7F-4B2A-A527-B3945CA19DFA}"/>
              </a:ext>
            </a:extLst>
          </p:cNvPr>
          <p:cNvSpPr>
            <a:spLocks noEditPoints="1"/>
          </p:cNvSpPr>
          <p:nvPr/>
        </p:nvSpPr>
        <p:spPr bwMode="auto">
          <a:xfrm>
            <a:off x="7396510" y="1116059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12DE9D-3EA8-4DA5-8E7F-67A4FA3ECF02}"/>
              </a:ext>
            </a:extLst>
          </p:cNvPr>
          <p:cNvSpPr txBox="1"/>
          <p:nvPr/>
        </p:nvSpPr>
        <p:spPr>
          <a:xfrm>
            <a:off x="1509737" y="143771"/>
            <a:ext cx="107247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v-LV"/>
            </a:defPPr>
            <a:lvl1pPr algn="ctr">
              <a:defRPr sz="3200" b="1">
                <a:solidFill>
                  <a:schemeClr val="tx2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lv-LV" sz="3000" dirty="0">
                <a:latin typeface="+mn-lt"/>
              </a:rPr>
              <a:t>2.2.1. SAM «VEICINĀT ILGTSPĒJĪGU «ŪDENSSAIMNIECĪBU»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18E58AC-CC93-4F3C-ACAF-0607D009DAD8}"/>
              </a:ext>
            </a:extLst>
          </p:cNvPr>
          <p:cNvSpPr/>
          <p:nvPr/>
        </p:nvSpPr>
        <p:spPr>
          <a:xfrm>
            <a:off x="264627" y="31102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093DC0-FB12-4048-A8CF-92B0B21E66E3}"/>
              </a:ext>
            </a:extLst>
          </p:cNvPr>
          <p:cNvSpPr/>
          <p:nvPr/>
        </p:nvSpPr>
        <p:spPr>
          <a:xfrm>
            <a:off x="274" y="-5080"/>
            <a:ext cx="1816019" cy="686816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pPr marL="1079500" algn="ctr">
              <a:tabLst>
                <a:tab pos="1439863" algn="l"/>
              </a:tabLst>
            </a:pPr>
            <a:endParaRPr lang="en-GB" sz="2400">
              <a:solidFill>
                <a:schemeClr val="bg1"/>
              </a:solidFill>
            </a:endParaRPr>
          </a:p>
        </p:txBody>
      </p:sp>
      <p:sp>
        <p:nvSpPr>
          <p:cNvPr id="10" name="Rounded Rectangle 10">
            <a:extLst>
              <a:ext uri="{FF2B5EF4-FFF2-40B4-BE49-F238E27FC236}">
                <a16:creationId xmlns:a16="http://schemas.microsoft.com/office/drawing/2014/main" id="{7A006D35-1C2E-4B2B-9581-6C42764C03CA}"/>
              </a:ext>
            </a:extLst>
          </p:cNvPr>
          <p:cNvSpPr/>
          <p:nvPr/>
        </p:nvSpPr>
        <p:spPr>
          <a:xfrm>
            <a:off x="1959237" y="5205489"/>
            <a:ext cx="9898252" cy="768618"/>
          </a:xfrm>
          <a:prstGeom prst="roundRect">
            <a:avLst>
              <a:gd name="adj" fmla="val 95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</a:pPr>
            <a:r>
              <a:rPr lang="lv-LV" i="1" dirty="0">
                <a:solidFill>
                  <a:schemeClr val="tx1"/>
                </a:solidFill>
              </a:rPr>
              <a:t>RCO 01  Uzņēmumu skaits, kuri saņem atbalstu (tostarp: mikro, mazie, vidējie, lielie)</a:t>
            </a:r>
          </a:p>
          <a:p>
            <a:pPr algn="just">
              <a:spcAft>
                <a:spcPts val="600"/>
              </a:spcAft>
            </a:pPr>
            <a:r>
              <a:rPr lang="lv-LV" sz="1800" i="1" dirty="0">
                <a:solidFill>
                  <a:schemeClr val="tx1"/>
                </a:solidFill>
                <a:latin typeface="Calibri"/>
              </a:rPr>
              <a:t>RCO 32  Jauna vai uzlabota notekūdeņu attīrīšanas jauda </a:t>
            </a:r>
          </a:p>
        </p:txBody>
      </p:sp>
      <p:sp>
        <p:nvSpPr>
          <p:cNvPr id="25" name="Rounded Rectangle 10">
            <a:extLst>
              <a:ext uri="{FF2B5EF4-FFF2-40B4-BE49-F238E27FC236}">
                <a16:creationId xmlns:a16="http://schemas.microsoft.com/office/drawing/2014/main" id="{7A006D35-1C2E-4B2B-9581-6C42764C03CA}"/>
              </a:ext>
            </a:extLst>
          </p:cNvPr>
          <p:cNvSpPr/>
          <p:nvPr/>
        </p:nvSpPr>
        <p:spPr>
          <a:xfrm>
            <a:off x="1959237" y="6120575"/>
            <a:ext cx="9898252" cy="613600"/>
          </a:xfrm>
          <a:prstGeom prst="roundRect">
            <a:avLst>
              <a:gd name="adj" fmla="val 95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</a:pPr>
            <a:r>
              <a:rPr lang="lv-LV" sz="1800" i="1" dirty="0">
                <a:solidFill>
                  <a:schemeClr val="tx1"/>
                </a:solidFill>
                <a:latin typeface="Calibri"/>
              </a:rPr>
              <a:t>RCR 42  </a:t>
            </a:r>
            <a:r>
              <a:rPr lang="lv-LV" i="1" dirty="0">
                <a:solidFill>
                  <a:schemeClr val="tx1"/>
                </a:solidFill>
              </a:rPr>
              <a:t>Iedzīvotāji, kas saistīti ar vismaz sekundāro sabiedrisko notekūdeņu attīrīšanu</a:t>
            </a:r>
            <a:endParaRPr lang="lv-LV" sz="1800" i="1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22" name="Rounded Rectangle 10">
            <a:extLst>
              <a:ext uri="{FF2B5EF4-FFF2-40B4-BE49-F238E27FC236}">
                <a16:creationId xmlns:a16="http://schemas.microsoft.com/office/drawing/2014/main" id="{D5E70FA9-AD9C-4665-B6C4-8A72AEF26EC6}"/>
              </a:ext>
            </a:extLst>
          </p:cNvPr>
          <p:cNvSpPr/>
          <p:nvPr/>
        </p:nvSpPr>
        <p:spPr>
          <a:xfrm>
            <a:off x="192356" y="5926218"/>
            <a:ext cx="1424688" cy="757197"/>
          </a:xfrm>
          <a:prstGeom prst="roundRect">
            <a:avLst>
              <a:gd name="adj" fmla="val 9513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6F96AC5-DEF2-4BC0-A180-47F6CDFC8372}"/>
              </a:ext>
            </a:extLst>
          </p:cNvPr>
          <p:cNvSpPr txBox="1">
            <a:spLocks/>
          </p:cNvSpPr>
          <p:nvPr/>
        </p:nvSpPr>
        <p:spPr>
          <a:xfrm>
            <a:off x="181575" y="5926218"/>
            <a:ext cx="1424688" cy="784830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600" b="1" dirty="0">
                <a:latin typeface="+mn-lt"/>
              </a:rPr>
              <a:t>Sabiedriskā pakalpojuma sniedzēji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027DEB8-6BAF-409B-8B59-4178E9607863}"/>
              </a:ext>
            </a:extLst>
          </p:cNvPr>
          <p:cNvSpPr txBox="1"/>
          <p:nvPr/>
        </p:nvSpPr>
        <p:spPr>
          <a:xfrm>
            <a:off x="-74925" y="4053150"/>
            <a:ext cx="1937688" cy="6052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Ūdenssaimniecība</a:t>
            </a:r>
          </a:p>
          <a:p>
            <a:pPr algn="ctr">
              <a:lnSpc>
                <a:spcPts val="2000"/>
              </a:lnSpc>
            </a:pPr>
            <a:r>
              <a:rPr lang="lv-LV" sz="1400" dirty="0">
                <a:solidFill>
                  <a:schemeClr val="bg1">
                    <a:lumMod val="95000"/>
                  </a:schemeClr>
                </a:solidFill>
              </a:rPr>
              <a:t>NAP 295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71DCC46-0535-48DC-82E2-8235A9FC6D29}"/>
              </a:ext>
            </a:extLst>
          </p:cNvPr>
          <p:cNvSpPr/>
          <p:nvPr/>
        </p:nvSpPr>
        <p:spPr>
          <a:xfrm>
            <a:off x="265135" y="2343910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EF70D07-18C4-4E4F-83D4-6B9A6D116A03}"/>
              </a:ext>
            </a:extLst>
          </p:cNvPr>
          <p:cNvSpPr/>
          <p:nvPr/>
        </p:nvSpPr>
        <p:spPr>
          <a:xfrm>
            <a:off x="299613" y="2915703"/>
            <a:ext cx="12173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400" b="1" dirty="0">
                <a:solidFill>
                  <a:schemeClr val="accent1">
                    <a:lumMod val="75000"/>
                  </a:schemeClr>
                </a:solidFill>
              </a:rPr>
              <a:t>SEG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739D557-7DA8-4CFE-880A-17D7BD72C7CC}"/>
              </a:ext>
            </a:extLst>
          </p:cNvPr>
          <p:cNvSpPr/>
          <p:nvPr/>
        </p:nvSpPr>
        <p:spPr>
          <a:xfrm>
            <a:off x="229187" y="2336104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9" name="Freeform 677">
            <a:extLst>
              <a:ext uri="{FF2B5EF4-FFF2-40B4-BE49-F238E27FC236}">
                <a16:creationId xmlns:a16="http://schemas.microsoft.com/office/drawing/2014/main" id="{8429275D-5764-4292-A5BC-6C6C945FD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39" y="2682555"/>
            <a:ext cx="859745" cy="826968"/>
          </a:xfrm>
          <a:custGeom>
            <a:avLst/>
            <a:gdLst>
              <a:gd name="T0" fmla="*/ 2019513 w 298091"/>
              <a:gd name="T1" fmla="*/ 1724298 h 286979"/>
              <a:gd name="T2" fmla="*/ 2070516 w 298091"/>
              <a:gd name="T3" fmla="*/ 1775154 h 286979"/>
              <a:gd name="T4" fmla="*/ 1658673 w 298091"/>
              <a:gd name="T5" fmla="*/ 2185953 h 286979"/>
              <a:gd name="T6" fmla="*/ 1607681 w 298091"/>
              <a:gd name="T7" fmla="*/ 2135088 h 286979"/>
              <a:gd name="T8" fmla="*/ 1658673 w 298091"/>
              <a:gd name="T9" fmla="*/ 2084232 h 286979"/>
              <a:gd name="T10" fmla="*/ 1968538 w 298091"/>
              <a:gd name="T11" fmla="*/ 1775154 h 286979"/>
              <a:gd name="T12" fmla="*/ 2019513 w 298091"/>
              <a:gd name="T13" fmla="*/ 1724298 h 286979"/>
              <a:gd name="T14" fmla="*/ 87339 w 298091"/>
              <a:gd name="T15" fmla="*/ 1297113 h 286979"/>
              <a:gd name="T16" fmla="*/ 123059 w 298091"/>
              <a:gd name="T17" fmla="*/ 1355516 h 286979"/>
              <a:gd name="T18" fmla="*/ 103204 w 298091"/>
              <a:gd name="T19" fmla="*/ 1624180 h 286979"/>
              <a:gd name="T20" fmla="*/ 516034 w 298091"/>
              <a:gd name="T21" fmla="*/ 2655978 h 286979"/>
              <a:gd name="T22" fmla="*/ 512077 w 298091"/>
              <a:gd name="T23" fmla="*/ 2722177 h 286979"/>
              <a:gd name="T24" fmla="*/ 480311 w 298091"/>
              <a:gd name="T25" fmla="*/ 2737742 h 286979"/>
              <a:gd name="T26" fmla="*/ 440622 w 298091"/>
              <a:gd name="T27" fmla="*/ 2722177 h 286979"/>
              <a:gd name="T28" fmla="*/ 0 w 298091"/>
              <a:gd name="T29" fmla="*/ 1624180 h 286979"/>
              <a:gd name="T30" fmla="*/ 27789 w 298091"/>
              <a:gd name="T31" fmla="*/ 1339943 h 286979"/>
              <a:gd name="T32" fmla="*/ 87339 w 298091"/>
              <a:gd name="T33" fmla="*/ 1297113 h 286979"/>
              <a:gd name="T34" fmla="*/ 1640304 w 298091"/>
              <a:gd name="T35" fmla="*/ 797718 h 286979"/>
              <a:gd name="T36" fmla="*/ 1027215 w 298091"/>
              <a:gd name="T37" fmla="*/ 1783996 h 286979"/>
              <a:gd name="T38" fmla="*/ 1640304 w 298091"/>
              <a:gd name="T39" fmla="*/ 2394559 h 286979"/>
              <a:gd name="T40" fmla="*/ 2249493 w 298091"/>
              <a:gd name="T41" fmla="*/ 1783996 h 286979"/>
              <a:gd name="T42" fmla="*/ 1640304 w 298091"/>
              <a:gd name="T43" fmla="*/ 797718 h 286979"/>
              <a:gd name="T44" fmla="*/ 1605171 w 298091"/>
              <a:gd name="T45" fmla="*/ 688127 h 286979"/>
              <a:gd name="T46" fmla="*/ 1671548 w 298091"/>
              <a:gd name="T47" fmla="*/ 688127 h 286979"/>
              <a:gd name="T48" fmla="*/ 2347132 w 298091"/>
              <a:gd name="T49" fmla="*/ 1783996 h 286979"/>
              <a:gd name="T50" fmla="*/ 1640304 w 298091"/>
              <a:gd name="T51" fmla="*/ 2496328 h 286979"/>
              <a:gd name="T52" fmla="*/ 933490 w 298091"/>
              <a:gd name="T53" fmla="*/ 1783996 h 286979"/>
              <a:gd name="T54" fmla="*/ 1605171 w 298091"/>
              <a:gd name="T55" fmla="*/ 688127 h 286979"/>
              <a:gd name="T56" fmla="*/ 2527814 w 298091"/>
              <a:gd name="T57" fmla="*/ 636297 h 286979"/>
              <a:gd name="T58" fmla="*/ 2952125 w 298091"/>
              <a:gd name="T59" fmla="*/ 1604761 h 286979"/>
              <a:gd name="T60" fmla="*/ 2901060 w 298091"/>
              <a:gd name="T61" fmla="*/ 1651429 h 286979"/>
              <a:gd name="T62" fmla="*/ 2853916 w 298091"/>
              <a:gd name="T63" fmla="*/ 1604761 h 286979"/>
              <a:gd name="T64" fmla="*/ 2461025 w 298091"/>
              <a:gd name="T65" fmla="*/ 710205 h 286979"/>
              <a:gd name="T66" fmla="*/ 2457104 w 298091"/>
              <a:gd name="T67" fmla="*/ 640190 h 286979"/>
              <a:gd name="T68" fmla="*/ 2527814 w 298091"/>
              <a:gd name="T69" fmla="*/ 636297 h 286979"/>
              <a:gd name="T70" fmla="*/ 1618807 w 298091"/>
              <a:gd name="T71" fmla="*/ 293139 h 286979"/>
              <a:gd name="T72" fmla="*/ 1665708 w 298091"/>
              <a:gd name="T73" fmla="*/ 343983 h 286979"/>
              <a:gd name="T74" fmla="*/ 1618807 w 298091"/>
              <a:gd name="T75" fmla="*/ 390902 h 286979"/>
              <a:gd name="T76" fmla="*/ 391584 w 298091"/>
              <a:gd name="T77" fmla="*/ 1618877 h 286979"/>
              <a:gd name="T78" fmla="*/ 1618807 w 298091"/>
              <a:gd name="T79" fmla="*/ 2842962 h 286979"/>
              <a:gd name="T80" fmla="*/ 2451284 w 298091"/>
              <a:gd name="T81" fmla="*/ 2518362 h 286979"/>
              <a:gd name="T82" fmla="*/ 2517723 w 298091"/>
              <a:gd name="T83" fmla="*/ 2522279 h 286979"/>
              <a:gd name="T84" fmla="*/ 2517723 w 298091"/>
              <a:gd name="T85" fmla="*/ 2588758 h 286979"/>
              <a:gd name="T86" fmla="*/ 1618807 w 298091"/>
              <a:gd name="T87" fmla="*/ 2944638 h 286979"/>
              <a:gd name="T88" fmla="*/ 293877 w 298091"/>
              <a:gd name="T89" fmla="*/ 1618877 h 286979"/>
              <a:gd name="T90" fmla="*/ 1618807 w 298091"/>
              <a:gd name="T91" fmla="*/ 293139 h 286979"/>
              <a:gd name="T92" fmla="*/ 1628750 w 298091"/>
              <a:gd name="T93" fmla="*/ 0 h 286979"/>
              <a:gd name="T94" fmla="*/ 3246038 w 298091"/>
              <a:gd name="T95" fmla="*/ 1615101 h 286979"/>
              <a:gd name="T96" fmla="*/ 2226448 w 298091"/>
              <a:gd name="T97" fmla="*/ 3117082 h 286979"/>
              <a:gd name="T98" fmla="*/ 2210825 w 298091"/>
              <a:gd name="T99" fmla="*/ 3117082 h 286979"/>
              <a:gd name="T100" fmla="*/ 2163939 w 298091"/>
              <a:gd name="T101" fmla="*/ 3085870 h 286979"/>
              <a:gd name="T102" fmla="*/ 2191287 w 298091"/>
              <a:gd name="T103" fmla="*/ 3023449 h 286979"/>
              <a:gd name="T104" fmla="*/ 3144475 w 298091"/>
              <a:gd name="T105" fmla="*/ 1615101 h 286979"/>
              <a:gd name="T106" fmla="*/ 1628750 w 298091"/>
              <a:gd name="T107" fmla="*/ 97525 h 286979"/>
              <a:gd name="T108" fmla="*/ 1124806 w 298091"/>
              <a:gd name="T109" fmla="*/ 183354 h 286979"/>
              <a:gd name="T110" fmla="*/ 1058407 w 298091"/>
              <a:gd name="T111" fmla="*/ 152159 h 286979"/>
              <a:gd name="T112" fmla="*/ 1089668 w 298091"/>
              <a:gd name="T113" fmla="*/ 89723 h 286979"/>
              <a:gd name="T114" fmla="*/ 1628750 w 298091"/>
              <a:gd name="T115" fmla="*/ 0 h 28697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98091" h="286979">
                <a:moveTo>
                  <a:pt x="185457" y="158750"/>
                </a:moveTo>
                <a:cubicBezTo>
                  <a:pt x="187979" y="158750"/>
                  <a:pt x="190140" y="160911"/>
                  <a:pt x="190140" y="163433"/>
                </a:cubicBezTo>
                <a:cubicBezTo>
                  <a:pt x="190140" y="184324"/>
                  <a:pt x="172851" y="201253"/>
                  <a:pt x="152320" y="201253"/>
                </a:cubicBezTo>
                <a:cubicBezTo>
                  <a:pt x="149798" y="201253"/>
                  <a:pt x="147637" y="199092"/>
                  <a:pt x="147637" y="196570"/>
                </a:cubicBezTo>
                <a:cubicBezTo>
                  <a:pt x="147637" y="194049"/>
                  <a:pt x="149798" y="191888"/>
                  <a:pt x="152320" y="191888"/>
                </a:cubicBezTo>
                <a:cubicBezTo>
                  <a:pt x="167808" y="191888"/>
                  <a:pt x="180775" y="179281"/>
                  <a:pt x="180775" y="163433"/>
                </a:cubicBezTo>
                <a:cubicBezTo>
                  <a:pt x="180775" y="160911"/>
                  <a:pt x="182936" y="158750"/>
                  <a:pt x="185457" y="158750"/>
                </a:cubicBezTo>
                <a:close/>
                <a:moveTo>
                  <a:pt x="8020" y="119421"/>
                </a:moveTo>
                <a:cubicBezTo>
                  <a:pt x="10207" y="120138"/>
                  <a:pt x="12029" y="122648"/>
                  <a:pt x="11300" y="124798"/>
                </a:cubicBezTo>
                <a:cubicBezTo>
                  <a:pt x="10207" y="133043"/>
                  <a:pt x="9478" y="141288"/>
                  <a:pt x="9478" y="149533"/>
                </a:cubicBezTo>
                <a:cubicBezTo>
                  <a:pt x="9478" y="184663"/>
                  <a:pt x="22965" y="218359"/>
                  <a:pt x="47389" y="244527"/>
                </a:cubicBezTo>
                <a:cubicBezTo>
                  <a:pt x="48847" y="246319"/>
                  <a:pt x="48847" y="249187"/>
                  <a:pt x="47025" y="250621"/>
                </a:cubicBezTo>
                <a:cubicBezTo>
                  <a:pt x="46296" y="251696"/>
                  <a:pt x="45202" y="252055"/>
                  <a:pt x="44108" y="252055"/>
                </a:cubicBezTo>
                <a:cubicBezTo>
                  <a:pt x="42650" y="252055"/>
                  <a:pt x="41557" y="251696"/>
                  <a:pt x="40463" y="250621"/>
                </a:cubicBezTo>
                <a:cubicBezTo>
                  <a:pt x="14581" y="223019"/>
                  <a:pt x="0" y="187172"/>
                  <a:pt x="0" y="149533"/>
                </a:cubicBezTo>
                <a:cubicBezTo>
                  <a:pt x="0" y="140571"/>
                  <a:pt x="1093" y="131968"/>
                  <a:pt x="2552" y="123364"/>
                </a:cubicBezTo>
                <a:cubicBezTo>
                  <a:pt x="2916" y="120855"/>
                  <a:pt x="5103" y="119063"/>
                  <a:pt x="8020" y="119421"/>
                </a:cubicBezTo>
                <a:close/>
                <a:moveTo>
                  <a:pt x="150633" y="73443"/>
                </a:moveTo>
                <a:cubicBezTo>
                  <a:pt x="138440" y="85334"/>
                  <a:pt x="94331" y="132178"/>
                  <a:pt x="94331" y="164247"/>
                </a:cubicBezTo>
                <a:cubicBezTo>
                  <a:pt x="94331" y="195236"/>
                  <a:pt x="119793" y="220459"/>
                  <a:pt x="150633" y="220459"/>
                </a:cubicBezTo>
                <a:cubicBezTo>
                  <a:pt x="181474" y="220459"/>
                  <a:pt x="206576" y="195236"/>
                  <a:pt x="206576" y="164247"/>
                </a:cubicBezTo>
                <a:cubicBezTo>
                  <a:pt x="206576" y="131817"/>
                  <a:pt x="162826" y="85334"/>
                  <a:pt x="150633" y="73443"/>
                </a:cubicBezTo>
                <a:close/>
                <a:moveTo>
                  <a:pt x="147406" y="63354"/>
                </a:moveTo>
                <a:cubicBezTo>
                  <a:pt x="149199" y="61913"/>
                  <a:pt x="151709" y="61913"/>
                  <a:pt x="153502" y="63354"/>
                </a:cubicBezTo>
                <a:cubicBezTo>
                  <a:pt x="156012" y="65877"/>
                  <a:pt x="215542" y="122809"/>
                  <a:pt x="215542" y="164247"/>
                </a:cubicBezTo>
                <a:cubicBezTo>
                  <a:pt x="215542" y="200281"/>
                  <a:pt x="186494" y="229828"/>
                  <a:pt x="150633" y="229828"/>
                </a:cubicBezTo>
                <a:cubicBezTo>
                  <a:pt x="114772" y="229828"/>
                  <a:pt x="85725" y="200281"/>
                  <a:pt x="85725" y="164247"/>
                </a:cubicBezTo>
                <a:cubicBezTo>
                  <a:pt x="85725" y="123169"/>
                  <a:pt x="144895" y="66237"/>
                  <a:pt x="147406" y="63354"/>
                </a:cubicBezTo>
                <a:close/>
                <a:moveTo>
                  <a:pt x="232135" y="58582"/>
                </a:moveTo>
                <a:cubicBezTo>
                  <a:pt x="256670" y="81499"/>
                  <a:pt x="271101" y="114085"/>
                  <a:pt x="271101" y="147745"/>
                </a:cubicBezTo>
                <a:cubicBezTo>
                  <a:pt x="271101" y="150251"/>
                  <a:pt x="269297" y="152042"/>
                  <a:pt x="266411" y="152042"/>
                </a:cubicBezTo>
                <a:cubicBezTo>
                  <a:pt x="264246" y="152042"/>
                  <a:pt x="262081" y="150251"/>
                  <a:pt x="262081" y="147745"/>
                </a:cubicBezTo>
                <a:cubicBezTo>
                  <a:pt x="262081" y="116592"/>
                  <a:pt x="249093" y="86513"/>
                  <a:pt x="226002" y="65386"/>
                </a:cubicBezTo>
                <a:cubicBezTo>
                  <a:pt x="223837" y="63595"/>
                  <a:pt x="223837" y="60731"/>
                  <a:pt x="225641" y="58940"/>
                </a:cubicBezTo>
                <a:cubicBezTo>
                  <a:pt x="227445" y="57150"/>
                  <a:pt x="230331" y="57150"/>
                  <a:pt x="232135" y="58582"/>
                </a:cubicBezTo>
                <a:close/>
                <a:moveTo>
                  <a:pt x="148659" y="26988"/>
                </a:moveTo>
                <a:cubicBezTo>
                  <a:pt x="151171" y="26988"/>
                  <a:pt x="152966" y="29148"/>
                  <a:pt x="152966" y="31669"/>
                </a:cubicBezTo>
                <a:cubicBezTo>
                  <a:pt x="152966" y="33829"/>
                  <a:pt x="151171" y="35989"/>
                  <a:pt x="148659" y="35989"/>
                </a:cubicBezTo>
                <a:cubicBezTo>
                  <a:pt x="86566" y="35989"/>
                  <a:pt x="35960" y="86396"/>
                  <a:pt x="35960" y="149045"/>
                </a:cubicBezTo>
                <a:cubicBezTo>
                  <a:pt x="35960" y="211335"/>
                  <a:pt x="86566" y="261742"/>
                  <a:pt x="148659" y="261742"/>
                </a:cubicBezTo>
                <a:cubicBezTo>
                  <a:pt x="177013" y="261742"/>
                  <a:pt x="203931" y="250940"/>
                  <a:pt x="225107" y="231857"/>
                </a:cubicBezTo>
                <a:cubicBezTo>
                  <a:pt x="226902" y="230057"/>
                  <a:pt x="229414" y="230057"/>
                  <a:pt x="231209" y="232218"/>
                </a:cubicBezTo>
                <a:cubicBezTo>
                  <a:pt x="233003" y="233658"/>
                  <a:pt x="233003" y="236898"/>
                  <a:pt x="231209" y="238338"/>
                </a:cubicBezTo>
                <a:cubicBezTo>
                  <a:pt x="208597" y="259221"/>
                  <a:pt x="179166" y="271103"/>
                  <a:pt x="148659" y="271103"/>
                </a:cubicBezTo>
                <a:cubicBezTo>
                  <a:pt x="81542" y="271103"/>
                  <a:pt x="26987" y="216375"/>
                  <a:pt x="26987" y="149045"/>
                </a:cubicBezTo>
                <a:cubicBezTo>
                  <a:pt x="26987" y="81716"/>
                  <a:pt x="81542" y="26988"/>
                  <a:pt x="148659" y="26988"/>
                </a:cubicBezTo>
                <a:close/>
                <a:moveTo>
                  <a:pt x="149572" y="0"/>
                </a:moveTo>
                <a:cubicBezTo>
                  <a:pt x="231365" y="0"/>
                  <a:pt x="298091" y="66447"/>
                  <a:pt x="298091" y="148697"/>
                </a:cubicBezTo>
                <a:cubicBezTo>
                  <a:pt x="298091" y="209757"/>
                  <a:pt x="261141" y="263992"/>
                  <a:pt x="204460" y="286979"/>
                </a:cubicBezTo>
                <a:cubicBezTo>
                  <a:pt x="204101" y="286979"/>
                  <a:pt x="203384" y="286979"/>
                  <a:pt x="203025" y="286979"/>
                </a:cubicBezTo>
                <a:cubicBezTo>
                  <a:pt x="201231" y="286979"/>
                  <a:pt x="199437" y="285901"/>
                  <a:pt x="198720" y="284106"/>
                </a:cubicBezTo>
                <a:cubicBezTo>
                  <a:pt x="197644" y="281951"/>
                  <a:pt x="199079" y="279077"/>
                  <a:pt x="201231" y="278359"/>
                </a:cubicBezTo>
                <a:cubicBezTo>
                  <a:pt x="254684" y="257168"/>
                  <a:pt x="288764" y="205806"/>
                  <a:pt x="288764" y="148697"/>
                </a:cubicBezTo>
                <a:cubicBezTo>
                  <a:pt x="288764" y="71475"/>
                  <a:pt x="226343" y="8979"/>
                  <a:pt x="149572" y="8979"/>
                </a:cubicBezTo>
                <a:cubicBezTo>
                  <a:pt x="133429" y="8979"/>
                  <a:pt x="118003" y="11493"/>
                  <a:pt x="103294" y="16881"/>
                </a:cubicBezTo>
                <a:cubicBezTo>
                  <a:pt x="100783" y="17599"/>
                  <a:pt x="98272" y="16163"/>
                  <a:pt x="97196" y="14008"/>
                </a:cubicBezTo>
                <a:cubicBezTo>
                  <a:pt x="96837" y="11853"/>
                  <a:pt x="97913" y="8979"/>
                  <a:pt x="100066" y="8261"/>
                </a:cubicBezTo>
                <a:cubicBezTo>
                  <a:pt x="115850" y="2514"/>
                  <a:pt x="132352" y="0"/>
                  <a:pt x="14957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anchor="ctr"/>
          <a:lstStyle/>
          <a:p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8A189E28-1169-49FB-A08F-1E437C9CD49A}"/>
              </a:ext>
            </a:extLst>
          </p:cNvPr>
          <p:cNvSpPr txBox="1">
            <a:spLocks/>
          </p:cNvSpPr>
          <p:nvPr/>
        </p:nvSpPr>
        <p:spPr>
          <a:xfrm>
            <a:off x="3641183" y="4566087"/>
            <a:ext cx="2796294" cy="261610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400" dirty="0">
                <a:latin typeface="+mn-lt"/>
              </a:rPr>
              <a:t>sabiedriskā pakalpojuma sniedzēji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9A1A43E9-AA1C-43D3-8880-22BB5E0483B5}"/>
              </a:ext>
            </a:extLst>
          </p:cNvPr>
          <p:cNvSpPr txBox="1">
            <a:spLocks/>
          </p:cNvSpPr>
          <p:nvPr/>
        </p:nvSpPr>
        <p:spPr>
          <a:xfrm>
            <a:off x="7137713" y="4566087"/>
            <a:ext cx="2796294" cy="261610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400" dirty="0">
                <a:latin typeface="+mn-lt"/>
              </a:rPr>
              <a:t>sabiedriskā pakalpojuma sniedzēji</a:t>
            </a:r>
          </a:p>
        </p:txBody>
      </p:sp>
    </p:spTree>
    <p:extLst>
      <p:ext uri="{BB962C8B-B14F-4D97-AF65-F5344CB8AC3E}">
        <p14:creationId xmlns:p14="http://schemas.microsoft.com/office/powerpoint/2010/main" val="3658906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7686D86F-4952-49A5-9CCE-630115DCBB68}"/>
              </a:ext>
            </a:extLst>
          </p:cNvPr>
          <p:cNvSpPr/>
          <p:nvPr/>
        </p:nvSpPr>
        <p:spPr>
          <a:xfrm>
            <a:off x="-4095" y="0"/>
            <a:ext cx="198056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50F1011-2001-48D5-B21D-47B41BB4BA46}"/>
              </a:ext>
            </a:extLst>
          </p:cNvPr>
          <p:cNvSpPr/>
          <p:nvPr/>
        </p:nvSpPr>
        <p:spPr>
          <a:xfrm>
            <a:off x="331190" y="2194559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Freeform 674">
            <a:extLst>
              <a:ext uri="{FF2B5EF4-FFF2-40B4-BE49-F238E27FC236}">
                <a16:creationId xmlns:a16="http://schemas.microsoft.com/office/drawing/2014/main" id="{BED72B54-ECF9-4C26-BA97-90A17C856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486" y="2521749"/>
            <a:ext cx="859745" cy="859745"/>
          </a:xfrm>
          <a:custGeom>
            <a:avLst/>
            <a:gdLst>
              <a:gd name="T0" fmla="*/ 556020 w 298090"/>
              <a:gd name="T1" fmla="*/ 2893629 h 298090"/>
              <a:gd name="T2" fmla="*/ 2658713 w 298090"/>
              <a:gd name="T3" fmla="*/ 3140351 h 298090"/>
              <a:gd name="T4" fmla="*/ 2184048 w 298090"/>
              <a:gd name="T5" fmla="*/ 1776680 h 298090"/>
              <a:gd name="T6" fmla="*/ 2310255 w 298090"/>
              <a:gd name="T7" fmla="*/ 1873577 h 298090"/>
              <a:gd name="T8" fmla="*/ 2117007 w 298090"/>
              <a:gd name="T9" fmla="*/ 2230189 h 298090"/>
              <a:gd name="T10" fmla="*/ 1844868 w 298090"/>
              <a:gd name="T11" fmla="*/ 2327092 h 298090"/>
              <a:gd name="T12" fmla="*/ 1844868 w 298090"/>
              <a:gd name="T13" fmla="*/ 2036380 h 298090"/>
              <a:gd name="T14" fmla="*/ 2117007 w 298090"/>
              <a:gd name="T15" fmla="*/ 2133290 h 298090"/>
              <a:gd name="T16" fmla="*/ 2227434 w 298090"/>
              <a:gd name="T17" fmla="*/ 1927851 h 298090"/>
              <a:gd name="T18" fmla="*/ 2184048 w 298090"/>
              <a:gd name="T19" fmla="*/ 1776680 h 298090"/>
              <a:gd name="T20" fmla="*/ 1205279 w 298090"/>
              <a:gd name="T21" fmla="*/ 1883171 h 298090"/>
              <a:gd name="T22" fmla="*/ 1050260 w 298090"/>
              <a:gd name="T23" fmla="*/ 1934247 h 298090"/>
              <a:gd name="T24" fmla="*/ 1165535 w 298090"/>
              <a:gd name="T25" fmla="*/ 2142477 h 298090"/>
              <a:gd name="T26" fmla="*/ 1463662 w 298090"/>
              <a:gd name="T27" fmla="*/ 2189629 h 298090"/>
              <a:gd name="T28" fmla="*/ 1165535 w 298090"/>
              <a:gd name="T29" fmla="*/ 2240704 h 298090"/>
              <a:gd name="T30" fmla="*/ 966783 w 298090"/>
              <a:gd name="T31" fmla="*/ 1879243 h 298090"/>
              <a:gd name="T32" fmla="*/ 954857 w 298090"/>
              <a:gd name="T33" fmla="*/ 1722096 h 298090"/>
              <a:gd name="T34" fmla="*/ 1651540 w 298090"/>
              <a:gd name="T35" fmla="*/ 1053253 h 298090"/>
              <a:gd name="T36" fmla="*/ 2017508 w 298090"/>
              <a:gd name="T37" fmla="*/ 1418201 h 298090"/>
              <a:gd name="T38" fmla="*/ 2119810 w 298090"/>
              <a:gd name="T39" fmla="*/ 1653644 h 298090"/>
              <a:gd name="T40" fmla="*/ 1934866 w 298090"/>
              <a:gd name="T41" fmla="*/ 1469218 h 298090"/>
              <a:gd name="T42" fmla="*/ 1651540 w 298090"/>
              <a:gd name="T43" fmla="*/ 1147432 h 298090"/>
              <a:gd name="T44" fmla="*/ 1376085 w 298090"/>
              <a:gd name="T45" fmla="*/ 1449594 h 298090"/>
              <a:gd name="T46" fmla="*/ 1293447 w 298090"/>
              <a:gd name="T47" fmla="*/ 1394658 h 298090"/>
              <a:gd name="T48" fmla="*/ 1651540 w 298090"/>
              <a:gd name="T49" fmla="*/ 1053253 h 298090"/>
              <a:gd name="T50" fmla="*/ 540358 w 298090"/>
              <a:gd name="T51" fmla="*/ 2791812 h 298090"/>
              <a:gd name="T52" fmla="*/ 2991548 w 298090"/>
              <a:gd name="T53" fmla="*/ 684958 h 298090"/>
              <a:gd name="T54" fmla="*/ 50899 w 298090"/>
              <a:gd name="T55" fmla="*/ 587058 h 298090"/>
              <a:gd name="T56" fmla="*/ 3050287 w 298090"/>
              <a:gd name="T57" fmla="*/ 587058 h 298090"/>
              <a:gd name="T58" fmla="*/ 3242145 w 298090"/>
              <a:gd name="T59" fmla="*/ 637967 h 298090"/>
              <a:gd name="T60" fmla="*/ 3089442 w 298090"/>
              <a:gd name="T61" fmla="*/ 684958 h 298090"/>
              <a:gd name="T62" fmla="*/ 2701798 w 298090"/>
              <a:gd name="T63" fmla="*/ 3242164 h 298090"/>
              <a:gd name="T64" fmla="*/ 497291 w 298090"/>
              <a:gd name="T65" fmla="*/ 3199090 h 298090"/>
              <a:gd name="T66" fmla="*/ 50899 w 298090"/>
              <a:gd name="T67" fmla="*/ 684958 h 298090"/>
              <a:gd name="T68" fmla="*/ 50899 w 298090"/>
              <a:gd name="T69" fmla="*/ 587058 h 298090"/>
              <a:gd name="T70" fmla="*/ 1106945 w 298090"/>
              <a:gd name="T71" fmla="*/ 245285 h 298090"/>
              <a:gd name="T72" fmla="*/ 2211202 w 298090"/>
              <a:gd name="T73" fmla="*/ 292013 h 298090"/>
              <a:gd name="T74" fmla="*/ 2066321 w 298090"/>
              <a:gd name="T75" fmla="*/ 97335 h 298090"/>
              <a:gd name="T76" fmla="*/ 1251829 w 298090"/>
              <a:gd name="T77" fmla="*/ 0 h 298090"/>
              <a:gd name="T78" fmla="*/ 2313016 w 298090"/>
              <a:gd name="T79" fmla="*/ 245285 h 298090"/>
              <a:gd name="T80" fmla="*/ 3057030 w 298090"/>
              <a:gd name="T81" fmla="*/ 292013 h 298090"/>
              <a:gd name="T82" fmla="*/ 3057030 w 298090"/>
              <a:gd name="T83" fmla="*/ 393240 h 298090"/>
              <a:gd name="T84" fmla="*/ 1059950 w 298090"/>
              <a:gd name="T85" fmla="*/ 393240 h 298090"/>
              <a:gd name="T86" fmla="*/ 155391 w 298090"/>
              <a:gd name="T87" fmla="*/ 342620 h 298090"/>
              <a:gd name="T88" fmla="*/ 1009049 w 298090"/>
              <a:gd name="T89" fmla="*/ 292013 h 298090"/>
              <a:gd name="T90" fmla="*/ 1251829 w 298090"/>
              <a:gd name="T91" fmla="*/ 0 h 29809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98090" h="298090">
                <a:moveTo>
                  <a:pt x="247329" y="265685"/>
                </a:moveTo>
                <a:lnTo>
                  <a:pt x="51122" y="266045"/>
                </a:lnTo>
                <a:lnTo>
                  <a:pt x="54002" y="288729"/>
                </a:lnTo>
                <a:lnTo>
                  <a:pt x="244448" y="288729"/>
                </a:lnTo>
                <a:lnTo>
                  <a:pt x="247329" y="265685"/>
                </a:lnTo>
                <a:close/>
                <a:moveTo>
                  <a:pt x="200806" y="163351"/>
                </a:moveTo>
                <a:cubicBezTo>
                  <a:pt x="202982" y="161925"/>
                  <a:pt x="205521" y="162638"/>
                  <a:pt x="207334" y="164420"/>
                </a:cubicBezTo>
                <a:lnTo>
                  <a:pt x="212410" y="172260"/>
                </a:lnTo>
                <a:cubicBezTo>
                  <a:pt x="216762" y="179031"/>
                  <a:pt x="217125" y="186872"/>
                  <a:pt x="213498" y="193643"/>
                </a:cubicBezTo>
                <a:cubicBezTo>
                  <a:pt x="209872" y="200771"/>
                  <a:pt x="202620" y="205047"/>
                  <a:pt x="194642" y="205047"/>
                </a:cubicBezTo>
                <a:lnTo>
                  <a:pt x="169621" y="205047"/>
                </a:lnTo>
                <a:lnTo>
                  <a:pt x="169621" y="213957"/>
                </a:lnTo>
                <a:lnTo>
                  <a:pt x="146050" y="200414"/>
                </a:lnTo>
                <a:lnTo>
                  <a:pt x="169621" y="187228"/>
                </a:lnTo>
                <a:lnTo>
                  <a:pt x="169621" y="196138"/>
                </a:lnTo>
                <a:lnTo>
                  <a:pt x="194642" y="196138"/>
                </a:lnTo>
                <a:cubicBezTo>
                  <a:pt x="199356" y="196138"/>
                  <a:pt x="203345" y="193643"/>
                  <a:pt x="205521" y="189723"/>
                </a:cubicBezTo>
                <a:cubicBezTo>
                  <a:pt x="207696" y="185446"/>
                  <a:pt x="207334" y="181170"/>
                  <a:pt x="204795" y="177250"/>
                </a:cubicBezTo>
                <a:lnTo>
                  <a:pt x="199356" y="169409"/>
                </a:lnTo>
                <a:cubicBezTo>
                  <a:pt x="198268" y="167271"/>
                  <a:pt x="198631" y="164776"/>
                  <a:pt x="200806" y="163351"/>
                </a:cubicBezTo>
                <a:close/>
                <a:moveTo>
                  <a:pt x="112644" y="146050"/>
                </a:moveTo>
                <a:lnTo>
                  <a:pt x="110816" y="173142"/>
                </a:lnTo>
                <a:lnTo>
                  <a:pt x="103141" y="168446"/>
                </a:lnTo>
                <a:lnTo>
                  <a:pt x="96563" y="177838"/>
                </a:lnTo>
                <a:cubicBezTo>
                  <a:pt x="94005" y="181812"/>
                  <a:pt x="94005" y="186146"/>
                  <a:pt x="96198" y="190481"/>
                </a:cubicBezTo>
                <a:cubicBezTo>
                  <a:pt x="98390" y="194455"/>
                  <a:pt x="102411" y="196983"/>
                  <a:pt x="107162" y="196983"/>
                </a:cubicBezTo>
                <a:lnTo>
                  <a:pt x="129821" y="196983"/>
                </a:lnTo>
                <a:cubicBezTo>
                  <a:pt x="132379" y="196983"/>
                  <a:pt x="134572" y="198789"/>
                  <a:pt x="134572" y="201318"/>
                </a:cubicBezTo>
                <a:cubicBezTo>
                  <a:pt x="134572" y="203847"/>
                  <a:pt x="132379" y="206014"/>
                  <a:pt x="129821" y="206014"/>
                </a:cubicBezTo>
                <a:lnTo>
                  <a:pt x="107162" y="206014"/>
                </a:lnTo>
                <a:cubicBezTo>
                  <a:pt x="98756" y="206014"/>
                  <a:pt x="91812" y="201679"/>
                  <a:pt x="87792" y="194455"/>
                </a:cubicBezTo>
                <a:cubicBezTo>
                  <a:pt x="84137" y="187591"/>
                  <a:pt x="84503" y="179644"/>
                  <a:pt x="88888" y="172781"/>
                </a:cubicBezTo>
                <a:lnTo>
                  <a:pt x="95832" y="163389"/>
                </a:lnTo>
                <a:lnTo>
                  <a:pt x="87792" y="158332"/>
                </a:lnTo>
                <a:lnTo>
                  <a:pt x="112644" y="146050"/>
                </a:lnTo>
                <a:close/>
                <a:moveTo>
                  <a:pt x="151846" y="96838"/>
                </a:moveTo>
                <a:cubicBezTo>
                  <a:pt x="158720" y="96838"/>
                  <a:pt x="165595" y="100085"/>
                  <a:pt x="169574" y="106219"/>
                </a:cubicBezTo>
                <a:lnTo>
                  <a:pt x="185494" y="130392"/>
                </a:lnTo>
                <a:lnTo>
                  <a:pt x="193091" y="125341"/>
                </a:lnTo>
                <a:lnTo>
                  <a:pt x="194900" y="152039"/>
                </a:lnTo>
                <a:lnTo>
                  <a:pt x="170298" y="140133"/>
                </a:lnTo>
                <a:lnTo>
                  <a:pt x="177896" y="135082"/>
                </a:lnTo>
                <a:lnTo>
                  <a:pt x="161977" y="111270"/>
                </a:lnTo>
                <a:cubicBezTo>
                  <a:pt x="159444" y="108023"/>
                  <a:pt x="155826" y="105497"/>
                  <a:pt x="151846" y="105497"/>
                </a:cubicBezTo>
                <a:cubicBezTo>
                  <a:pt x="147505" y="105497"/>
                  <a:pt x="143887" y="108023"/>
                  <a:pt x="141716" y="111270"/>
                </a:cubicBezTo>
                <a:lnTo>
                  <a:pt x="126520" y="133278"/>
                </a:lnTo>
                <a:cubicBezTo>
                  <a:pt x="125073" y="135082"/>
                  <a:pt x="122179" y="135804"/>
                  <a:pt x="120370" y="134360"/>
                </a:cubicBezTo>
                <a:cubicBezTo>
                  <a:pt x="118199" y="132917"/>
                  <a:pt x="117475" y="130031"/>
                  <a:pt x="118922" y="128227"/>
                </a:cubicBezTo>
                <a:lnTo>
                  <a:pt x="134118" y="106219"/>
                </a:lnTo>
                <a:cubicBezTo>
                  <a:pt x="138098" y="100085"/>
                  <a:pt x="144610" y="96838"/>
                  <a:pt x="151846" y="96838"/>
                </a:cubicBezTo>
                <a:close/>
                <a:moveTo>
                  <a:pt x="23401" y="62976"/>
                </a:moveTo>
                <a:lnTo>
                  <a:pt x="49682" y="256684"/>
                </a:lnTo>
                <a:lnTo>
                  <a:pt x="248769" y="256324"/>
                </a:lnTo>
                <a:lnTo>
                  <a:pt x="275049" y="62976"/>
                </a:lnTo>
                <a:lnTo>
                  <a:pt x="23401" y="62976"/>
                </a:lnTo>
                <a:close/>
                <a:moveTo>
                  <a:pt x="4680" y="53975"/>
                </a:moveTo>
                <a:lnTo>
                  <a:pt x="18361" y="53975"/>
                </a:lnTo>
                <a:lnTo>
                  <a:pt x="280450" y="53975"/>
                </a:lnTo>
                <a:lnTo>
                  <a:pt x="293770" y="53975"/>
                </a:lnTo>
                <a:cubicBezTo>
                  <a:pt x="296290" y="53975"/>
                  <a:pt x="298090" y="55775"/>
                  <a:pt x="298090" y="58656"/>
                </a:cubicBezTo>
                <a:cubicBezTo>
                  <a:pt x="298090" y="61176"/>
                  <a:pt x="296290" y="62976"/>
                  <a:pt x="293770" y="62976"/>
                </a:cubicBezTo>
                <a:lnTo>
                  <a:pt x="284050" y="62976"/>
                </a:lnTo>
                <a:lnTo>
                  <a:pt x="252729" y="294130"/>
                </a:lnTo>
                <a:cubicBezTo>
                  <a:pt x="252369" y="296290"/>
                  <a:pt x="250569" y="298090"/>
                  <a:pt x="248409" y="298090"/>
                </a:cubicBezTo>
                <a:lnTo>
                  <a:pt x="50042" y="298090"/>
                </a:lnTo>
                <a:cubicBezTo>
                  <a:pt x="47882" y="298090"/>
                  <a:pt x="46082" y="296290"/>
                  <a:pt x="45722" y="294130"/>
                </a:cubicBezTo>
                <a:lnTo>
                  <a:pt x="14401" y="62976"/>
                </a:lnTo>
                <a:lnTo>
                  <a:pt x="4680" y="62976"/>
                </a:lnTo>
                <a:cubicBezTo>
                  <a:pt x="2160" y="62976"/>
                  <a:pt x="0" y="61176"/>
                  <a:pt x="0" y="58656"/>
                </a:cubicBezTo>
                <a:cubicBezTo>
                  <a:pt x="0" y="55775"/>
                  <a:pt x="2160" y="53975"/>
                  <a:pt x="4680" y="53975"/>
                </a:cubicBezTo>
                <a:close/>
                <a:moveTo>
                  <a:pt x="115096" y="8949"/>
                </a:moveTo>
                <a:cubicBezTo>
                  <a:pt x="107895" y="8949"/>
                  <a:pt x="101775" y="15393"/>
                  <a:pt x="101775" y="22552"/>
                </a:cubicBezTo>
                <a:lnTo>
                  <a:pt x="101775" y="26848"/>
                </a:lnTo>
                <a:lnTo>
                  <a:pt x="203303" y="26848"/>
                </a:lnTo>
                <a:lnTo>
                  <a:pt x="203303" y="22552"/>
                </a:lnTo>
                <a:cubicBezTo>
                  <a:pt x="203303" y="15393"/>
                  <a:pt x="197543" y="8949"/>
                  <a:pt x="189982" y="8949"/>
                </a:cubicBezTo>
                <a:lnTo>
                  <a:pt x="115096" y="8949"/>
                </a:lnTo>
                <a:close/>
                <a:moveTo>
                  <a:pt x="115096" y="0"/>
                </a:moveTo>
                <a:lnTo>
                  <a:pt x="189982" y="0"/>
                </a:lnTo>
                <a:cubicBezTo>
                  <a:pt x="202223" y="0"/>
                  <a:pt x="212664" y="10381"/>
                  <a:pt x="212664" y="22552"/>
                </a:cubicBezTo>
                <a:lnTo>
                  <a:pt x="212664" y="26848"/>
                </a:lnTo>
                <a:lnTo>
                  <a:pt x="281070" y="26848"/>
                </a:lnTo>
                <a:cubicBezTo>
                  <a:pt x="283230" y="26848"/>
                  <a:pt x="285390" y="28996"/>
                  <a:pt x="285390" y="31501"/>
                </a:cubicBezTo>
                <a:cubicBezTo>
                  <a:pt x="285390" y="34007"/>
                  <a:pt x="283230" y="36155"/>
                  <a:pt x="281070" y="36155"/>
                </a:cubicBezTo>
                <a:lnTo>
                  <a:pt x="207984" y="36155"/>
                </a:lnTo>
                <a:lnTo>
                  <a:pt x="97454" y="36155"/>
                </a:lnTo>
                <a:lnTo>
                  <a:pt x="18968" y="36155"/>
                </a:lnTo>
                <a:cubicBezTo>
                  <a:pt x="16447" y="36155"/>
                  <a:pt x="14287" y="34007"/>
                  <a:pt x="14287" y="31501"/>
                </a:cubicBezTo>
                <a:cubicBezTo>
                  <a:pt x="14287" y="28996"/>
                  <a:pt x="16447" y="26848"/>
                  <a:pt x="18968" y="26848"/>
                </a:cubicBezTo>
                <a:lnTo>
                  <a:pt x="92774" y="26848"/>
                </a:lnTo>
                <a:lnTo>
                  <a:pt x="92774" y="22552"/>
                </a:lnTo>
                <a:cubicBezTo>
                  <a:pt x="92774" y="10381"/>
                  <a:pt x="102855" y="0"/>
                  <a:pt x="115096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anchor="ctr"/>
          <a:lstStyle/>
          <a:p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177267-F6A1-48B7-9F07-F76FFE2C3A20}"/>
              </a:ext>
            </a:extLst>
          </p:cNvPr>
          <p:cNvSpPr txBox="1"/>
          <p:nvPr/>
        </p:nvSpPr>
        <p:spPr>
          <a:xfrm>
            <a:off x="18943" y="3871731"/>
            <a:ext cx="1937448" cy="585664"/>
          </a:xfrm>
          <a:prstGeom prst="rect">
            <a:avLst/>
          </a:prstGeom>
          <a:noFill/>
        </p:spPr>
        <p:txBody>
          <a:bodyPr wrap="square" lIns="0" tIns="36000" rIns="0" bIns="36000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Atkritumsaimniecība</a:t>
            </a:r>
          </a:p>
          <a:p>
            <a:pPr algn="ctr">
              <a:lnSpc>
                <a:spcPts val="2000"/>
              </a:lnSpc>
            </a:pPr>
            <a:r>
              <a:rPr lang="lv-LV" sz="1600" dirty="0">
                <a:solidFill>
                  <a:schemeClr val="bg1">
                    <a:lumMod val="95000"/>
                  </a:schemeClr>
                </a:solidFill>
              </a:rPr>
              <a:t>NAP 296, 297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F5ACA99-A195-484F-B29C-482F024BD607}"/>
              </a:ext>
            </a:extLst>
          </p:cNvPr>
          <p:cNvSpPr txBox="1"/>
          <p:nvPr/>
        </p:nvSpPr>
        <p:spPr>
          <a:xfrm>
            <a:off x="1956391" y="148116"/>
            <a:ext cx="101490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2.2.2. SAM «</a:t>
            </a:r>
            <a:r>
              <a:rPr lang="lv-LV" sz="3000" b="1" cap="all" dirty="0">
                <a:solidFill>
                  <a:schemeClr val="tx2"/>
                </a:solidFill>
                <a:cs typeface="Poppins" pitchFamily="2" charset="77"/>
              </a:rPr>
              <a:t>Pārejas uz aprites ekonomiku veicināšana»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21BD4DD-2231-402A-BFFE-0801CAD955F9}"/>
              </a:ext>
            </a:extLst>
          </p:cNvPr>
          <p:cNvSpPr txBox="1"/>
          <p:nvPr/>
        </p:nvSpPr>
        <p:spPr>
          <a:xfrm rot="16200000">
            <a:off x="10937235" y="5518616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NON-ETS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A485292-B017-45E6-9F24-ABFCA5BAD396}"/>
              </a:ext>
            </a:extLst>
          </p:cNvPr>
          <p:cNvGrpSpPr>
            <a:grpSpLocks noChangeAspect="1"/>
          </p:cNvGrpSpPr>
          <p:nvPr/>
        </p:nvGrpSpPr>
        <p:grpSpPr>
          <a:xfrm>
            <a:off x="2530214" y="672635"/>
            <a:ext cx="8858221" cy="1576961"/>
            <a:chOff x="7135440" y="2611221"/>
            <a:chExt cx="13098521" cy="2543306"/>
          </a:xfrm>
        </p:grpSpPr>
        <p:sp>
          <p:nvSpPr>
            <p:cNvPr id="33" name="Freeform 1">
              <a:extLst>
                <a:ext uri="{FF2B5EF4-FFF2-40B4-BE49-F238E27FC236}">
                  <a16:creationId xmlns:a16="http://schemas.microsoft.com/office/drawing/2014/main" id="{ECEEBF6F-09DA-4854-89B9-D3FF716872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731" y="2851957"/>
              <a:ext cx="12590230" cy="2063261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34" name="Freeform 2">
              <a:extLst>
                <a:ext uri="{FF2B5EF4-FFF2-40B4-BE49-F238E27FC236}">
                  <a16:creationId xmlns:a16="http://schemas.microsoft.com/office/drawing/2014/main" id="{D3FA8DFD-46CC-4BF4-881D-5700F84C64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8436" y="2876291"/>
              <a:ext cx="2289841" cy="2151587"/>
            </a:xfrm>
            <a:custGeom>
              <a:avLst/>
              <a:gdLst>
                <a:gd name="T0" fmla="*/ 2923 w 3506"/>
                <a:gd name="T1" fmla="*/ 0 h 3296"/>
                <a:gd name="T2" fmla="*/ 594 w 3506"/>
                <a:gd name="T3" fmla="*/ 0 h 3296"/>
                <a:gd name="T4" fmla="*/ 594 w 3506"/>
                <a:gd name="T5" fmla="*/ 0 h 3296"/>
                <a:gd name="T6" fmla="*/ 0 w 3506"/>
                <a:gd name="T7" fmla="*/ 594 h 3296"/>
                <a:gd name="T8" fmla="*/ 0 w 3506"/>
                <a:gd name="T9" fmla="*/ 2701 h 3296"/>
                <a:gd name="T10" fmla="*/ 0 w 3506"/>
                <a:gd name="T11" fmla="*/ 2701 h 3296"/>
                <a:gd name="T12" fmla="*/ 594 w 3506"/>
                <a:gd name="T13" fmla="*/ 3295 h 3296"/>
                <a:gd name="T14" fmla="*/ 2902 w 3506"/>
                <a:gd name="T15" fmla="*/ 3295 h 3296"/>
                <a:gd name="T16" fmla="*/ 2902 w 3506"/>
                <a:gd name="T17" fmla="*/ 3295 h 3296"/>
                <a:gd name="T18" fmla="*/ 3505 w 3506"/>
                <a:gd name="T19" fmla="*/ 1634 h 3296"/>
                <a:gd name="T20" fmla="*/ 3505 w 3506"/>
                <a:gd name="T21" fmla="*/ 1634 h 3296"/>
                <a:gd name="T22" fmla="*/ 2923 w 3506"/>
                <a:gd name="T23" fmla="*/ 0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6">
                  <a:moveTo>
                    <a:pt x="2923" y="0"/>
                  </a:moveTo>
                  <a:lnTo>
                    <a:pt x="594" y="0"/>
                  </a:lnTo>
                  <a:lnTo>
                    <a:pt x="594" y="0"/>
                  </a:lnTo>
                  <a:cubicBezTo>
                    <a:pt x="266" y="0"/>
                    <a:pt x="0" y="265"/>
                    <a:pt x="0" y="594"/>
                  </a:cubicBezTo>
                  <a:lnTo>
                    <a:pt x="0" y="2701"/>
                  </a:lnTo>
                  <a:lnTo>
                    <a:pt x="0" y="2701"/>
                  </a:lnTo>
                  <a:cubicBezTo>
                    <a:pt x="0" y="3030"/>
                    <a:pt x="266" y="3295"/>
                    <a:pt x="594" y="3295"/>
                  </a:cubicBezTo>
                  <a:lnTo>
                    <a:pt x="2902" y="3295"/>
                  </a:lnTo>
                  <a:lnTo>
                    <a:pt x="2902" y="3295"/>
                  </a:lnTo>
                  <a:cubicBezTo>
                    <a:pt x="3279" y="2846"/>
                    <a:pt x="3505" y="2266"/>
                    <a:pt x="3505" y="1634"/>
                  </a:cubicBezTo>
                  <a:lnTo>
                    <a:pt x="3505" y="1634"/>
                  </a:lnTo>
                  <a:cubicBezTo>
                    <a:pt x="3505" y="1014"/>
                    <a:pt x="3287" y="446"/>
                    <a:pt x="292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35" name="Freeform 3">
              <a:extLst>
                <a:ext uri="{FF2B5EF4-FFF2-40B4-BE49-F238E27FC236}">
                  <a16:creationId xmlns:a16="http://schemas.microsoft.com/office/drawing/2014/main" id="{C66D7522-5AA6-4B9F-9401-1D6C01EDA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5440" y="2611221"/>
              <a:ext cx="2404564" cy="2543306"/>
            </a:xfrm>
            <a:custGeom>
              <a:avLst/>
              <a:gdLst>
                <a:gd name="T0" fmla="*/ 3894 w 3895"/>
                <a:gd name="T1" fmla="*/ 1946 h 3894"/>
                <a:gd name="T2" fmla="*/ 3894 w 3895"/>
                <a:gd name="T3" fmla="*/ 1946 h 3894"/>
                <a:gd name="T4" fmla="*/ 1947 w 3895"/>
                <a:gd name="T5" fmla="*/ 3893 h 3894"/>
                <a:gd name="T6" fmla="*/ 1947 w 3895"/>
                <a:gd name="T7" fmla="*/ 3893 h 3894"/>
                <a:gd name="T8" fmla="*/ 0 w 3895"/>
                <a:gd name="T9" fmla="*/ 1946 h 3894"/>
                <a:gd name="T10" fmla="*/ 0 w 3895"/>
                <a:gd name="T11" fmla="*/ 1946 h 3894"/>
                <a:gd name="T12" fmla="*/ 1947 w 3895"/>
                <a:gd name="T13" fmla="*/ 0 h 3894"/>
                <a:gd name="T14" fmla="*/ 1947 w 3895"/>
                <a:gd name="T15" fmla="*/ 0 h 3894"/>
                <a:gd name="T16" fmla="*/ 3894 w 3895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5" h="3894">
                  <a:moveTo>
                    <a:pt x="3894" y="1946"/>
                  </a:moveTo>
                  <a:lnTo>
                    <a:pt x="3894" y="1946"/>
                  </a:lnTo>
                  <a:cubicBezTo>
                    <a:pt x="3894" y="3022"/>
                    <a:pt x="3022" y="3893"/>
                    <a:pt x="1947" y="3893"/>
                  </a:cubicBezTo>
                  <a:lnTo>
                    <a:pt x="1947" y="3893"/>
                  </a:lnTo>
                  <a:cubicBezTo>
                    <a:pt x="872" y="3893"/>
                    <a:pt x="0" y="3022"/>
                    <a:pt x="0" y="1946"/>
                  </a:cubicBezTo>
                  <a:lnTo>
                    <a:pt x="0" y="1946"/>
                  </a:lnTo>
                  <a:cubicBezTo>
                    <a:pt x="0" y="872"/>
                    <a:pt x="872" y="0"/>
                    <a:pt x="1947" y="0"/>
                  </a:cubicBezTo>
                  <a:lnTo>
                    <a:pt x="1947" y="0"/>
                  </a:lnTo>
                  <a:cubicBezTo>
                    <a:pt x="3022" y="0"/>
                    <a:pt x="3894" y="872"/>
                    <a:pt x="3894" y="1946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800" dirty="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069B21C-DD45-4FE0-B021-07F771BD2867}"/>
              </a:ext>
            </a:extLst>
          </p:cNvPr>
          <p:cNvGrpSpPr>
            <a:grpSpLocks noChangeAspect="1"/>
          </p:cNvGrpSpPr>
          <p:nvPr/>
        </p:nvGrpSpPr>
        <p:grpSpPr>
          <a:xfrm>
            <a:off x="2648730" y="2230026"/>
            <a:ext cx="8734961" cy="1408415"/>
            <a:chOff x="5269778" y="5383555"/>
            <a:chExt cx="11796531" cy="2427077"/>
          </a:xfrm>
        </p:grpSpPr>
        <p:sp>
          <p:nvSpPr>
            <p:cNvPr id="37" name="Freeform 4">
              <a:extLst>
                <a:ext uri="{FF2B5EF4-FFF2-40B4-BE49-F238E27FC236}">
                  <a16:creationId xmlns:a16="http://schemas.microsoft.com/office/drawing/2014/main" id="{29621836-4CBA-45DF-90C2-2553FA8FE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9778" y="5519863"/>
              <a:ext cx="11327041" cy="2154465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Poppins" pitchFamily="2" charset="77"/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E8D087EB-CE88-4308-B3A7-7B67C6EA3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2825" y="5586089"/>
              <a:ext cx="2289839" cy="2068489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800" dirty="0"/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1E17F053-2A23-4994-8856-2F6A2AEA6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8594" y="5383555"/>
              <a:ext cx="2077715" cy="2427077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800" dirty="0"/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F9E3CEED-9B77-4F3D-B739-6798B20F8631}"/>
              </a:ext>
            </a:extLst>
          </p:cNvPr>
          <p:cNvSpPr txBox="1"/>
          <p:nvPr/>
        </p:nvSpPr>
        <p:spPr>
          <a:xfrm>
            <a:off x="6408481" y="4608405"/>
            <a:ext cx="999696" cy="276999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1200">
                <a:latin typeface="Poppins" pitchFamily="2" charset="77"/>
                <a:ea typeface="League Spartan" charset="0"/>
                <a:cs typeface="Poppins" pitchFamily="2" charset="77"/>
              </a:rPr>
              <a:t>EVALUATION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292CB02-4FD0-4693-9747-DC1B4760FA22}"/>
              </a:ext>
            </a:extLst>
          </p:cNvPr>
          <p:cNvGrpSpPr>
            <a:grpSpLocks noChangeAspect="1"/>
          </p:cNvGrpSpPr>
          <p:nvPr/>
        </p:nvGrpSpPr>
        <p:grpSpPr>
          <a:xfrm>
            <a:off x="2497539" y="3718669"/>
            <a:ext cx="8886150" cy="1524085"/>
            <a:chOff x="7091996" y="2695249"/>
            <a:chExt cx="11815067" cy="2253642"/>
          </a:xfrm>
        </p:grpSpPr>
        <p:sp>
          <p:nvSpPr>
            <p:cNvPr id="43" name="Freeform 1">
              <a:extLst>
                <a:ext uri="{FF2B5EF4-FFF2-40B4-BE49-F238E27FC236}">
                  <a16:creationId xmlns:a16="http://schemas.microsoft.com/office/drawing/2014/main" id="{7AC15373-A164-433E-A4B1-7DF7D87DE8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729" y="2851955"/>
              <a:ext cx="11263334" cy="189595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44" name="Freeform 2">
              <a:extLst>
                <a:ext uri="{FF2B5EF4-FFF2-40B4-BE49-F238E27FC236}">
                  <a16:creationId xmlns:a16="http://schemas.microsoft.com/office/drawing/2014/main" id="{20700A48-D694-4843-83E8-FA91864860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92485" y="2909312"/>
              <a:ext cx="1872210" cy="1853932"/>
            </a:xfrm>
            <a:custGeom>
              <a:avLst/>
              <a:gdLst>
                <a:gd name="T0" fmla="*/ 2923 w 3506"/>
                <a:gd name="T1" fmla="*/ 0 h 3296"/>
                <a:gd name="T2" fmla="*/ 594 w 3506"/>
                <a:gd name="T3" fmla="*/ 0 h 3296"/>
                <a:gd name="T4" fmla="*/ 594 w 3506"/>
                <a:gd name="T5" fmla="*/ 0 h 3296"/>
                <a:gd name="T6" fmla="*/ 0 w 3506"/>
                <a:gd name="T7" fmla="*/ 594 h 3296"/>
                <a:gd name="T8" fmla="*/ 0 w 3506"/>
                <a:gd name="T9" fmla="*/ 2701 h 3296"/>
                <a:gd name="T10" fmla="*/ 0 w 3506"/>
                <a:gd name="T11" fmla="*/ 2701 h 3296"/>
                <a:gd name="T12" fmla="*/ 594 w 3506"/>
                <a:gd name="T13" fmla="*/ 3295 h 3296"/>
                <a:gd name="T14" fmla="*/ 2902 w 3506"/>
                <a:gd name="T15" fmla="*/ 3295 h 3296"/>
                <a:gd name="T16" fmla="*/ 2902 w 3506"/>
                <a:gd name="T17" fmla="*/ 3295 h 3296"/>
                <a:gd name="T18" fmla="*/ 3505 w 3506"/>
                <a:gd name="T19" fmla="*/ 1634 h 3296"/>
                <a:gd name="T20" fmla="*/ 3505 w 3506"/>
                <a:gd name="T21" fmla="*/ 1634 h 3296"/>
                <a:gd name="T22" fmla="*/ 2923 w 3506"/>
                <a:gd name="T23" fmla="*/ 0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6">
                  <a:moveTo>
                    <a:pt x="2923" y="0"/>
                  </a:moveTo>
                  <a:lnTo>
                    <a:pt x="594" y="0"/>
                  </a:lnTo>
                  <a:lnTo>
                    <a:pt x="594" y="0"/>
                  </a:lnTo>
                  <a:cubicBezTo>
                    <a:pt x="266" y="0"/>
                    <a:pt x="0" y="265"/>
                    <a:pt x="0" y="594"/>
                  </a:cubicBezTo>
                  <a:lnTo>
                    <a:pt x="0" y="2701"/>
                  </a:lnTo>
                  <a:lnTo>
                    <a:pt x="0" y="2701"/>
                  </a:lnTo>
                  <a:cubicBezTo>
                    <a:pt x="0" y="3030"/>
                    <a:pt x="266" y="3295"/>
                    <a:pt x="594" y="3295"/>
                  </a:cubicBezTo>
                  <a:lnTo>
                    <a:pt x="2902" y="3295"/>
                  </a:lnTo>
                  <a:lnTo>
                    <a:pt x="2902" y="3295"/>
                  </a:lnTo>
                  <a:cubicBezTo>
                    <a:pt x="3279" y="2846"/>
                    <a:pt x="3505" y="2266"/>
                    <a:pt x="3505" y="1634"/>
                  </a:cubicBezTo>
                  <a:lnTo>
                    <a:pt x="3505" y="1634"/>
                  </a:lnTo>
                  <a:cubicBezTo>
                    <a:pt x="3505" y="1014"/>
                    <a:pt x="3287" y="446"/>
                    <a:pt x="292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800" dirty="0"/>
            </a:p>
          </p:txBody>
        </p:sp>
        <p:sp>
          <p:nvSpPr>
            <p:cNvPr id="45" name="Freeform 3">
              <a:extLst>
                <a:ext uri="{FF2B5EF4-FFF2-40B4-BE49-F238E27FC236}">
                  <a16:creationId xmlns:a16="http://schemas.microsoft.com/office/drawing/2014/main" id="{243D407C-9979-48DB-8B59-1331143DBE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91996" y="2695249"/>
              <a:ext cx="2162137" cy="2253642"/>
            </a:xfrm>
            <a:custGeom>
              <a:avLst/>
              <a:gdLst>
                <a:gd name="T0" fmla="*/ 3894 w 3895"/>
                <a:gd name="T1" fmla="*/ 1946 h 3894"/>
                <a:gd name="T2" fmla="*/ 3894 w 3895"/>
                <a:gd name="T3" fmla="*/ 1946 h 3894"/>
                <a:gd name="T4" fmla="*/ 1947 w 3895"/>
                <a:gd name="T5" fmla="*/ 3893 h 3894"/>
                <a:gd name="T6" fmla="*/ 1947 w 3895"/>
                <a:gd name="T7" fmla="*/ 3893 h 3894"/>
                <a:gd name="T8" fmla="*/ 0 w 3895"/>
                <a:gd name="T9" fmla="*/ 1946 h 3894"/>
                <a:gd name="T10" fmla="*/ 0 w 3895"/>
                <a:gd name="T11" fmla="*/ 1946 h 3894"/>
                <a:gd name="T12" fmla="*/ 1947 w 3895"/>
                <a:gd name="T13" fmla="*/ 0 h 3894"/>
                <a:gd name="T14" fmla="*/ 1947 w 3895"/>
                <a:gd name="T15" fmla="*/ 0 h 3894"/>
                <a:gd name="T16" fmla="*/ 3894 w 3895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5" h="3894">
                  <a:moveTo>
                    <a:pt x="3894" y="1946"/>
                  </a:moveTo>
                  <a:lnTo>
                    <a:pt x="3894" y="1946"/>
                  </a:lnTo>
                  <a:cubicBezTo>
                    <a:pt x="3894" y="3022"/>
                    <a:pt x="3022" y="3893"/>
                    <a:pt x="1947" y="3893"/>
                  </a:cubicBezTo>
                  <a:lnTo>
                    <a:pt x="1947" y="3893"/>
                  </a:lnTo>
                  <a:cubicBezTo>
                    <a:pt x="872" y="3893"/>
                    <a:pt x="0" y="3022"/>
                    <a:pt x="0" y="1946"/>
                  </a:cubicBezTo>
                  <a:lnTo>
                    <a:pt x="0" y="1946"/>
                  </a:lnTo>
                  <a:cubicBezTo>
                    <a:pt x="0" y="872"/>
                    <a:pt x="872" y="0"/>
                    <a:pt x="1947" y="0"/>
                  </a:cubicBezTo>
                  <a:lnTo>
                    <a:pt x="1947" y="0"/>
                  </a:lnTo>
                  <a:cubicBezTo>
                    <a:pt x="3022" y="0"/>
                    <a:pt x="3894" y="872"/>
                    <a:pt x="3894" y="1946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800" dirty="0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3ABCA3A7-2C9B-45FF-AA06-ECE3815768AB}"/>
              </a:ext>
            </a:extLst>
          </p:cNvPr>
          <p:cNvSpPr txBox="1"/>
          <p:nvPr/>
        </p:nvSpPr>
        <p:spPr>
          <a:xfrm>
            <a:off x="2905452" y="2377610"/>
            <a:ext cx="6825987" cy="1200329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lv-LV" sz="2400" dirty="0">
                <a:solidFill>
                  <a:schemeClr val="bg1"/>
                </a:solidFill>
              </a:rPr>
              <a:t>Kopējais sadzīves atkritumu pārstrādes apjoms 2018.gadā sasniedza </a:t>
            </a:r>
            <a:r>
              <a:rPr lang="lv-LV" sz="2400" b="1" dirty="0">
                <a:solidFill>
                  <a:schemeClr val="bg1"/>
                </a:solidFill>
              </a:rPr>
              <a:t>tikai 25,3% - mērķis 2020.gadam 50%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994E8E4-22F6-4E7D-8F8A-B8A770722DFA}"/>
              </a:ext>
            </a:extLst>
          </p:cNvPr>
          <p:cNvSpPr txBox="1"/>
          <p:nvPr/>
        </p:nvSpPr>
        <p:spPr>
          <a:xfrm>
            <a:off x="4030298" y="4057697"/>
            <a:ext cx="7369322" cy="83099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lv-LV" sz="2400" dirty="0">
                <a:solidFill>
                  <a:schemeClr val="bg1"/>
                </a:solidFill>
              </a:rPr>
              <a:t>Latvijā ir </a:t>
            </a:r>
            <a:r>
              <a:rPr lang="lv-LV" sz="2400" b="1" dirty="0">
                <a:solidFill>
                  <a:schemeClr val="bg1"/>
                </a:solidFill>
              </a:rPr>
              <a:t>zema resursu produktivitāte </a:t>
            </a:r>
            <a:r>
              <a:rPr lang="lv-LV" sz="2400" dirty="0">
                <a:solidFill>
                  <a:schemeClr val="bg1"/>
                </a:solidFill>
              </a:rPr>
              <a:t>(0,9 EUR/kg) un </a:t>
            </a:r>
            <a:r>
              <a:rPr lang="lv-LV" sz="2400" b="1" dirty="0">
                <a:solidFill>
                  <a:schemeClr val="bg1"/>
                </a:solidFill>
              </a:rPr>
              <a:t>otrreizējo izejvielu izmanto</a:t>
            </a:r>
            <a:r>
              <a:rPr lang="lv-LV" sz="2400" dirty="0">
                <a:solidFill>
                  <a:schemeClr val="bg1"/>
                </a:solidFill>
              </a:rPr>
              <a:t>šanas radītājs (3,9%)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31A87F3-B3D0-43CD-A730-F99B6DEADE61}"/>
              </a:ext>
            </a:extLst>
          </p:cNvPr>
          <p:cNvSpPr txBox="1"/>
          <p:nvPr/>
        </p:nvSpPr>
        <p:spPr>
          <a:xfrm>
            <a:off x="4282054" y="840189"/>
            <a:ext cx="6684412" cy="1200329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lv-LV" sz="2400" dirty="0">
                <a:solidFill>
                  <a:schemeClr val="bg1"/>
                </a:solidFill>
              </a:rPr>
              <a:t>Atkritumu apsaimniekošanā netiek nodrošināta ES un Latvijas normatīvajos aktos noteikto mērķu izpilde, saņemts Agrās brīdināšanas ziņojums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A6F51E8-0D80-4348-AA88-059157D5DA80}"/>
              </a:ext>
            </a:extLst>
          </p:cNvPr>
          <p:cNvGrpSpPr>
            <a:grpSpLocks noChangeAspect="1"/>
          </p:cNvGrpSpPr>
          <p:nvPr/>
        </p:nvGrpSpPr>
        <p:grpSpPr>
          <a:xfrm>
            <a:off x="2673456" y="5334310"/>
            <a:ext cx="8734961" cy="1408415"/>
            <a:chOff x="5269778" y="5383555"/>
            <a:chExt cx="11796531" cy="2427077"/>
          </a:xfrm>
        </p:grpSpPr>
        <p:sp>
          <p:nvSpPr>
            <p:cNvPr id="70" name="Freeform 4">
              <a:extLst>
                <a:ext uri="{FF2B5EF4-FFF2-40B4-BE49-F238E27FC236}">
                  <a16:creationId xmlns:a16="http://schemas.microsoft.com/office/drawing/2014/main" id="{03B43BEF-62CB-4DC1-97ED-B90BA0EEC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9778" y="5519863"/>
              <a:ext cx="11327041" cy="2154465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Poppins" pitchFamily="2" charset="77"/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71" name="Freeform 5">
              <a:extLst>
                <a:ext uri="{FF2B5EF4-FFF2-40B4-BE49-F238E27FC236}">
                  <a16:creationId xmlns:a16="http://schemas.microsoft.com/office/drawing/2014/main" id="{EA4B3E9C-6483-491C-9F26-4F083BB6B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2825" y="5586089"/>
              <a:ext cx="2289839" cy="2068489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800" dirty="0"/>
            </a:p>
          </p:txBody>
        </p:sp>
        <p:sp>
          <p:nvSpPr>
            <p:cNvPr id="72" name="Freeform 6">
              <a:extLst>
                <a:ext uri="{FF2B5EF4-FFF2-40B4-BE49-F238E27FC236}">
                  <a16:creationId xmlns:a16="http://schemas.microsoft.com/office/drawing/2014/main" id="{262F8314-1329-474B-987C-C4BC329CB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8594" y="5383555"/>
              <a:ext cx="2077715" cy="2427077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rgbClr val="00B0F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800"/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2DA82B4E-D037-4FFE-A3A8-D3D68FCD027F}"/>
              </a:ext>
            </a:extLst>
          </p:cNvPr>
          <p:cNvSpPr txBox="1"/>
          <p:nvPr/>
        </p:nvSpPr>
        <p:spPr>
          <a:xfrm>
            <a:off x="3398052" y="5449646"/>
            <a:ext cx="6159261" cy="1154162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indent="447675" algn="ctr">
              <a:tabLst>
                <a:tab pos="628650" algn="l"/>
              </a:tabLst>
            </a:pPr>
            <a:r>
              <a:rPr lang="lv-LV" sz="2300" dirty="0">
                <a:solidFill>
                  <a:schemeClr val="bg1"/>
                </a:solidFill>
              </a:rPr>
              <a:t>Atkritumu apsaimniekošanas valsts plāns 2021.-2028. gadam, Rīcības plāns pārejai uz aprites ekonomiku 2020. – 2027. gadam</a:t>
            </a:r>
          </a:p>
        </p:txBody>
      </p:sp>
      <p:sp>
        <p:nvSpPr>
          <p:cNvPr id="74" name="Freeform 940">
            <a:extLst>
              <a:ext uri="{FF2B5EF4-FFF2-40B4-BE49-F238E27FC236}">
                <a16:creationId xmlns:a16="http://schemas.microsoft.com/office/drawing/2014/main" id="{61412C46-2224-4762-9443-B454AC66DB0C}"/>
              </a:ext>
            </a:extLst>
          </p:cNvPr>
          <p:cNvSpPr>
            <a:spLocks noChangeAspect="1"/>
          </p:cNvSpPr>
          <p:nvPr/>
        </p:nvSpPr>
        <p:spPr bwMode="auto">
          <a:xfrm>
            <a:off x="10135073" y="5597914"/>
            <a:ext cx="883920" cy="881209"/>
          </a:xfrm>
          <a:custGeom>
            <a:avLst/>
            <a:gdLst>
              <a:gd name="T0" fmla="*/ 9264488 w 285387"/>
              <a:gd name="T1" fmla="*/ 9842650 h 283803"/>
              <a:gd name="T2" fmla="*/ 5302702 w 285387"/>
              <a:gd name="T3" fmla="*/ 8364308 h 283803"/>
              <a:gd name="T4" fmla="*/ 3046569 w 285387"/>
              <a:gd name="T5" fmla="*/ 8696628 h 283803"/>
              <a:gd name="T6" fmla="*/ 1702630 w 285387"/>
              <a:gd name="T7" fmla="*/ 7584757 h 283803"/>
              <a:gd name="T8" fmla="*/ 2067266 w 285387"/>
              <a:gd name="T9" fmla="*/ 7940769 h 283803"/>
              <a:gd name="T10" fmla="*/ 6382344 w 285387"/>
              <a:gd name="T11" fmla="*/ 7268313 h 283803"/>
              <a:gd name="T12" fmla="*/ 4714197 w 285387"/>
              <a:gd name="T13" fmla="*/ 7600630 h 283803"/>
              <a:gd name="T14" fmla="*/ 3047997 w 285387"/>
              <a:gd name="T15" fmla="*/ 7268313 h 283803"/>
              <a:gd name="T16" fmla="*/ 3876702 w 285387"/>
              <a:gd name="T17" fmla="*/ 7600630 h 283803"/>
              <a:gd name="T18" fmla="*/ 3047997 w 285387"/>
              <a:gd name="T19" fmla="*/ 7268313 h 283803"/>
              <a:gd name="T20" fmla="*/ 1702630 w 285387"/>
              <a:gd name="T21" fmla="*/ 8639621 h 283803"/>
              <a:gd name="T22" fmla="*/ 5509027 w 285387"/>
              <a:gd name="T23" fmla="*/ 6230020 h 283803"/>
              <a:gd name="T24" fmla="*/ 6328420 w 285387"/>
              <a:gd name="T25" fmla="*/ 6562251 h 283803"/>
              <a:gd name="T26" fmla="*/ 5509027 w 285387"/>
              <a:gd name="T27" fmla="*/ 6230020 h 283803"/>
              <a:gd name="T28" fmla="*/ 4829880 w 285387"/>
              <a:gd name="T29" fmla="*/ 6396138 h 283803"/>
              <a:gd name="T30" fmla="*/ 2905573 w 285387"/>
              <a:gd name="T31" fmla="*/ 6396138 h 283803"/>
              <a:gd name="T32" fmla="*/ 1338037 w 285387"/>
              <a:gd name="T33" fmla="*/ 5877293 h 283803"/>
              <a:gd name="T34" fmla="*/ 1702630 w 285387"/>
              <a:gd name="T35" fmla="*/ 5508107 h 283803"/>
              <a:gd name="T36" fmla="*/ 6538784 w 285387"/>
              <a:gd name="T37" fmla="*/ 5357801 h 283803"/>
              <a:gd name="T38" fmla="*/ 4557800 w 285387"/>
              <a:gd name="T39" fmla="*/ 5357801 h 283803"/>
              <a:gd name="T40" fmla="*/ 3876702 w 285387"/>
              <a:gd name="T41" fmla="*/ 5191618 h 283803"/>
              <a:gd name="T42" fmla="*/ 3047997 w 285387"/>
              <a:gd name="T43" fmla="*/ 5523934 h 283803"/>
              <a:gd name="T44" fmla="*/ 1702630 w 285387"/>
              <a:gd name="T45" fmla="*/ 5191618 h 283803"/>
              <a:gd name="T46" fmla="*/ 1025468 w 285387"/>
              <a:gd name="T47" fmla="*/ 5877293 h 283803"/>
              <a:gd name="T48" fmla="*/ 4502932 w 285387"/>
              <a:gd name="T49" fmla="*/ 4153370 h 283803"/>
              <a:gd name="T50" fmla="*/ 3048432 w 285387"/>
              <a:gd name="T51" fmla="*/ 4429708 h 283803"/>
              <a:gd name="T52" fmla="*/ 1702630 w 285387"/>
              <a:gd name="T53" fmla="*/ 3421155 h 283803"/>
              <a:gd name="T54" fmla="*/ 2067266 w 285387"/>
              <a:gd name="T55" fmla="*/ 3793897 h 283803"/>
              <a:gd name="T56" fmla="*/ 6379328 w 285387"/>
              <a:gd name="T57" fmla="*/ 3114984 h 283803"/>
              <a:gd name="T58" fmla="*/ 5742526 w 285387"/>
              <a:gd name="T59" fmla="*/ 3391375 h 283803"/>
              <a:gd name="T60" fmla="*/ 3047333 w 285387"/>
              <a:gd name="T61" fmla="*/ 3114984 h 283803"/>
              <a:gd name="T62" fmla="*/ 4902986 w 285387"/>
              <a:gd name="T63" fmla="*/ 3391375 h 283803"/>
              <a:gd name="T64" fmla="*/ 3047333 w 285387"/>
              <a:gd name="T65" fmla="*/ 3114984 h 283803"/>
              <a:gd name="T66" fmla="*/ 1702630 w 285387"/>
              <a:gd name="T67" fmla="*/ 4486133 h 283803"/>
              <a:gd name="T68" fmla="*/ 1179329 w 285387"/>
              <a:gd name="T69" fmla="*/ 2076650 h 283803"/>
              <a:gd name="T70" fmla="*/ 3422597 w 285387"/>
              <a:gd name="T71" fmla="*/ 2408947 h 283803"/>
              <a:gd name="T72" fmla="*/ 1179329 w 285387"/>
              <a:gd name="T73" fmla="*/ 2076650 h 283803"/>
              <a:gd name="T74" fmla="*/ 9929182 w 285387"/>
              <a:gd name="T75" fmla="*/ 8537255 h 283803"/>
              <a:gd name="T76" fmla="*/ 8573776 w 285387"/>
              <a:gd name="T77" fmla="*/ 1370695 h 283803"/>
              <a:gd name="T78" fmla="*/ 9095075 w 285387"/>
              <a:gd name="T79" fmla="*/ 1370695 h 283803"/>
              <a:gd name="T80" fmla="*/ 4276623 w 285387"/>
              <a:gd name="T81" fmla="*/ 1038272 h 283803"/>
              <a:gd name="T82" fmla="*/ 3003008 w 285387"/>
              <a:gd name="T83" fmla="*/ 1370614 h 283803"/>
              <a:gd name="T84" fmla="*/ 1181186 w 285387"/>
              <a:gd name="T85" fmla="*/ 1038272 h 283803"/>
              <a:gd name="T86" fmla="*/ 2167159 w 285387"/>
              <a:gd name="T87" fmla="*/ 1370614 h 283803"/>
              <a:gd name="T88" fmla="*/ 1181186 w 285387"/>
              <a:gd name="T89" fmla="*/ 1038272 h 283803"/>
              <a:gd name="T90" fmla="*/ 6978580 w 285387"/>
              <a:gd name="T91" fmla="*/ 2088623 h 283803"/>
              <a:gd name="T92" fmla="*/ 8573776 w 285387"/>
              <a:gd name="T93" fmla="*/ 574369 h 283803"/>
              <a:gd name="T94" fmla="*/ 9929182 w 285387"/>
              <a:gd name="T95" fmla="*/ 574369 h 283803"/>
              <a:gd name="T96" fmla="*/ 8834434 w 285387"/>
              <a:gd name="T97" fmla="*/ 313314 h 283803"/>
              <a:gd name="T98" fmla="*/ 7197822 w 285387"/>
              <a:gd name="T99" fmla="*/ 9999276 h 283803"/>
              <a:gd name="T100" fmla="*/ 5146861 w 285387"/>
              <a:gd name="T101" fmla="*/ 2245232 h 283803"/>
              <a:gd name="T102" fmla="*/ 8834434 w 285387"/>
              <a:gd name="T103" fmla="*/ 0 h 283803"/>
              <a:gd name="T104" fmla="*/ 10228960 w 285387"/>
              <a:gd name="T105" fmla="*/ 574369 h 283803"/>
              <a:gd name="T106" fmla="*/ 9394841 w 285387"/>
              <a:gd name="T107" fmla="*/ 10234253 h 283803"/>
              <a:gd name="T108" fmla="*/ 8287068 w 285387"/>
              <a:gd name="T109" fmla="*/ 8772222 h 283803"/>
              <a:gd name="T110" fmla="*/ 8834434 w 285387"/>
              <a:gd name="T111" fmla="*/ 0 h 283803"/>
              <a:gd name="T112" fmla="*/ 5404885 w 285387"/>
              <a:gd name="T113" fmla="*/ 52264 h 283803"/>
              <a:gd name="T114" fmla="*/ 7507443 w 285387"/>
              <a:gd name="T115" fmla="*/ 10155927 h 283803"/>
              <a:gd name="T116" fmla="*/ 0 w 285387"/>
              <a:gd name="T117" fmla="*/ 10155927 h 28380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85387" h="283803">
                <a:moveTo>
                  <a:pt x="273766" y="243567"/>
                </a:moveTo>
                <a:lnTo>
                  <a:pt x="242171" y="243927"/>
                </a:lnTo>
                <a:lnTo>
                  <a:pt x="258150" y="270870"/>
                </a:lnTo>
                <a:lnTo>
                  <a:pt x="273766" y="243567"/>
                </a:lnTo>
                <a:close/>
                <a:moveTo>
                  <a:pt x="84891" y="230187"/>
                </a:moveTo>
                <a:lnTo>
                  <a:pt x="147757" y="230187"/>
                </a:lnTo>
                <a:cubicBezTo>
                  <a:pt x="149900" y="230187"/>
                  <a:pt x="152043" y="232092"/>
                  <a:pt x="152043" y="234378"/>
                </a:cubicBezTo>
                <a:cubicBezTo>
                  <a:pt x="152043" y="237045"/>
                  <a:pt x="149900" y="239331"/>
                  <a:pt x="147757" y="239331"/>
                </a:cubicBezTo>
                <a:lnTo>
                  <a:pt x="84891" y="239331"/>
                </a:lnTo>
                <a:cubicBezTo>
                  <a:pt x="82748" y="239331"/>
                  <a:pt x="80962" y="237045"/>
                  <a:pt x="80962" y="234378"/>
                </a:cubicBezTo>
                <a:cubicBezTo>
                  <a:pt x="80962" y="232092"/>
                  <a:pt x="82748" y="230187"/>
                  <a:pt x="84891" y="230187"/>
                </a:cubicBezTo>
                <a:close/>
                <a:moveTo>
                  <a:pt x="47443" y="208734"/>
                </a:moveTo>
                <a:cubicBezTo>
                  <a:pt x="41638" y="208734"/>
                  <a:pt x="37283" y="213088"/>
                  <a:pt x="37283" y="218531"/>
                </a:cubicBezTo>
                <a:cubicBezTo>
                  <a:pt x="37283" y="224336"/>
                  <a:pt x="41638" y="229054"/>
                  <a:pt x="47443" y="229054"/>
                </a:cubicBezTo>
                <a:cubicBezTo>
                  <a:pt x="52886" y="229054"/>
                  <a:pt x="57603" y="224336"/>
                  <a:pt x="57603" y="218531"/>
                </a:cubicBezTo>
                <a:cubicBezTo>
                  <a:pt x="57603" y="213088"/>
                  <a:pt x="52886" y="208734"/>
                  <a:pt x="47443" y="208734"/>
                </a:cubicBezTo>
                <a:close/>
                <a:moveTo>
                  <a:pt x="131358" y="200025"/>
                </a:moveTo>
                <a:lnTo>
                  <a:pt x="177841" y="200025"/>
                </a:lnTo>
                <a:cubicBezTo>
                  <a:pt x="180020" y="200025"/>
                  <a:pt x="182199" y="201930"/>
                  <a:pt x="182199" y="204597"/>
                </a:cubicBezTo>
                <a:cubicBezTo>
                  <a:pt x="182199" y="207264"/>
                  <a:pt x="180020" y="209169"/>
                  <a:pt x="177841" y="209169"/>
                </a:cubicBezTo>
                <a:lnTo>
                  <a:pt x="131358" y="209169"/>
                </a:lnTo>
                <a:cubicBezTo>
                  <a:pt x="128816" y="209169"/>
                  <a:pt x="127000" y="207264"/>
                  <a:pt x="127000" y="204597"/>
                </a:cubicBezTo>
                <a:cubicBezTo>
                  <a:pt x="127000" y="201930"/>
                  <a:pt x="128816" y="200025"/>
                  <a:pt x="131358" y="200025"/>
                </a:cubicBezTo>
                <a:close/>
                <a:moveTo>
                  <a:pt x="84931" y="200025"/>
                </a:moveTo>
                <a:lnTo>
                  <a:pt x="108022" y="200025"/>
                </a:lnTo>
                <a:cubicBezTo>
                  <a:pt x="110547" y="200025"/>
                  <a:pt x="112351" y="201930"/>
                  <a:pt x="112351" y="204597"/>
                </a:cubicBezTo>
                <a:cubicBezTo>
                  <a:pt x="112351" y="207264"/>
                  <a:pt x="110547" y="209169"/>
                  <a:pt x="108022" y="209169"/>
                </a:cubicBezTo>
                <a:lnTo>
                  <a:pt x="84931" y="209169"/>
                </a:lnTo>
                <a:cubicBezTo>
                  <a:pt x="82766" y="209169"/>
                  <a:pt x="80962" y="207264"/>
                  <a:pt x="80962" y="204597"/>
                </a:cubicBezTo>
                <a:cubicBezTo>
                  <a:pt x="80962" y="201930"/>
                  <a:pt x="82766" y="200025"/>
                  <a:pt x="84931" y="200025"/>
                </a:cubicBezTo>
                <a:close/>
                <a:moveTo>
                  <a:pt x="47443" y="200025"/>
                </a:moveTo>
                <a:cubicBezTo>
                  <a:pt x="57603" y="200025"/>
                  <a:pt x="66312" y="208371"/>
                  <a:pt x="66312" y="218531"/>
                </a:cubicBezTo>
                <a:cubicBezTo>
                  <a:pt x="66312" y="229054"/>
                  <a:pt x="57603" y="237762"/>
                  <a:pt x="47443" y="237762"/>
                </a:cubicBezTo>
                <a:cubicBezTo>
                  <a:pt x="36920" y="237762"/>
                  <a:pt x="28575" y="229054"/>
                  <a:pt x="28575" y="218531"/>
                </a:cubicBezTo>
                <a:cubicBezTo>
                  <a:pt x="28575" y="208371"/>
                  <a:pt x="36920" y="200025"/>
                  <a:pt x="47443" y="200025"/>
                </a:cubicBezTo>
                <a:close/>
                <a:moveTo>
                  <a:pt x="153506" y="171450"/>
                </a:moveTo>
                <a:lnTo>
                  <a:pt x="176338" y="171450"/>
                </a:lnTo>
                <a:cubicBezTo>
                  <a:pt x="178478" y="171450"/>
                  <a:pt x="180619" y="173355"/>
                  <a:pt x="180619" y="176022"/>
                </a:cubicBezTo>
                <a:cubicBezTo>
                  <a:pt x="180619" y="178689"/>
                  <a:pt x="178478" y="180594"/>
                  <a:pt x="176338" y="180594"/>
                </a:cubicBezTo>
                <a:lnTo>
                  <a:pt x="153506" y="180594"/>
                </a:lnTo>
                <a:cubicBezTo>
                  <a:pt x="151009" y="180594"/>
                  <a:pt x="149225" y="178689"/>
                  <a:pt x="149225" y="176022"/>
                </a:cubicBezTo>
                <a:cubicBezTo>
                  <a:pt x="149225" y="173355"/>
                  <a:pt x="151009" y="171450"/>
                  <a:pt x="153506" y="171450"/>
                </a:cubicBezTo>
                <a:close/>
                <a:moveTo>
                  <a:pt x="84868" y="171450"/>
                </a:moveTo>
                <a:lnTo>
                  <a:pt x="130321" y="171450"/>
                </a:lnTo>
                <a:cubicBezTo>
                  <a:pt x="132807" y="171450"/>
                  <a:pt x="134582" y="173355"/>
                  <a:pt x="134582" y="176022"/>
                </a:cubicBezTo>
                <a:cubicBezTo>
                  <a:pt x="134582" y="178689"/>
                  <a:pt x="132807" y="180594"/>
                  <a:pt x="130321" y="180594"/>
                </a:cubicBezTo>
                <a:lnTo>
                  <a:pt x="84868" y="180594"/>
                </a:lnTo>
                <a:cubicBezTo>
                  <a:pt x="82738" y="180594"/>
                  <a:pt x="80962" y="178689"/>
                  <a:pt x="80962" y="176022"/>
                </a:cubicBezTo>
                <a:cubicBezTo>
                  <a:pt x="80962" y="173355"/>
                  <a:pt x="82738" y="171450"/>
                  <a:pt x="84868" y="171450"/>
                </a:cubicBezTo>
                <a:close/>
                <a:moveTo>
                  <a:pt x="47443" y="151584"/>
                </a:moveTo>
                <a:cubicBezTo>
                  <a:pt x="41638" y="151584"/>
                  <a:pt x="37283" y="155938"/>
                  <a:pt x="37283" y="161744"/>
                </a:cubicBezTo>
                <a:cubicBezTo>
                  <a:pt x="37283" y="167549"/>
                  <a:pt x="41638" y="171904"/>
                  <a:pt x="47443" y="171904"/>
                </a:cubicBezTo>
                <a:cubicBezTo>
                  <a:pt x="52886" y="171904"/>
                  <a:pt x="57603" y="167549"/>
                  <a:pt x="57603" y="161744"/>
                </a:cubicBezTo>
                <a:cubicBezTo>
                  <a:pt x="57603" y="155938"/>
                  <a:pt x="52886" y="151584"/>
                  <a:pt x="47443" y="151584"/>
                </a:cubicBezTo>
                <a:close/>
                <a:moveTo>
                  <a:pt x="131358" y="142875"/>
                </a:moveTo>
                <a:lnTo>
                  <a:pt x="177841" y="142875"/>
                </a:lnTo>
                <a:cubicBezTo>
                  <a:pt x="180020" y="142875"/>
                  <a:pt x="182199" y="145161"/>
                  <a:pt x="182199" y="147447"/>
                </a:cubicBezTo>
                <a:cubicBezTo>
                  <a:pt x="182199" y="150114"/>
                  <a:pt x="180020" y="152019"/>
                  <a:pt x="177841" y="152019"/>
                </a:cubicBezTo>
                <a:lnTo>
                  <a:pt x="131358" y="152019"/>
                </a:lnTo>
                <a:cubicBezTo>
                  <a:pt x="128816" y="152019"/>
                  <a:pt x="127000" y="150114"/>
                  <a:pt x="127000" y="147447"/>
                </a:cubicBezTo>
                <a:cubicBezTo>
                  <a:pt x="127000" y="145161"/>
                  <a:pt x="128816" y="142875"/>
                  <a:pt x="131358" y="142875"/>
                </a:cubicBezTo>
                <a:close/>
                <a:moveTo>
                  <a:pt x="84931" y="142875"/>
                </a:moveTo>
                <a:lnTo>
                  <a:pt x="108022" y="142875"/>
                </a:lnTo>
                <a:cubicBezTo>
                  <a:pt x="110547" y="142875"/>
                  <a:pt x="112351" y="145161"/>
                  <a:pt x="112351" y="147447"/>
                </a:cubicBezTo>
                <a:cubicBezTo>
                  <a:pt x="112351" y="150114"/>
                  <a:pt x="110547" y="152019"/>
                  <a:pt x="108022" y="152019"/>
                </a:cubicBezTo>
                <a:lnTo>
                  <a:pt x="84931" y="152019"/>
                </a:lnTo>
                <a:cubicBezTo>
                  <a:pt x="82766" y="152019"/>
                  <a:pt x="80962" y="150114"/>
                  <a:pt x="80962" y="147447"/>
                </a:cubicBezTo>
                <a:cubicBezTo>
                  <a:pt x="80962" y="145161"/>
                  <a:pt x="82766" y="142875"/>
                  <a:pt x="84931" y="142875"/>
                </a:cubicBezTo>
                <a:close/>
                <a:moveTo>
                  <a:pt x="47443" y="142875"/>
                </a:moveTo>
                <a:cubicBezTo>
                  <a:pt x="57603" y="142875"/>
                  <a:pt x="66312" y="151221"/>
                  <a:pt x="66312" y="161744"/>
                </a:cubicBezTo>
                <a:cubicBezTo>
                  <a:pt x="66312" y="171904"/>
                  <a:pt x="57603" y="180612"/>
                  <a:pt x="47443" y="180612"/>
                </a:cubicBezTo>
                <a:cubicBezTo>
                  <a:pt x="36920" y="180612"/>
                  <a:pt x="28575" y="171904"/>
                  <a:pt x="28575" y="161744"/>
                </a:cubicBezTo>
                <a:cubicBezTo>
                  <a:pt x="28575" y="151221"/>
                  <a:pt x="36920" y="142875"/>
                  <a:pt x="47443" y="142875"/>
                </a:cubicBezTo>
                <a:close/>
                <a:moveTo>
                  <a:pt x="84943" y="114300"/>
                </a:moveTo>
                <a:lnTo>
                  <a:pt x="125471" y="114300"/>
                </a:lnTo>
                <a:cubicBezTo>
                  <a:pt x="128004" y="114300"/>
                  <a:pt x="129813" y="115954"/>
                  <a:pt x="129813" y="117938"/>
                </a:cubicBezTo>
                <a:cubicBezTo>
                  <a:pt x="129813" y="120253"/>
                  <a:pt x="128004" y="121906"/>
                  <a:pt x="125471" y="121906"/>
                </a:cubicBezTo>
                <a:lnTo>
                  <a:pt x="84943" y="121906"/>
                </a:lnTo>
                <a:cubicBezTo>
                  <a:pt x="82772" y="121906"/>
                  <a:pt x="80962" y="120253"/>
                  <a:pt x="80962" y="117938"/>
                </a:cubicBezTo>
                <a:cubicBezTo>
                  <a:pt x="80962" y="115954"/>
                  <a:pt x="82772" y="114300"/>
                  <a:pt x="84943" y="114300"/>
                </a:cubicBezTo>
                <a:close/>
                <a:moveTo>
                  <a:pt x="47443" y="94151"/>
                </a:moveTo>
                <a:cubicBezTo>
                  <a:pt x="41638" y="94151"/>
                  <a:pt x="37283" y="98913"/>
                  <a:pt x="37283" y="104409"/>
                </a:cubicBezTo>
                <a:cubicBezTo>
                  <a:pt x="37283" y="110270"/>
                  <a:pt x="41638" y="115033"/>
                  <a:pt x="47443" y="115033"/>
                </a:cubicBezTo>
                <a:cubicBezTo>
                  <a:pt x="52886" y="115033"/>
                  <a:pt x="57603" y="110270"/>
                  <a:pt x="57603" y="104409"/>
                </a:cubicBezTo>
                <a:cubicBezTo>
                  <a:pt x="57603" y="98913"/>
                  <a:pt x="52886" y="94151"/>
                  <a:pt x="47443" y="94151"/>
                </a:cubicBezTo>
                <a:close/>
                <a:moveTo>
                  <a:pt x="160011" y="85725"/>
                </a:moveTo>
                <a:lnTo>
                  <a:pt x="177756" y="85725"/>
                </a:lnTo>
                <a:cubicBezTo>
                  <a:pt x="179974" y="85725"/>
                  <a:pt x="182193" y="87379"/>
                  <a:pt x="182193" y="89693"/>
                </a:cubicBezTo>
                <a:cubicBezTo>
                  <a:pt x="182193" y="91678"/>
                  <a:pt x="179974" y="93331"/>
                  <a:pt x="177756" y="93331"/>
                </a:cubicBezTo>
                <a:lnTo>
                  <a:pt x="160011" y="93331"/>
                </a:lnTo>
                <a:cubicBezTo>
                  <a:pt x="157424" y="93331"/>
                  <a:pt x="155575" y="91678"/>
                  <a:pt x="155575" y="89693"/>
                </a:cubicBezTo>
                <a:cubicBezTo>
                  <a:pt x="155575" y="87379"/>
                  <a:pt x="157424" y="85725"/>
                  <a:pt x="160011" y="85725"/>
                </a:cubicBezTo>
                <a:close/>
                <a:moveTo>
                  <a:pt x="84912" y="85725"/>
                </a:moveTo>
                <a:lnTo>
                  <a:pt x="136619" y="85725"/>
                </a:lnTo>
                <a:cubicBezTo>
                  <a:pt x="139133" y="85725"/>
                  <a:pt x="140928" y="87379"/>
                  <a:pt x="140928" y="89693"/>
                </a:cubicBezTo>
                <a:cubicBezTo>
                  <a:pt x="140928" y="91678"/>
                  <a:pt x="139133" y="93331"/>
                  <a:pt x="136619" y="93331"/>
                </a:cubicBezTo>
                <a:lnTo>
                  <a:pt x="84912" y="93331"/>
                </a:lnTo>
                <a:cubicBezTo>
                  <a:pt x="82758" y="93331"/>
                  <a:pt x="80962" y="91678"/>
                  <a:pt x="80962" y="89693"/>
                </a:cubicBezTo>
                <a:cubicBezTo>
                  <a:pt x="80962" y="87379"/>
                  <a:pt x="82758" y="85725"/>
                  <a:pt x="84912" y="85725"/>
                </a:cubicBezTo>
                <a:close/>
                <a:moveTo>
                  <a:pt x="47443" y="85725"/>
                </a:moveTo>
                <a:cubicBezTo>
                  <a:pt x="57603" y="85725"/>
                  <a:pt x="66312" y="94151"/>
                  <a:pt x="66312" y="104409"/>
                </a:cubicBezTo>
                <a:cubicBezTo>
                  <a:pt x="66312" y="115033"/>
                  <a:pt x="57603" y="123459"/>
                  <a:pt x="47443" y="123459"/>
                </a:cubicBezTo>
                <a:cubicBezTo>
                  <a:pt x="36920" y="123459"/>
                  <a:pt x="28575" y="115033"/>
                  <a:pt x="28575" y="104409"/>
                </a:cubicBezTo>
                <a:cubicBezTo>
                  <a:pt x="28575" y="94151"/>
                  <a:pt x="36920" y="85725"/>
                  <a:pt x="47443" y="85725"/>
                </a:cubicBezTo>
                <a:close/>
                <a:moveTo>
                  <a:pt x="32861" y="57150"/>
                </a:moveTo>
                <a:lnTo>
                  <a:pt x="95369" y="57150"/>
                </a:lnTo>
                <a:cubicBezTo>
                  <a:pt x="97869" y="57150"/>
                  <a:pt x="99655" y="59055"/>
                  <a:pt x="99655" y="61722"/>
                </a:cubicBezTo>
                <a:cubicBezTo>
                  <a:pt x="99655" y="64008"/>
                  <a:pt x="97869" y="66294"/>
                  <a:pt x="95369" y="66294"/>
                </a:cubicBezTo>
                <a:lnTo>
                  <a:pt x="32861" y="66294"/>
                </a:lnTo>
                <a:cubicBezTo>
                  <a:pt x="30361" y="66294"/>
                  <a:pt x="28575" y="64008"/>
                  <a:pt x="28575" y="61722"/>
                </a:cubicBezTo>
                <a:cubicBezTo>
                  <a:pt x="28575" y="59055"/>
                  <a:pt x="30361" y="57150"/>
                  <a:pt x="32861" y="57150"/>
                </a:cubicBezTo>
                <a:close/>
                <a:moveTo>
                  <a:pt x="262145" y="37721"/>
                </a:moveTo>
                <a:lnTo>
                  <a:pt x="262145" y="234946"/>
                </a:lnTo>
                <a:lnTo>
                  <a:pt x="276671" y="234946"/>
                </a:lnTo>
                <a:lnTo>
                  <a:pt x="276671" y="37721"/>
                </a:lnTo>
                <a:lnTo>
                  <a:pt x="262145" y="37721"/>
                </a:lnTo>
                <a:close/>
                <a:moveTo>
                  <a:pt x="238903" y="37721"/>
                </a:moveTo>
                <a:lnTo>
                  <a:pt x="238903" y="234946"/>
                </a:lnTo>
                <a:lnTo>
                  <a:pt x="253429" y="234946"/>
                </a:lnTo>
                <a:lnTo>
                  <a:pt x="253429" y="37721"/>
                </a:lnTo>
                <a:lnTo>
                  <a:pt x="238903" y="37721"/>
                </a:lnTo>
                <a:close/>
                <a:moveTo>
                  <a:pt x="83677" y="28575"/>
                </a:moveTo>
                <a:lnTo>
                  <a:pt x="119165" y="28575"/>
                </a:lnTo>
                <a:cubicBezTo>
                  <a:pt x="121674" y="28575"/>
                  <a:pt x="123467" y="30480"/>
                  <a:pt x="123467" y="33147"/>
                </a:cubicBezTo>
                <a:cubicBezTo>
                  <a:pt x="123467" y="35814"/>
                  <a:pt x="121674" y="37719"/>
                  <a:pt x="119165" y="37719"/>
                </a:cubicBezTo>
                <a:lnTo>
                  <a:pt x="83677" y="37719"/>
                </a:lnTo>
                <a:cubicBezTo>
                  <a:pt x="81168" y="37719"/>
                  <a:pt x="79375" y="35814"/>
                  <a:pt x="79375" y="33147"/>
                </a:cubicBezTo>
                <a:cubicBezTo>
                  <a:pt x="79375" y="30480"/>
                  <a:pt x="81168" y="28575"/>
                  <a:pt x="83677" y="28575"/>
                </a:cubicBezTo>
                <a:close/>
                <a:moveTo>
                  <a:pt x="32913" y="28575"/>
                </a:moveTo>
                <a:lnTo>
                  <a:pt x="60387" y="28575"/>
                </a:lnTo>
                <a:cubicBezTo>
                  <a:pt x="62918" y="28575"/>
                  <a:pt x="64725" y="30480"/>
                  <a:pt x="64725" y="33147"/>
                </a:cubicBezTo>
                <a:cubicBezTo>
                  <a:pt x="64725" y="35814"/>
                  <a:pt x="62918" y="37719"/>
                  <a:pt x="60387" y="37719"/>
                </a:cubicBezTo>
                <a:lnTo>
                  <a:pt x="32913" y="37719"/>
                </a:lnTo>
                <a:cubicBezTo>
                  <a:pt x="30382" y="37719"/>
                  <a:pt x="28575" y="35814"/>
                  <a:pt x="28575" y="33147"/>
                </a:cubicBezTo>
                <a:cubicBezTo>
                  <a:pt x="28575" y="30480"/>
                  <a:pt x="30382" y="28575"/>
                  <a:pt x="32913" y="28575"/>
                </a:cubicBezTo>
                <a:close/>
                <a:moveTo>
                  <a:pt x="152041" y="14729"/>
                </a:moveTo>
                <a:lnTo>
                  <a:pt x="152041" y="57479"/>
                </a:lnTo>
                <a:lnTo>
                  <a:pt x="194454" y="57479"/>
                </a:lnTo>
                <a:lnTo>
                  <a:pt x="152041" y="14729"/>
                </a:lnTo>
                <a:close/>
                <a:moveTo>
                  <a:pt x="246166" y="8622"/>
                </a:moveTo>
                <a:cubicBezTo>
                  <a:pt x="242171" y="8622"/>
                  <a:pt x="238903" y="11855"/>
                  <a:pt x="238903" y="15807"/>
                </a:cubicBezTo>
                <a:lnTo>
                  <a:pt x="238903" y="29099"/>
                </a:lnTo>
                <a:lnTo>
                  <a:pt x="276671" y="29099"/>
                </a:lnTo>
                <a:lnTo>
                  <a:pt x="276671" y="15807"/>
                </a:lnTo>
                <a:cubicBezTo>
                  <a:pt x="276671" y="14010"/>
                  <a:pt x="275582" y="12214"/>
                  <a:pt x="274492" y="10777"/>
                </a:cubicBezTo>
                <a:cubicBezTo>
                  <a:pt x="273040" y="9340"/>
                  <a:pt x="271224" y="8622"/>
                  <a:pt x="269408" y="8622"/>
                </a:cubicBezTo>
                <a:lnTo>
                  <a:pt x="246166" y="8622"/>
                </a:lnTo>
                <a:close/>
                <a:moveTo>
                  <a:pt x="8626" y="8622"/>
                </a:moveTo>
                <a:lnTo>
                  <a:pt x="8626" y="275181"/>
                </a:lnTo>
                <a:lnTo>
                  <a:pt x="200564" y="275181"/>
                </a:lnTo>
                <a:lnTo>
                  <a:pt x="200564" y="66101"/>
                </a:lnTo>
                <a:lnTo>
                  <a:pt x="147728" y="66101"/>
                </a:lnTo>
                <a:cubicBezTo>
                  <a:pt x="145571" y="66101"/>
                  <a:pt x="143414" y="63945"/>
                  <a:pt x="143414" y="61790"/>
                </a:cubicBezTo>
                <a:lnTo>
                  <a:pt x="143414" y="8622"/>
                </a:lnTo>
                <a:lnTo>
                  <a:pt x="8626" y="8622"/>
                </a:lnTo>
                <a:close/>
                <a:moveTo>
                  <a:pt x="246166" y="0"/>
                </a:moveTo>
                <a:lnTo>
                  <a:pt x="269408" y="0"/>
                </a:lnTo>
                <a:cubicBezTo>
                  <a:pt x="273766" y="0"/>
                  <a:pt x="277398" y="1796"/>
                  <a:pt x="280303" y="4670"/>
                </a:cubicBezTo>
                <a:cubicBezTo>
                  <a:pt x="283571" y="7544"/>
                  <a:pt x="285024" y="11855"/>
                  <a:pt x="285024" y="15807"/>
                </a:cubicBezTo>
                <a:lnTo>
                  <a:pt x="285387" y="239257"/>
                </a:lnTo>
                <a:cubicBezTo>
                  <a:pt x="285387" y="240334"/>
                  <a:pt x="285024" y="240694"/>
                  <a:pt x="284661" y="241412"/>
                </a:cubicBezTo>
                <a:lnTo>
                  <a:pt x="261782" y="281647"/>
                </a:lnTo>
                <a:cubicBezTo>
                  <a:pt x="261056" y="283084"/>
                  <a:pt x="259603" y="283803"/>
                  <a:pt x="258150" y="283803"/>
                </a:cubicBezTo>
                <a:cubicBezTo>
                  <a:pt x="256335" y="283803"/>
                  <a:pt x="254882" y="283084"/>
                  <a:pt x="254156" y="281647"/>
                </a:cubicBezTo>
                <a:lnTo>
                  <a:pt x="230914" y="241412"/>
                </a:lnTo>
                <a:cubicBezTo>
                  <a:pt x="230550" y="240694"/>
                  <a:pt x="230550" y="240334"/>
                  <a:pt x="230550" y="239257"/>
                </a:cubicBezTo>
                <a:lnTo>
                  <a:pt x="230187" y="15807"/>
                </a:lnTo>
                <a:cubicBezTo>
                  <a:pt x="230187" y="7185"/>
                  <a:pt x="237450" y="0"/>
                  <a:pt x="246166" y="0"/>
                </a:cubicBezTo>
                <a:close/>
                <a:moveTo>
                  <a:pt x="4313" y="0"/>
                </a:moveTo>
                <a:lnTo>
                  <a:pt x="147728" y="0"/>
                </a:lnTo>
                <a:cubicBezTo>
                  <a:pt x="148806" y="0"/>
                  <a:pt x="149884" y="359"/>
                  <a:pt x="150603" y="1437"/>
                </a:cubicBezTo>
                <a:lnTo>
                  <a:pt x="208113" y="58916"/>
                </a:lnTo>
                <a:cubicBezTo>
                  <a:pt x="208831" y="59634"/>
                  <a:pt x="209191" y="60712"/>
                  <a:pt x="209191" y="61790"/>
                </a:cubicBezTo>
                <a:lnTo>
                  <a:pt x="209191" y="279492"/>
                </a:lnTo>
                <a:cubicBezTo>
                  <a:pt x="209191" y="282007"/>
                  <a:pt x="207394" y="283803"/>
                  <a:pt x="205237" y="283803"/>
                </a:cubicBezTo>
                <a:lnTo>
                  <a:pt x="4313" y="283803"/>
                </a:lnTo>
                <a:cubicBezTo>
                  <a:pt x="1797" y="283803"/>
                  <a:pt x="0" y="282007"/>
                  <a:pt x="0" y="279492"/>
                </a:cubicBezTo>
                <a:lnTo>
                  <a:pt x="0" y="4670"/>
                </a:lnTo>
                <a:cubicBezTo>
                  <a:pt x="0" y="1796"/>
                  <a:pt x="1797" y="0"/>
                  <a:pt x="43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endParaRPr lang="en-US" sz="900"/>
          </a:p>
        </p:txBody>
      </p:sp>
      <p:grpSp>
        <p:nvGrpSpPr>
          <p:cNvPr id="75" name="Группа 509">
            <a:extLst>
              <a:ext uri="{FF2B5EF4-FFF2-40B4-BE49-F238E27FC236}">
                <a16:creationId xmlns:a16="http://schemas.microsoft.com/office/drawing/2014/main" id="{BAECD5FD-DC6B-419D-A964-B5E63F73BE67}"/>
              </a:ext>
            </a:extLst>
          </p:cNvPr>
          <p:cNvGrpSpPr/>
          <p:nvPr/>
        </p:nvGrpSpPr>
        <p:grpSpPr>
          <a:xfrm>
            <a:off x="10224258" y="2503358"/>
            <a:ext cx="705549" cy="730357"/>
            <a:chOff x="3296180" y="3622389"/>
            <a:chExt cx="218124" cy="302560"/>
          </a:xfrm>
          <a:solidFill>
            <a:schemeClr val="bg1"/>
          </a:solidFill>
        </p:grpSpPr>
        <p:sp>
          <p:nvSpPr>
            <p:cNvPr id="76" name="Freeform 220">
              <a:extLst>
                <a:ext uri="{FF2B5EF4-FFF2-40B4-BE49-F238E27FC236}">
                  <a16:creationId xmlns:a16="http://schemas.microsoft.com/office/drawing/2014/main" id="{1BCA3EE6-E4D0-4932-9527-9CD114E1C2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96180" y="3830663"/>
              <a:ext cx="66141" cy="94286"/>
            </a:xfrm>
            <a:custGeom>
              <a:avLst/>
              <a:gdLst>
                <a:gd name="T0" fmla="*/ 47 w 47"/>
                <a:gd name="T1" fmla="*/ 67 h 67"/>
                <a:gd name="T2" fmla="*/ 0 w 47"/>
                <a:gd name="T3" fmla="*/ 67 h 67"/>
                <a:gd name="T4" fmla="*/ 0 w 47"/>
                <a:gd name="T5" fmla="*/ 0 h 67"/>
                <a:gd name="T6" fmla="*/ 47 w 47"/>
                <a:gd name="T7" fmla="*/ 0 h 67"/>
                <a:gd name="T8" fmla="*/ 47 w 47"/>
                <a:gd name="T9" fmla="*/ 67 h 67"/>
                <a:gd name="T10" fmla="*/ 7 w 47"/>
                <a:gd name="T11" fmla="*/ 60 h 67"/>
                <a:gd name="T12" fmla="*/ 41 w 47"/>
                <a:gd name="T13" fmla="*/ 60 h 67"/>
                <a:gd name="T14" fmla="*/ 41 w 47"/>
                <a:gd name="T15" fmla="*/ 6 h 67"/>
                <a:gd name="T16" fmla="*/ 7 w 47"/>
                <a:gd name="T17" fmla="*/ 6 h 67"/>
                <a:gd name="T18" fmla="*/ 7 w 47"/>
                <a:gd name="T19" fmla="*/ 6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67">
                  <a:moveTo>
                    <a:pt x="47" y="67"/>
                  </a:moveTo>
                  <a:lnTo>
                    <a:pt x="0" y="67"/>
                  </a:lnTo>
                  <a:lnTo>
                    <a:pt x="0" y="0"/>
                  </a:lnTo>
                  <a:lnTo>
                    <a:pt x="47" y="0"/>
                  </a:lnTo>
                  <a:lnTo>
                    <a:pt x="47" y="67"/>
                  </a:lnTo>
                  <a:close/>
                  <a:moveTo>
                    <a:pt x="7" y="60"/>
                  </a:moveTo>
                  <a:lnTo>
                    <a:pt x="41" y="60"/>
                  </a:lnTo>
                  <a:lnTo>
                    <a:pt x="41" y="6"/>
                  </a:lnTo>
                  <a:lnTo>
                    <a:pt x="7" y="6"/>
                  </a:lnTo>
                  <a:lnTo>
                    <a:pt x="7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7" name="Freeform 221">
              <a:extLst>
                <a:ext uri="{FF2B5EF4-FFF2-40B4-BE49-F238E27FC236}">
                  <a16:creationId xmlns:a16="http://schemas.microsoft.com/office/drawing/2014/main" id="{F59ADDB7-B54B-409E-9DF1-143F2441420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48163" y="3702603"/>
              <a:ext cx="66141" cy="222346"/>
            </a:xfrm>
            <a:custGeom>
              <a:avLst/>
              <a:gdLst>
                <a:gd name="T0" fmla="*/ 47 w 47"/>
                <a:gd name="T1" fmla="*/ 158 h 158"/>
                <a:gd name="T2" fmla="*/ 0 w 47"/>
                <a:gd name="T3" fmla="*/ 158 h 158"/>
                <a:gd name="T4" fmla="*/ 0 w 47"/>
                <a:gd name="T5" fmla="*/ 0 h 158"/>
                <a:gd name="T6" fmla="*/ 47 w 47"/>
                <a:gd name="T7" fmla="*/ 0 h 158"/>
                <a:gd name="T8" fmla="*/ 47 w 47"/>
                <a:gd name="T9" fmla="*/ 158 h 158"/>
                <a:gd name="T10" fmla="*/ 7 w 47"/>
                <a:gd name="T11" fmla="*/ 151 h 158"/>
                <a:gd name="T12" fmla="*/ 40 w 47"/>
                <a:gd name="T13" fmla="*/ 151 h 158"/>
                <a:gd name="T14" fmla="*/ 40 w 47"/>
                <a:gd name="T15" fmla="*/ 7 h 158"/>
                <a:gd name="T16" fmla="*/ 7 w 47"/>
                <a:gd name="T17" fmla="*/ 7 h 158"/>
                <a:gd name="T18" fmla="*/ 7 w 47"/>
                <a:gd name="T19" fmla="*/ 151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158">
                  <a:moveTo>
                    <a:pt x="47" y="158"/>
                  </a:moveTo>
                  <a:lnTo>
                    <a:pt x="0" y="158"/>
                  </a:lnTo>
                  <a:lnTo>
                    <a:pt x="0" y="0"/>
                  </a:lnTo>
                  <a:lnTo>
                    <a:pt x="47" y="0"/>
                  </a:lnTo>
                  <a:lnTo>
                    <a:pt x="47" y="158"/>
                  </a:lnTo>
                  <a:close/>
                  <a:moveTo>
                    <a:pt x="7" y="151"/>
                  </a:moveTo>
                  <a:lnTo>
                    <a:pt x="40" y="151"/>
                  </a:lnTo>
                  <a:lnTo>
                    <a:pt x="40" y="7"/>
                  </a:lnTo>
                  <a:lnTo>
                    <a:pt x="7" y="7"/>
                  </a:lnTo>
                  <a:lnTo>
                    <a:pt x="7" y="1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/>
            </a:p>
          </p:txBody>
        </p:sp>
        <p:sp>
          <p:nvSpPr>
            <p:cNvPr id="78" name="Freeform 222">
              <a:extLst>
                <a:ext uri="{FF2B5EF4-FFF2-40B4-BE49-F238E27FC236}">
                  <a16:creationId xmlns:a16="http://schemas.microsoft.com/office/drawing/2014/main" id="{63DA6CB9-9035-450F-88E2-B8E99259B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72172" y="3768743"/>
              <a:ext cx="66141" cy="156206"/>
            </a:xfrm>
            <a:custGeom>
              <a:avLst/>
              <a:gdLst>
                <a:gd name="T0" fmla="*/ 47 w 47"/>
                <a:gd name="T1" fmla="*/ 111 h 111"/>
                <a:gd name="T2" fmla="*/ 0 w 47"/>
                <a:gd name="T3" fmla="*/ 111 h 111"/>
                <a:gd name="T4" fmla="*/ 0 w 47"/>
                <a:gd name="T5" fmla="*/ 0 h 111"/>
                <a:gd name="T6" fmla="*/ 47 w 47"/>
                <a:gd name="T7" fmla="*/ 0 h 111"/>
                <a:gd name="T8" fmla="*/ 47 w 47"/>
                <a:gd name="T9" fmla="*/ 111 h 111"/>
                <a:gd name="T10" fmla="*/ 7 w 47"/>
                <a:gd name="T11" fmla="*/ 104 h 111"/>
                <a:gd name="T12" fmla="*/ 40 w 47"/>
                <a:gd name="T13" fmla="*/ 104 h 111"/>
                <a:gd name="T14" fmla="*/ 40 w 47"/>
                <a:gd name="T15" fmla="*/ 7 h 111"/>
                <a:gd name="T16" fmla="*/ 7 w 47"/>
                <a:gd name="T17" fmla="*/ 7 h 111"/>
                <a:gd name="T18" fmla="*/ 7 w 47"/>
                <a:gd name="T19" fmla="*/ 104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111">
                  <a:moveTo>
                    <a:pt x="47" y="111"/>
                  </a:moveTo>
                  <a:lnTo>
                    <a:pt x="0" y="111"/>
                  </a:lnTo>
                  <a:lnTo>
                    <a:pt x="0" y="0"/>
                  </a:lnTo>
                  <a:lnTo>
                    <a:pt x="47" y="0"/>
                  </a:lnTo>
                  <a:lnTo>
                    <a:pt x="47" y="111"/>
                  </a:lnTo>
                  <a:close/>
                  <a:moveTo>
                    <a:pt x="7" y="104"/>
                  </a:moveTo>
                  <a:lnTo>
                    <a:pt x="40" y="104"/>
                  </a:lnTo>
                  <a:lnTo>
                    <a:pt x="40" y="7"/>
                  </a:lnTo>
                  <a:lnTo>
                    <a:pt x="7" y="7"/>
                  </a:lnTo>
                  <a:lnTo>
                    <a:pt x="7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9" name="Freeform 223">
              <a:extLst>
                <a:ext uri="{FF2B5EF4-FFF2-40B4-BE49-F238E27FC236}">
                  <a16:creationId xmlns:a16="http://schemas.microsoft.com/office/drawing/2014/main" id="{1E47FAFE-658D-461E-8A35-30F8329FC6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7289" y="3623797"/>
              <a:ext cx="180128" cy="181536"/>
            </a:xfrm>
            <a:custGeom>
              <a:avLst/>
              <a:gdLst>
                <a:gd name="T0" fmla="*/ 124 w 128"/>
                <a:gd name="T1" fmla="*/ 0 h 129"/>
                <a:gd name="T2" fmla="*/ 128 w 128"/>
                <a:gd name="T3" fmla="*/ 5 h 129"/>
                <a:gd name="T4" fmla="*/ 4 w 128"/>
                <a:gd name="T5" fmla="*/ 129 h 129"/>
                <a:gd name="T6" fmla="*/ 0 w 128"/>
                <a:gd name="T7" fmla="*/ 124 h 129"/>
                <a:gd name="T8" fmla="*/ 124 w 128"/>
                <a:gd name="T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9">
                  <a:moveTo>
                    <a:pt x="124" y="0"/>
                  </a:moveTo>
                  <a:lnTo>
                    <a:pt x="128" y="5"/>
                  </a:lnTo>
                  <a:lnTo>
                    <a:pt x="4" y="129"/>
                  </a:lnTo>
                  <a:lnTo>
                    <a:pt x="0" y="124"/>
                  </a:lnTo>
                  <a:lnTo>
                    <a:pt x="1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80" name="Freeform 224">
              <a:extLst>
                <a:ext uri="{FF2B5EF4-FFF2-40B4-BE49-F238E27FC236}">
                  <a16:creationId xmlns:a16="http://schemas.microsoft.com/office/drawing/2014/main" id="{D659859E-D055-41E4-B9B1-EE7EEF3410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2534" y="3622389"/>
              <a:ext cx="57698" cy="56290"/>
            </a:xfrm>
            <a:custGeom>
              <a:avLst/>
              <a:gdLst>
                <a:gd name="T0" fmla="*/ 41 w 41"/>
                <a:gd name="T1" fmla="*/ 40 h 40"/>
                <a:gd name="T2" fmla="*/ 34 w 41"/>
                <a:gd name="T3" fmla="*/ 40 h 40"/>
                <a:gd name="T4" fmla="*/ 34 w 41"/>
                <a:gd name="T5" fmla="*/ 6 h 40"/>
                <a:gd name="T6" fmla="*/ 0 w 41"/>
                <a:gd name="T7" fmla="*/ 6 h 40"/>
                <a:gd name="T8" fmla="*/ 0 w 41"/>
                <a:gd name="T9" fmla="*/ 0 h 40"/>
                <a:gd name="T10" fmla="*/ 37 w 41"/>
                <a:gd name="T11" fmla="*/ 0 h 40"/>
                <a:gd name="T12" fmla="*/ 41 w 41"/>
                <a:gd name="T13" fmla="*/ 3 h 40"/>
                <a:gd name="T14" fmla="*/ 41 w 41"/>
                <a:gd name="T15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40">
                  <a:moveTo>
                    <a:pt x="41" y="40"/>
                  </a:moveTo>
                  <a:lnTo>
                    <a:pt x="34" y="40"/>
                  </a:lnTo>
                  <a:lnTo>
                    <a:pt x="34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37" y="0"/>
                  </a:lnTo>
                  <a:lnTo>
                    <a:pt x="41" y="3"/>
                  </a:lnTo>
                  <a:lnTo>
                    <a:pt x="41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sp>
        <p:nvSpPr>
          <p:cNvPr id="2" name="Freeform 45">
            <a:extLst>
              <a:ext uri="{FF2B5EF4-FFF2-40B4-BE49-F238E27FC236}">
                <a16:creationId xmlns:a16="http://schemas.microsoft.com/office/drawing/2014/main" id="{037DE626-CB71-477E-82E7-4B38B6A94E38}"/>
              </a:ext>
            </a:extLst>
          </p:cNvPr>
          <p:cNvSpPr>
            <a:spLocks noChangeAspect="1"/>
          </p:cNvSpPr>
          <p:nvPr/>
        </p:nvSpPr>
        <p:spPr bwMode="auto">
          <a:xfrm>
            <a:off x="2912499" y="1055943"/>
            <a:ext cx="795405" cy="797794"/>
          </a:xfrm>
          <a:custGeom>
            <a:avLst/>
            <a:gdLst>
              <a:gd name="T0" fmla="*/ 2147483646 w 811"/>
              <a:gd name="T1" fmla="*/ 2147483646 h 811"/>
              <a:gd name="T2" fmla="*/ 2147483646 w 811"/>
              <a:gd name="T3" fmla="*/ 2147483646 h 811"/>
              <a:gd name="T4" fmla="*/ 2147483646 w 811"/>
              <a:gd name="T5" fmla="*/ 2147483646 h 811"/>
              <a:gd name="T6" fmla="*/ 2147483646 w 811"/>
              <a:gd name="T7" fmla="*/ 2147483646 h 811"/>
              <a:gd name="T8" fmla="*/ 2147483646 w 811"/>
              <a:gd name="T9" fmla="*/ 2147483646 h 811"/>
              <a:gd name="T10" fmla="*/ 2147483646 w 811"/>
              <a:gd name="T11" fmla="*/ 2147483646 h 811"/>
              <a:gd name="T12" fmla="*/ 2147483646 w 811"/>
              <a:gd name="T13" fmla="*/ 2147483646 h 811"/>
              <a:gd name="T14" fmla="*/ 2147483646 w 811"/>
              <a:gd name="T15" fmla="*/ 2147483646 h 811"/>
              <a:gd name="T16" fmla="*/ 2147483646 w 811"/>
              <a:gd name="T17" fmla="*/ 2147483646 h 811"/>
              <a:gd name="T18" fmla="*/ 2147483646 w 811"/>
              <a:gd name="T19" fmla="*/ 2147483646 h 811"/>
              <a:gd name="T20" fmla="*/ 2147483646 w 811"/>
              <a:gd name="T21" fmla="*/ 2147483646 h 811"/>
              <a:gd name="T22" fmla="*/ 2147483646 w 811"/>
              <a:gd name="T23" fmla="*/ 2147483646 h 811"/>
              <a:gd name="T24" fmla="*/ 2147483646 w 811"/>
              <a:gd name="T25" fmla="*/ 2147483646 h 811"/>
              <a:gd name="T26" fmla="*/ 2147483646 w 811"/>
              <a:gd name="T27" fmla="*/ 2147483646 h 811"/>
              <a:gd name="T28" fmla="*/ 2147483646 w 811"/>
              <a:gd name="T29" fmla="*/ 2147483646 h 811"/>
              <a:gd name="T30" fmla="*/ 2147483646 w 811"/>
              <a:gd name="T31" fmla="*/ 2147483646 h 811"/>
              <a:gd name="T32" fmla="*/ 2147483646 w 811"/>
              <a:gd name="T33" fmla="*/ 2147483646 h 811"/>
              <a:gd name="T34" fmla="*/ 2147483646 w 811"/>
              <a:gd name="T35" fmla="*/ 2147483646 h 811"/>
              <a:gd name="T36" fmla="*/ 2147483646 w 811"/>
              <a:gd name="T37" fmla="*/ 2147483646 h 811"/>
              <a:gd name="T38" fmla="*/ 2147483646 w 811"/>
              <a:gd name="T39" fmla="*/ 2147483646 h 811"/>
              <a:gd name="T40" fmla="*/ 2147483646 w 811"/>
              <a:gd name="T41" fmla="*/ 2147483646 h 811"/>
              <a:gd name="T42" fmla="*/ 2147483646 w 811"/>
              <a:gd name="T43" fmla="*/ 2147483646 h 811"/>
              <a:gd name="T44" fmla="*/ 2147483646 w 811"/>
              <a:gd name="T45" fmla="*/ 2147483646 h 811"/>
              <a:gd name="T46" fmla="*/ 2147483646 w 811"/>
              <a:gd name="T47" fmla="*/ 2147483646 h 811"/>
              <a:gd name="T48" fmla="*/ 2147483646 w 811"/>
              <a:gd name="T49" fmla="*/ 2147483646 h 811"/>
              <a:gd name="T50" fmla="*/ 2147483646 w 811"/>
              <a:gd name="T51" fmla="*/ 2147483646 h 811"/>
              <a:gd name="T52" fmla="*/ 2147483646 w 811"/>
              <a:gd name="T53" fmla="*/ 2147483646 h 811"/>
              <a:gd name="T54" fmla="*/ 2147483646 w 811"/>
              <a:gd name="T55" fmla="*/ 2147483646 h 811"/>
              <a:gd name="T56" fmla="*/ 2147483646 w 811"/>
              <a:gd name="T57" fmla="*/ 2147483646 h 811"/>
              <a:gd name="T58" fmla="*/ 2147483646 w 811"/>
              <a:gd name="T59" fmla="*/ 2147483646 h 811"/>
              <a:gd name="T60" fmla="*/ 2147483646 w 811"/>
              <a:gd name="T61" fmla="*/ 2147483646 h 811"/>
              <a:gd name="T62" fmla="*/ 2147483646 w 811"/>
              <a:gd name="T63" fmla="*/ 2147483646 h 811"/>
              <a:gd name="T64" fmla="*/ 2147483646 w 811"/>
              <a:gd name="T65" fmla="*/ 2147483646 h 811"/>
              <a:gd name="T66" fmla="*/ 2147483646 w 811"/>
              <a:gd name="T67" fmla="*/ 2147483646 h 811"/>
              <a:gd name="T68" fmla="*/ 2147483646 w 811"/>
              <a:gd name="T69" fmla="*/ 2147483646 h 811"/>
              <a:gd name="T70" fmla="*/ 2147483646 w 811"/>
              <a:gd name="T71" fmla="*/ 2147483646 h 811"/>
              <a:gd name="T72" fmla="*/ 2147483646 w 811"/>
              <a:gd name="T73" fmla="*/ 2147483646 h 811"/>
              <a:gd name="T74" fmla="*/ 2147483646 w 811"/>
              <a:gd name="T75" fmla="*/ 2147483646 h 811"/>
              <a:gd name="T76" fmla="*/ 2147483646 w 811"/>
              <a:gd name="T77" fmla="*/ 2147483646 h 811"/>
              <a:gd name="T78" fmla="*/ 2147483646 w 811"/>
              <a:gd name="T79" fmla="*/ 2147483646 h 811"/>
              <a:gd name="T80" fmla="*/ 2147483646 w 811"/>
              <a:gd name="T81" fmla="*/ 2147483646 h 811"/>
              <a:gd name="T82" fmla="*/ 2147483646 w 811"/>
              <a:gd name="T83" fmla="*/ 2147483646 h 811"/>
              <a:gd name="T84" fmla="*/ 2147483646 w 811"/>
              <a:gd name="T85" fmla="*/ 2147483646 h 811"/>
              <a:gd name="T86" fmla="*/ 2147483646 w 811"/>
              <a:gd name="T87" fmla="*/ 2147483646 h 811"/>
              <a:gd name="T88" fmla="*/ 2147483646 w 811"/>
              <a:gd name="T89" fmla="*/ 2147483646 h 811"/>
              <a:gd name="T90" fmla="*/ 2147483646 w 811"/>
              <a:gd name="T91" fmla="*/ 2147483646 h 811"/>
              <a:gd name="T92" fmla="*/ 2147483646 w 811"/>
              <a:gd name="T93" fmla="*/ 2147483646 h 811"/>
              <a:gd name="T94" fmla="*/ 2147483646 w 811"/>
              <a:gd name="T95" fmla="*/ 2147483646 h 811"/>
              <a:gd name="T96" fmla="*/ 2147483646 w 811"/>
              <a:gd name="T97" fmla="*/ 2147483646 h 811"/>
              <a:gd name="T98" fmla="*/ 2147483646 w 811"/>
              <a:gd name="T99" fmla="*/ 2147483646 h 811"/>
              <a:gd name="T100" fmla="*/ 0 w 811"/>
              <a:gd name="T101" fmla="*/ 2147483646 h 811"/>
              <a:gd name="T102" fmla="*/ 2147483646 w 811"/>
              <a:gd name="T103" fmla="*/ 2147483646 h 811"/>
              <a:gd name="T104" fmla="*/ 2147483646 w 811"/>
              <a:gd name="T105" fmla="*/ 2147483646 h 81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811" h="811">
                <a:moveTo>
                  <a:pt x="784" y="393"/>
                </a:moveTo>
                <a:lnTo>
                  <a:pt x="686" y="393"/>
                </a:lnTo>
                <a:cubicBezTo>
                  <a:pt x="684" y="342"/>
                  <a:pt x="668" y="295"/>
                  <a:pt x="642" y="254"/>
                </a:cubicBezTo>
                <a:lnTo>
                  <a:pt x="666" y="254"/>
                </a:lnTo>
                <a:cubicBezTo>
                  <a:pt x="669" y="254"/>
                  <a:pt x="673" y="253"/>
                  <a:pt x="675" y="251"/>
                </a:cubicBezTo>
                <a:lnTo>
                  <a:pt x="724" y="201"/>
                </a:lnTo>
                <a:cubicBezTo>
                  <a:pt x="760" y="257"/>
                  <a:pt x="782" y="323"/>
                  <a:pt x="784" y="393"/>
                </a:cubicBezTo>
                <a:close/>
                <a:moveTo>
                  <a:pt x="417" y="785"/>
                </a:moveTo>
                <a:lnTo>
                  <a:pt x="417" y="686"/>
                </a:lnTo>
                <a:cubicBezTo>
                  <a:pt x="563" y="681"/>
                  <a:pt x="680" y="563"/>
                  <a:pt x="686" y="418"/>
                </a:cubicBezTo>
                <a:lnTo>
                  <a:pt x="784" y="418"/>
                </a:lnTo>
                <a:cubicBezTo>
                  <a:pt x="778" y="618"/>
                  <a:pt x="617" y="779"/>
                  <a:pt x="417" y="785"/>
                </a:cubicBezTo>
                <a:close/>
                <a:moveTo>
                  <a:pt x="25" y="418"/>
                </a:moveTo>
                <a:lnTo>
                  <a:pt x="123" y="418"/>
                </a:lnTo>
                <a:cubicBezTo>
                  <a:pt x="130" y="563"/>
                  <a:pt x="247" y="681"/>
                  <a:pt x="393" y="686"/>
                </a:cubicBezTo>
                <a:lnTo>
                  <a:pt x="393" y="785"/>
                </a:lnTo>
                <a:cubicBezTo>
                  <a:pt x="193" y="779"/>
                  <a:pt x="31" y="618"/>
                  <a:pt x="25" y="418"/>
                </a:cubicBezTo>
                <a:close/>
                <a:moveTo>
                  <a:pt x="393" y="26"/>
                </a:moveTo>
                <a:lnTo>
                  <a:pt x="393" y="124"/>
                </a:lnTo>
                <a:cubicBezTo>
                  <a:pt x="247" y="131"/>
                  <a:pt x="130" y="248"/>
                  <a:pt x="123" y="393"/>
                </a:cubicBezTo>
                <a:lnTo>
                  <a:pt x="25" y="393"/>
                </a:lnTo>
                <a:cubicBezTo>
                  <a:pt x="31" y="194"/>
                  <a:pt x="193" y="32"/>
                  <a:pt x="393" y="26"/>
                </a:cubicBezTo>
                <a:close/>
                <a:moveTo>
                  <a:pt x="559" y="135"/>
                </a:moveTo>
                <a:lnTo>
                  <a:pt x="559" y="135"/>
                </a:lnTo>
                <a:cubicBezTo>
                  <a:pt x="557" y="138"/>
                  <a:pt x="556" y="141"/>
                  <a:pt x="556" y="144"/>
                </a:cubicBezTo>
                <a:lnTo>
                  <a:pt x="556" y="168"/>
                </a:lnTo>
                <a:cubicBezTo>
                  <a:pt x="515" y="143"/>
                  <a:pt x="468" y="126"/>
                  <a:pt x="417" y="124"/>
                </a:cubicBezTo>
                <a:lnTo>
                  <a:pt x="417" y="26"/>
                </a:lnTo>
                <a:cubicBezTo>
                  <a:pt x="488" y="29"/>
                  <a:pt x="553" y="50"/>
                  <a:pt x="609" y="85"/>
                </a:cubicBezTo>
                <a:lnTo>
                  <a:pt x="559" y="135"/>
                </a:lnTo>
                <a:close/>
                <a:moveTo>
                  <a:pt x="563" y="393"/>
                </a:moveTo>
                <a:lnTo>
                  <a:pt x="563" y="393"/>
                </a:lnTo>
                <a:cubicBezTo>
                  <a:pt x="560" y="359"/>
                  <a:pt x="547" y="327"/>
                  <a:pt x="525" y="302"/>
                </a:cubicBezTo>
                <a:lnTo>
                  <a:pt x="573" y="254"/>
                </a:lnTo>
                <a:lnTo>
                  <a:pt x="612" y="254"/>
                </a:lnTo>
                <a:cubicBezTo>
                  <a:pt x="641" y="294"/>
                  <a:pt x="659" y="342"/>
                  <a:pt x="661" y="393"/>
                </a:cubicBezTo>
                <a:lnTo>
                  <a:pt x="563" y="393"/>
                </a:lnTo>
                <a:close/>
                <a:moveTo>
                  <a:pt x="417" y="564"/>
                </a:moveTo>
                <a:lnTo>
                  <a:pt x="417" y="564"/>
                </a:lnTo>
                <a:cubicBezTo>
                  <a:pt x="495" y="558"/>
                  <a:pt x="558" y="496"/>
                  <a:pt x="563" y="418"/>
                </a:cubicBezTo>
                <a:lnTo>
                  <a:pt x="661" y="418"/>
                </a:lnTo>
                <a:cubicBezTo>
                  <a:pt x="655" y="550"/>
                  <a:pt x="549" y="656"/>
                  <a:pt x="417" y="662"/>
                </a:cubicBezTo>
                <a:lnTo>
                  <a:pt x="417" y="564"/>
                </a:lnTo>
                <a:close/>
                <a:moveTo>
                  <a:pt x="246" y="418"/>
                </a:moveTo>
                <a:lnTo>
                  <a:pt x="246" y="418"/>
                </a:lnTo>
                <a:cubicBezTo>
                  <a:pt x="252" y="496"/>
                  <a:pt x="314" y="558"/>
                  <a:pt x="393" y="564"/>
                </a:cubicBezTo>
                <a:lnTo>
                  <a:pt x="393" y="662"/>
                </a:lnTo>
                <a:cubicBezTo>
                  <a:pt x="260" y="656"/>
                  <a:pt x="154" y="550"/>
                  <a:pt x="148" y="418"/>
                </a:cubicBezTo>
                <a:lnTo>
                  <a:pt x="246" y="418"/>
                </a:lnTo>
                <a:close/>
                <a:moveTo>
                  <a:pt x="393" y="246"/>
                </a:moveTo>
                <a:lnTo>
                  <a:pt x="393" y="246"/>
                </a:lnTo>
                <a:cubicBezTo>
                  <a:pt x="314" y="253"/>
                  <a:pt x="252" y="315"/>
                  <a:pt x="246" y="393"/>
                </a:cubicBezTo>
                <a:lnTo>
                  <a:pt x="148" y="393"/>
                </a:lnTo>
                <a:cubicBezTo>
                  <a:pt x="154" y="261"/>
                  <a:pt x="260" y="155"/>
                  <a:pt x="393" y="149"/>
                </a:cubicBezTo>
                <a:lnTo>
                  <a:pt x="393" y="246"/>
                </a:lnTo>
                <a:close/>
                <a:moveTo>
                  <a:pt x="508" y="285"/>
                </a:moveTo>
                <a:lnTo>
                  <a:pt x="508" y="285"/>
                </a:lnTo>
                <a:cubicBezTo>
                  <a:pt x="483" y="263"/>
                  <a:pt x="452" y="249"/>
                  <a:pt x="417" y="246"/>
                </a:cubicBezTo>
                <a:lnTo>
                  <a:pt x="417" y="148"/>
                </a:lnTo>
                <a:cubicBezTo>
                  <a:pt x="469" y="151"/>
                  <a:pt x="516" y="169"/>
                  <a:pt x="556" y="198"/>
                </a:cubicBezTo>
                <a:lnTo>
                  <a:pt x="556" y="237"/>
                </a:lnTo>
                <a:lnTo>
                  <a:pt x="508" y="285"/>
                </a:lnTo>
                <a:close/>
                <a:moveTo>
                  <a:pt x="503" y="418"/>
                </a:moveTo>
                <a:lnTo>
                  <a:pt x="539" y="418"/>
                </a:lnTo>
                <a:cubicBezTo>
                  <a:pt x="533" y="482"/>
                  <a:pt x="481" y="534"/>
                  <a:pt x="417" y="540"/>
                </a:cubicBezTo>
                <a:lnTo>
                  <a:pt x="417" y="504"/>
                </a:lnTo>
                <a:cubicBezTo>
                  <a:pt x="417" y="497"/>
                  <a:pt x="411" y="491"/>
                  <a:pt x="405" y="491"/>
                </a:cubicBezTo>
                <a:cubicBezTo>
                  <a:pt x="398" y="491"/>
                  <a:pt x="393" y="497"/>
                  <a:pt x="393" y="504"/>
                </a:cubicBezTo>
                <a:lnTo>
                  <a:pt x="393" y="540"/>
                </a:lnTo>
                <a:cubicBezTo>
                  <a:pt x="328" y="534"/>
                  <a:pt x="276" y="482"/>
                  <a:pt x="270" y="418"/>
                </a:cubicBezTo>
                <a:lnTo>
                  <a:pt x="307" y="418"/>
                </a:lnTo>
                <a:cubicBezTo>
                  <a:pt x="313" y="418"/>
                  <a:pt x="319" y="412"/>
                  <a:pt x="319" y="406"/>
                </a:cubicBezTo>
                <a:cubicBezTo>
                  <a:pt x="319" y="399"/>
                  <a:pt x="313" y="393"/>
                  <a:pt x="307" y="393"/>
                </a:cubicBezTo>
                <a:lnTo>
                  <a:pt x="270" y="393"/>
                </a:lnTo>
                <a:cubicBezTo>
                  <a:pt x="276" y="329"/>
                  <a:pt x="328" y="277"/>
                  <a:pt x="393" y="271"/>
                </a:cubicBezTo>
                <a:lnTo>
                  <a:pt x="393" y="308"/>
                </a:lnTo>
                <a:cubicBezTo>
                  <a:pt x="393" y="314"/>
                  <a:pt x="398" y="320"/>
                  <a:pt x="405" y="320"/>
                </a:cubicBezTo>
                <a:cubicBezTo>
                  <a:pt x="411" y="320"/>
                  <a:pt x="417" y="314"/>
                  <a:pt x="417" y="308"/>
                </a:cubicBezTo>
                <a:lnTo>
                  <a:pt x="417" y="271"/>
                </a:lnTo>
                <a:cubicBezTo>
                  <a:pt x="445" y="274"/>
                  <a:pt x="471" y="285"/>
                  <a:pt x="490" y="302"/>
                </a:cubicBezTo>
                <a:lnTo>
                  <a:pt x="396" y="397"/>
                </a:lnTo>
                <a:cubicBezTo>
                  <a:pt x="391" y="401"/>
                  <a:pt x="391" y="409"/>
                  <a:pt x="396" y="414"/>
                </a:cubicBezTo>
                <a:cubicBezTo>
                  <a:pt x="398" y="416"/>
                  <a:pt x="401" y="418"/>
                  <a:pt x="405" y="418"/>
                </a:cubicBezTo>
                <a:cubicBezTo>
                  <a:pt x="408" y="418"/>
                  <a:pt x="411" y="416"/>
                  <a:pt x="413" y="414"/>
                </a:cubicBezTo>
                <a:lnTo>
                  <a:pt x="508" y="319"/>
                </a:lnTo>
                <a:cubicBezTo>
                  <a:pt x="525" y="340"/>
                  <a:pt x="536" y="365"/>
                  <a:pt x="539" y="393"/>
                </a:cubicBezTo>
                <a:lnTo>
                  <a:pt x="503" y="393"/>
                </a:lnTo>
                <a:cubicBezTo>
                  <a:pt x="496" y="393"/>
                  <a:pt x="490" y="399"/>
                  <a:pt x="490" y="406"/>
                </a:cubicBezTo>
                <a:cubicBezTo>
                  <a:pt x="490" y="412"/>
                  <a:pt x="496" y="418"/>
                  <a:pt x="503" y="418"/>
                </a:cubicBezTo>
                <a:close/>
                <a:moveTo>
                  <a:pt x="687" y="43"/>
                </a:moveTo>
                <a:lnTo>
                  <a:pt x="687" y="112"/>
                </a:lnTo>
                <a:cubicBezTo>
                  <a:pt x="687" y="118"/>
                  <a:pt x="692" y="124"/>
                  <a:pt x="699" y="124"/>
                </a:cubicBezTo>
                <a:lnTo>
                  <a:pt x="767" y="124"/>
                </a:lnTo>
                <a:lnTo>
                  <a:pt x="661" y="230"/>
                </a:lnTo>
                <a:lnTo>
                  <a:pt x="580" y="230"/>
                </a:lnTo>
                <a:lnTo>
                  <a:pt x="580" y="149"/>
                </a:lnTo>
                <a:lnTo>
                  <a:pt x="687" y="43"/>
                </a:lnTo>
                <a:close/>
                <a:moveTo>
                  <a:pt x="805" y="120"/>
                </a:moveTo>
                <a:lnTo>
                  <a:pt x="805" y="120"/>
                </a:lnTo>
                <a:cubicBezTo>
                  <a:pt x="809" y="117"/>
                  <a:pt x="810" y="112"/>
                  <a:pt x="808" y="107"/>
                </a:cubicBezTo>
                <a:cubicBezTo>
                  <a:pt x="806" y="102"/>
                  <a:pt x="802" y="99"/>
                  <a:pt x="797" y="99"/>
                </a:cubicBezTo>
                <a:lnTo>
                  <a:pt x="729" y="99"/>
                </a:lnTo>
                <a:lnTo>
                  <a:pt x="805" y="22"/>
                </a:lnTo>
                <a:cubicBezTo>
                  <a:pt x="810" y="17"/>
                  <a:pt x="810" y="9"/>
                  <a:pt x="805" y="4"/>
                </a:cubicBezTo>
                <a:cubicBezTo>
                  <a:pt x="801" y="0"/>
                  <a:pt x="793" y="0"/>
                  <a:pt x="788" y="4"/>
                </a:cubicBezTo>
                <a:lnTo>
                  <a:pt x="711" y="82"/>
                </a:lnTo>
                <a:lnTo>
                  <a:pt x="711" y="13"/>
                </a:lnTo>
                <a:cubicBezTo>
                  <a:pt x="711" y="9"/>
                  <a:pt x="708" y="4"/>
                  <a:pt x="703" y="2"/>
                </a:cubicBezTo>
                <a:cubicBezTo>
                  <a:pt x="699" y="0"/>
                  <a:pt x="694" y="1"/>
                  <a:pt x="690" y="4"/>
                </a:cubicBezTo>
                <a:lnTo>
                  <a:pt x="627" y="68"/>
                </a:lnTo>
                <a:cubicBezTo>
                  <a:pt x="563" y="26"/>
                  <a:pt x="486" y="1"/>
                  <a:pt x="405" y="1"/>
                </a:cubicBezTo>
                <a:cubicBezTo>
                  <a:pt x="182" y="1"/>
                  <a:pt x="0" y="183"/>
                  <a:pt x="0" y="406"/>
                </a:cubicBezTo>
                <a:cubicBezTo>
                  <a:pt x="0" y="628"/>
                  <a:pt x="182" y="810"/>
                  <a:pt x="405" y="810"/>
                </a:cubicBezTo>
                <a:cubicBezTo>
                  <a:pt x="627" y="810"/>
                  <a:pt x="809" y="628"/>
                  <a:pt x="809" y="406"/>
                </a:cubicBezTo>
                <a:cubicBezTo>
                  <a:pt x="809" y="323"/>
                  <a:pt x="784" y="247"/>
                  <a:pt x="742" y="184"/>
                </a:cubicBezTo>
                <a:lnTo>
                  <a:pt x="805" y="1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none" anchor="ctr"/>
          <a:lstStyle/>
          <a:p>
            <a:endParaRPr lang="en-GB" sz="700" dirty="0"/>
          </a:p>
        </p:txBody>
      </p:sp>
      <p:grpSp>
        <p:nvGrpSpPr>
          <p:cNvPr id="98" name="Группа 509">
            <a:extLst>
              <a:ext uri="{FF2B5EF4-FFF2-40B4-BE49-F238E27FC236}">
                <a16:creationId xmlns:a16="http://schemas.microsoft.com/office/drawing/2014/main" id="{91767DC5-202B-4D9B-BD00-512CC160957E}"/>
              </a:ext>
            </a:extLst>
          </p:cNvPr>
          <p:cNvGrpSpPr/>
          <p:nvPr/>
        </p:nvGrpSpPr>
        <p:grpSpPr>
          <a:xfrm>
            <a:off x="2844554" y="4096624"/>
            <a:ext cx="705549" cy="730357"/>
            <a:chOff x="3296180" y="3622389"/>
            <a:chExt cx="218124" cy="302560"/>
          </a:xfrm>
          <a:solidFill>
            <a:schemeClr val="bg1"/>
          </a:solidFill>
        </p:grpSpPr>
        <p:sp>
          <p:nvSpPr>
            <p:cNvPr id="99" name="Freeform 220">
              <a:extLst>
                <a:ext uri="{FF2B5EF4-FFF2-40B4-BE49-F238E27FC236}">
                  <a16:creationId xmlns:a16="http://schemas.microsoft.com/office/drawing/2014/main" id="{3FB82AAE-152D-40AA-A136-5948C0ACC8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96180" y="3830663"/>
              <a:ext cx="66141" cy="94286"/>
            </a:xfrm>
            <a:custGeom>
              <a:avLst/>
              <a:gdLst>
                <a:gd name="T0" fmla="*/ 47 w 47"/>
                <a:gd name="T1" fmla="*/ 67 h 67"/>
                <a:gd name="T2" fmla="*/ 0 w 47"/>
                <a:gd name="T3" fmla="*/ 67 h 67"/>
                <a:gd name="T4" fmla="*/ 0 w 47"/>
                <a:gd name="T5" fmla="*/ 0 h 67"/>
                <a:gd name="T6" fmla="*/ 47 w 47"/>
                <a:gd name="T7" fmla="*/ 0 h 67"/>
                <a:gd name="T8" fmla="*/ 47 w 47"/>
                <a:gd name="T9" fmla="*/ 67 h 67"/>
                <a:gd name="T10" fmla="*/ 7 w 47"/>
                <a:gd name="T11" fmla="*/ 60 h 67"/>
                <a:gd name="T12" fmla="*/ 41 w 47"/>
                <a:gd name="T13" fmla="*/ 60 h 67"/>
                <a:gd name="T14" fmla="*/ 41 w 47"/>
                <a:gd name="T15" fmla="*/ 6 h 67"/>
                <a:gd name="T16" fmla="*/ 7 w 47"/>
                <a:gd name="T17" fmla="*/ 6 h 67"/>
                <a:gd name="T18" fmla="*/ 7 w 47"/>
                <a:gd name="T19" fmla="*/ 6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67">
                  <a:moveTo>
                    <a:pt x="47" y="67"/>
                  </a:moveTo>
                  <a:lnTo>
                    <a:pt x="0" y="67"/>
                  </a:lnTo>
                  <a:lnTo>
                    <a:pt x="0" y="0"/>
                  </a:lnTo>
                  <a:lnTo>
                    <a:pt x="47" y="0"/>
                  </a:lnTo>
                  <a:lnTo>
                    <a:pt x="47" y="67"/>
                  </a:lnTo>
                  <a:close/>
                  <a:moveTo>
                    <a:pt x="7" y="60"/>
                  </a:moveTo>
                  <a:lnTo>
                    <a:pt x="41" y="60"/>
                  </a:lnTo>
                  <a:lnTo>
                    <a:pt x="41" y="6"/>
                  </a:lnTo>
                  <a:lnTo>
                    <a:pt x="7" y="6"/>
                  </a:lnTo>
                  <a:lnTo>
                    <a:pt x="7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00" name="Freeform 221">
              <a:extLst>
                <a:ext uri="{FF2B5EF4-FFF2-40B4-BE49-F238E27FC236}">
                  <a16:creationId xmlns:a16="http://schemas.microsoft.com/office/drawing/2014/main" id="{68AB4A8B-A7C7-4C52-89CE-25F1BCA9C5D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48163" y="3702603"/>
              <a:ext cx="66141" cy="222346"/>
            </a:xfrm>
            <a:custGeom>
              <a:avLst/>
              <a:gdLst>
                <a:gd name="T0" fmla="*/ 47 w 47"/>
                <a:gd name="T1" fmla="*/ 158 h 158"/>
                <a:gd name="T2" fmla="*/ 0 w 47"/>
                <a:gd name="T3" fmla="*/ 158 h 158"/>
                <a:gd name="T4" fmla="*/ 0 w 47"/>
                <a:gd name="T5" fmla="*/ 0 h 158"/>
                <a:gd name="T6" fmla="*/ 47 w 47"/>
                <a:gd name="T7" fmla="*/ 0 h 158"/>
                <a:gd name="T8" fmla="*/ 47 w 47"/>
                <a:gd name="T9" fmla="*/ 158 h 158"/>
                <a:gd name="T10" fmla="*/ 7 w 47"/>
                <a:gd name="T11" fmla="*/ 151 h 158"/>
                <a:gd name="T12" fmla="*/ 40 w 47"/>
                <a:gd name="T13" fmla="*/ 151 h 158"/>
                <a:gd name="T14" fmla="*/ 40 w 47"/>
                <a:gd name="T15" fmla="*/ 7 h 158"/>
                <a:gd name="T16" fmla="*/ 7 w 47"/>
                <a:gd name="T17" fmla="*/ 7 h 158"/>
                <a:gd name="T18" fmla="*/ 7 w 47"/>
                <a:gd name="T19" fmla="*/ 151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158">
                  <a:moveTo>
                    <a:pt x="47" y="158"/>
                  </a:moveTo>
                  <a:lnTo>
                    <a:pt x="0" y="158"/>
                  </a:lnTo>
                  <a:lnTo>
                    <a:pt x="0" y="0"/>
                  </a:lnTo>
                  <a:lnTo>
                    <a:pt x="47" y="0"/>
                  </a:lnTo>
                  <a:lnTo>
                    <a:pt x="47" y="158"/>
                  </a:lnTo>
                  <a:close/>
                  <a:moveTo>
                    <a:pt x="7" y="151"/>
                  </a:moveTo>
                  <a:lnTo>
                    <a:pt x="40" y="151"/>
                  </a:lnTo>
                  <a:lnTo>
                    <a:pt x="40" y="7"/>
                  </a:lnTo>
                  <a:lnTo>
                    <a:pt x="7" y="7"/>
                  </a:lnTo>
                  <a:lnTo>
                    <a:pt x="7" y="1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/>
            </a:p>
          </p:txBody>
        </p:sp>
        <p:sp>
          <p:nvSpPr>
            <p:cNvPr id="101" name="Freeform 222">
              <a:extLst>
                <a:ext uri="{FF2B5EF4-FFF2-40B4-BE49-F238E27FC236}">
                  <a16:creationId xmlns:a16="http://schemas.microsoft.com/office/drawing/2014/main" id="{47D5BE2F-5783-44E7-BDFB-FF31FEB81D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72172" y="3768743"/>
              <a:ext cx="66141" cy="156206"/>
            </a:xfrm>
            <a:custGeom>
              <a:avLst/>
              <a:gdLst>
                <a:gd name="T0" fmla="*/ 47 w 47"/>
                <a:gd name="T1" fmla="*/ 111 h 111"/>
                <a:gd name="T2" fmla="*/ 0 w 47"/>
                <a:gd name="T3" fmla="*/ 111 h 111"/>
                <a:gd name="T4" fmla="*/ 0 w 47"/>
                <a:gd name="T5" fmla="*/ 0 h 111"/>
                <a:gd name="T6" fmla="*/ 47 w 47"/>
                <a:gd name="T7" fmla="*/ 0 h 111"/>
                <a:gd name="T8" fmla="*/ 47 w 47"/>
                <a:gd name="T9" fmla="*/ 111 h 111"/>
                <a:gd name="T10" fmla="*/ 7 w 47"/>
                <a:gd name="T11" fmla="*/ 104 h 111"/>
                <a:gd name="T12" fmla="*/ 40 w 47"/>
                <a:gd name="T13" fmla="*/ 104 h 111"/>
                <a:gd name="T14" fmla="*/ 40 w 47"/>
                <a:gd name="T15" fmla="*/ 7 h 111"/>
                <a:gd name="T16" fmla="*/ 7 w 47"/>
                <a:gd name="T17" fmla="*/ 7 h 111"/>
                <a:gd name="T18" fmla="*/ 7 w 47"/>
                <a:gd name="T19" fmla="*/ 104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111">
                  <a:moveTo>
                    <a:pt x="47" y="111"/>
                  </a:moveTo>
                  <a:lnTo>
                    <a:pt x="0" y="111"/>
                  </a:lnTo>
                  <a:lnTo>
                    <a:pt x="0" y="0"/>
                  </a:lnTo>
                  <a:lnTo>
                    <a:pt x="47" y="0"/>
                  </a:lnTo>
                  <a:lnTo>
                    <a:pt x="47" y="111"/>
                  </a:lnTo>
                  <a:close/>
                  <a:moveTo>
                    <a:pt x="7" y="104"/>
                  </a:moveTo>
                  <a:lnTo>
                    <a:pt x="40" y="104"/>
                  </a:lnTo>
                  <a:lnTo>
                    <a:pt x="40" y="7"/>
                  </a:lnTo>
                  <a:lnTo>
                    <a:pt x="7" y="7"/>
                  </a:lnTo>
                  <a:lnTo>
                    <a:pt x="7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02" name="Freeform 223">
              <a:extLst>
                <a:ext uri="{FF2B5EF4-FFF2-40B4-BE49-F238E27FC236}">
                  <a16:creationId xmlns:a16="http://schemas.microsoft.com/office/drawing/2014/main" id="{F2758A94-EDD8-4549-95C5-6FF7B84DA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7289" y="3623797"/>
              <a:ext cx="180128" cy="181536"/>
            </a:xfrm>
            <a:custGeom>
              <a:avLst/>
              <a:gdLst>
                <a:gd name="T0" fmla="*/ 124 w 128"/>
                <a:gd name="T1" fmla="*/ 0 h 129"/>
                <a:gd name="T2" fmla="*/ 128 w 128"/>
                <a:gd name="T3" fmla="*/ 5 h 129"/>
                <a:gd name="T4" fmla="*/ 4 w 128"/>
                <a:gd name="T5" fmla="*/ 129 h 129"/>
                <a:gd name="T6" fmla="*/ 0 w 128"/>
                <a:gd name="T7" fmla="*/ 124 h 129"/>
                <a:gd name="T8" fmla="*/ 124 w 128"/>
                <a:gd name="T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9">
                  <a:moveTo>
                    <a:pt x="124" y="0"/>
                  </a:moveTo>
                  <a:lnTo>
                    <a:pt x="128" y="5"/>
                  </a:lnTo>
                  <a:lnTo>
                    <a:pt x="4" y="129"/>
                  </a:lnTo>
                  <a:lnTo>
                    <a:pt x="0" y="124"/>
                  </a:lnTo>
                  <a:lnTo>
                    <a:pt x="1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03" name="Freeform 224">
              <a:extLst>
                <a:ext uri="{FF2B5EF4-FFF2-40B4-BE49-F238E27FC236}">
                  <a16:creationId xmlns:a16="http://schemas.microsoft.com/office/drawing/2014/main" id="{6293BF4A-D6D5-4EAB-97A6-5362C49CC8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2534" y="3622389"/>
              <a:ext cx="57698" cy="56290"/>
            </a:xfrm>
            <a:custGeom>
              <a:avLst/>
              <a:gdLst>
                <a:gd name="T0" fmla="*/ 41 w 41"/>
                <a:gd name="T1" fmla="*/ 40 h 40"/>
                <a:gd name="T2" fmla="*/ 34 w 41"/>
                <a:gd name="T3" fmla="*/ 40 h 40"/>
                <a:gd name="T4" fmla="*/ 34 w 41"/>
                <a:gd name="T5" fmla="*/ 6 h 40"/>
                <a:gd name="T6" fmla="*/ 0 w 41"/>
                <a:gd name="T7" fmla="*/ 6 h 40"/>
                <a:gd name="T8" fmla="*/ 0 w 41"/>
                <a:gd name="T9" fmla="*/ 0 h 40"/>
                <a:gd name="T10" fmla="*/ 37 w 41"/>
                <a:gd name="T11" fmla="*/ 0 h 40"/>
                <a:gd name="T12" fmla="*/ 41 w 41"/>
                <a:gd name="T13" fmla="*/ 3 h 40"/>
                <a:gd name="T14" fmla="*/ 41 w 41"/>
                <a:gd name="T15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40">
                  <a:moveTo>
                    <a:pt x="41" y="40"/>
                  </a:moveTo>
                  <a:lnTo>
                    <a:pt x="34" y="40"/>
                  </a:lnTo>
                  <a:lnTo>
                    <a:pt x="34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37" y="0"/>
                  </a:lnTo>
                  <a:lnTo>
                    <a:pt x="41" y="3"/>
                  </a:lnTo>
                  <a:lnTo>
                    <a:pt x="41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1159601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Freeform 3">
            <a:extLst>
              <a:ext uri="{FF2B5EF4-FFF2-40B4-BE49-F238E27FC236}">
                <a16:creationId xmlns:a16="http://schemas.microsoft.com/office/drawing/2014/main" id="{DC1490DE-887D-4D54-8B58-756A10E77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5241" y="791930"/>
            <a:ext cx="1719979" cy="1719978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800"/>
          </a:p>
        </p:txBody>
      </p:sp>
      <p:sp>
        <p:nvSpPr>
          <p:cNvPr id="100" name="Freeform 3">
            <a:extLst>
              <a:ext uri="{FF2B5EF4-FFF2-40B4-BE49-F238E27FC236}">
                <a16:creationId xmlns:a16="http://schemas.microsoft.com/office/drawing/2014/main" id="{B8D5A775-3A1A-40AC-9B07-DA52BC11B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694" y="812927"/>
            <a:ext cx="1719979" cy="1719978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800"/>
          </a:p>
        </p:txBody>
      </p:sp>
      <p:sp>
        <p:nvSpPr>
          <p:cNvPr id="99" name="Freeform 3">
            <a:extLst>
              <a:ext uri="{FF2B5EF4-FFF2-40B4-BE49-F238E27FC236}">
                <a16:creationId xmlns:a16="http://schemas.microsoft.com/office/drawing/2014/main" id="{EAD84A09-67E9-472F-AEC2-F9F7DCC7D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0576" y="791930"/>
            <a:ext cx="1719979" cy="1719978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800"/>
          </a:p>
        </p:txBody>
      </p:sp>
      <p:sp>
        <p:nvSpPr>
          <p:cNvPr id="94" name="Rounded Rectangle 10">
            <a:extLst>
              <a:ext uri="{FF2B5EF4-FFF2-40B4-BE49-F238E27FC236}">
                <a16:creationId xmlns:a16="http://schemas.microsoft.com/office/drawing/2014/main" id="{716A4935-71B4-41E7-9C29-F7D34AD3A6AC}"/>
              </a:ext>
            </a:extLst>
          </p:cNvPr>
          <p:cNvSpPr/>
          <p:nvPr/>
        </p:nvSpPr>
        <p:spPr>
          <a:xfrm>
            <a:off x="2037844" y="1660004"/>
            <a:ext cx="3154593" cy="3221342"/>
          </a:xfrm>
          <a:prstGeom prst="roundRect">
            <a:avLst>
              <a:gd name="adj" fmla="val 9513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800">
              <a:solidFill>
                <a:schemeClr val="tx1"/>
              </a:solidFill>
            </a:endParaRPr>
          </a:p>
        </p:txBody>
      </p:sp>
      <p:sp>
        <p:nvSpPr>
          <p:cNvPr id="95" name="Rounded Rectangle 10">
            <a:extLst>
              <a:ext uri="{FF2B5EF4-FFF2-40B4-BE49-F238E27FC236}">
                <a16:creationId xmlns:a16="http://schemas.microsoft.com/office/drawing/2014/main" id="{2F3BA91A-EC9E-4234-AB35-B31BE20F5D9D}"/>
              </a:ext>
            </a:extLst>
          </p:cNvPr>
          <p:cNvSpPr/>
          <p:nvPr/>
        </p:nvSpPr>
        <p:spPr>
          <a:xfrm>
            <a:off x="5280201" y="1660004"/>
            <a:ext cx="3201751" cy="3235846"/>
          </a:xfrm>
          <a:prstGeom prst="roundRect">
            <a:avLst>
              <a:gd name="adj" fmla="val 9513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800">
              <a:solidFill>
                <a:schemeClr val="tx1"/>
              </a:solidFill>
            </a:endParaRPr>
          </a:p>
        </p:txBody>
      </p:sp>
      <p:sp>
        <p:nvSpPr>
          <p:cNvPr id="96" name="Rounded Rectangle 10">
            <a:extLst>
              <a:ext uri="{FF2B5EF4-FFF2-40B4-BE49-F238E27FC236}">
                <a16:creationId xmlns:a16="http://schemas.microsoft.com/office/drawing/2014/main" id="{7F32260B-5F2F-48CA-82B0-D4FC6B2CB83E}"/>
              </a:ext>
            </a:extLst>
          </p:cNvPr>
          <p:cNvSpPr/>
          <p:nvPr/>
        </p:nvSpPr>
        <p:spPr>
          <a:xfrm>
            <a:off x="8600654" y="1639002"/>
            <a:ext cx="3280789" cy="3256848"/>
          </a:xfrm>
          <a:prstGeom prst="roundRect">
            <a:avLst>
              <a:gd name="adj" fmla="val 9513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74DDE9DD-1E74-49FB-B841-9BAFDF288312}"/>
              </a:ext>
            </a:extLst>
          </p:cNvPr>
          <p:cNvSpPr txBox="1">
            <a:spLocks/>
          </p:cNvSpPr>
          <p:nvPr/>
        </p:nvSpPr>
        <p:spPr>
          <a:xfrm>
            <a:off x="8644348" y="1906386"/>
            <a:ext cx="3193400" cy="1523494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lv-LV" sz="2400" b="1" dirty="0">
                <a:solidFill>
                  <a:schemeClr val="bg1"/>
                </a:solidFill>
                <a:latin typeface="Calibri"/>
              </a:rPr>
              <a:t>Aprites ekonomikas principu </a:t>
            </a:r>
            <a:r>
              <a:rPr lang="lv-LV" sz="2400" dirty="0">
                <a:solidFill>
                  <a:schemeClr val="bg1"/>
                </a:solidFill>
                <a:latin typeface="Calibri"/>
              </a:rPr>
              <a:t>ieviešana ražošanā un pakalpojumos</a:t>
            </a:r>
          </a:p>
        </p:txBody>
      </p:sp>
      <p:sp>
        <p:nvSpPr>
          <p:cNvPr id="103" name="Freeform 146">
            <a:extLst>
              <a:ext uri="{FF2B5EF4-FFF2-40B4-BE49-F238E27FC236}">
                <a16:creationId xmlns:a16="http://schemas.microsoft.com/office/drawing/2014/main" id="{7664B89F-A451-46E2-B1AD-9424123EB9DF}"/>
              </a:ext>
            </a:extLst>
          </p:cNvPr>
          <p:cNvSpPr>
            <a:spLocks noEditPoints="1"/>
          </p:cNvSpPr>
          <p:nvPr/>
        </p:nvSpPr>
        <p:spPr bwMode="auto">
          <a:xfrm>
            <a:off x="2468532" y="999512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" name="Freeform 146">
            <a:extLst>
              <a:ext uri="{FF2B5EF4-FFF2-40B4-BE49-F238E27FC236}">
                <a16:creationId xmlns:a16="http://schemas.microsoft.com/office/drawing/2014/main" id="{56B16C34-9F7F-4B2A-A527-B3945CA19DFA}"/>
              </a:ext>
            </a:extLst>
          </p:cNvPr>
          <p:cNvSpPr>
            <a:spLocks noEditPoints="1"/>
          </p:cNvSpPr>
          <p:nvPr/>
        </p:nvSpPr>
        <p:spPr bwMode="auto">
          <a:xfrm>
            <a:off x="5780182" y="1037372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" name="Freeform 146">
            <a:extLst>
              <a:ext uri="{FF2B5EF4-FFF2-40B4-BE49-F238E27FC236}">
                <a16:creationId xmlns:a16="http://schemas.microsoft.com/office/drawing/2014/main" id="{C650D981-E39F-4F77-9BCB-C81D3559DFAD}"/>
              </a:ext>
            </a:extLst>
          </p:cNvPr>
          <p:cNvSpPr>
            <a:spLocks noEditPoints="1"/>
          </p:cNvSpPr>
          <p:nvPr/>
        </p:nvSpPr>
        <p:spPr bwMode="auto">
          <a:xfrm>
            <a:off x="9144990" y="979526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FBF0C81-7990-4465-87BD-CE33242A248D}"/>
              </a:ext>
            </a:extLst>
          </p:cNvPr>
          <p:cNvSpPr/>
          <p:nvPr/>
        </p:nvSpPr>
        <p:spPr>
          <a:xfrm>
            <a:off x="-4095" y="0"/>
            <a:ext cx="1962561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EABF51D-926C-4E69-8EC7-0C62D68D33DF}"/>
              </a:ext>
            </a:extLst>
          </p:cNvPr>
          <p:cNvSpPr txBox="1"/>
          <p:nvPr/>
        </p:nvSpPr>
        <p:spPr>
          <a:xfrm>
            <a:off x="2077832" y="1696000"/>
            <a:ext cx="3074615" cy="2613023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algn="ctr" defTabSz="1087636">
              <a:spcBef>
                <a:spcPct val="20000"/>
              </a:spcBef>
              <a:defRPr sz="2400">
                <a:solidFill>
                  <a:schemeClr val="bg1"/>
                </a:solidFill>
              </a:defRPr>
            </a:lvl1pPr>
          </a:lstStyle>
          <a:p>
            <a:r>
              <a:rPr lang="lv-LV" b="1" dirty="0"/>
              <a:t>Atkritumu pārstrādes un reģenerācijas </a:t>
            </a:r>
            <a:r>
              <a:rPr lang="lv-LV" dirty="0"/>
              <a:t>(t.sk., biogāzes ieguves) iekārtu  jaudas palielināšana</a:t>
            </a:r>
          </a:p>
          <a:p>
            <a:r>
              <a:rPr lang="lv-LV" dirty="0"/>
              <a:t> </a:t>
            </a:r>
            <a:r>
              <a:rPr lang="lv-LV" sz="1800" dirty="0"/>
              <a:t>(īpaši attiecībā uz BNA un </a:t>
            </a:r>
            <a:r>
              <a:rPr lang="lv-LV" sz="1800" dirty="0" err="1"/>
              <a:t>biogēnajiem</a:t>
            </a:r>
            <a:r>
              <a:rPr lang="lv-LV" sz="1800" dirty="0"/>
              <a:t> elementiem)</a:t>
            </a:r>
            <a:endParaRPr lang="en-GB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14C8FC-C977-49A8-9737-134691F2045C}"/>
              </a:ext>
            </a:extLst>
          </p:cNvPr>
          <p:cNvSpPr/>
          <p:nvPr/>
        </p:nvSpPr>
        <p:spPr>
          <a:xfrm>
            <a:off x="5395097" y="1906386"/>
            <a:ext cx="3029969" cy="1892826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/>
          <a:p>
            <a:pPr algn="ctr" defTabSz="1087636">
              <a:spcBef>
                <a:spcPct val="20000"/>
              </a:spcBef>
            </a:pPr>
            <a:r>
              <a:rPr lang="lv-LV" sz="2400" b="1" dirty="0">
                <a:solidFill>
                  <a:schemeClr val="bg1"/>
                </a:solidFill>
              </a:rPr>
              <a:t>Atkritumu dalītās savākšanas sistēmas </a:t>
            </a:r>
            <a:r>
              <a:rPr lang="lv-LV" sz="2400" dirty="0">
                <a:solidFill>
                  <a:schemeClr val="bg1"/>
                </a:solidFill>
              </a:rPr>
              <a:t>paplašināšana ar jaunām materiālu grupām</a:t>
            </a:r>
            <a:endParaRPr lang="lv-LV"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EF05D5-288A-4E51-8F83-566CBB43AAE1}"/>
              </a:ext>
            </a:extLst>
          </p:cNvPr>
          <p:cNvSpPr txBox="1"/>
          <p:nvPr/>
        </p:nvSpPr>
        <p:spPr>
          <a:xfrm>
            <a:off x="1956391" y="148116"/>
            <a:ext cx="101490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2.2.2. SAM «</a:t>
            </a:r>
            <a:r>
              <a:rPr lang="lv-LV" sz="3000" b="1" cap="all" dirty="0">
                <a:solidFill>
                  <a:schemeClr val="tx2"/>
                </a:solidFill>
                <a:cs typeface="Poppins" pitchFamily="2" charset="77"/>
              </a:rPr>
              <a:t>Pārejas uz aprites ekonomiku veicināšana»</a:t>
            </a:r>
          </a:p>
        </p:txBody>
      </p:sp>
      <p:sp>
        <p:nvSpPr>
          <p:cNvPr id="4" name="Rounded Rectangle 10">
            <a:extLst>
              <a:ext uri="{FF2B5EF4-FFF2-40B4-BE49-F238E27FC236}">
                <a16:creationId xmlns:a16="http://schemas.microsoft.com/office/drawing/2014/main" id="{B569754B-242B-4446-B1B6-7BE0C16B4462}"/>
              </a:ext>
            </a:extLst>
          </p:cNvPr>
          <p:cNvSpPr/>
          <p:nvPr/>
        </p:nvSpPr>
        <p:spPr>
          <a:xfrm>
            <a:off x="2060576" y="5037571"/>
            <a:ext cx="9699012" cy="768618"/>
          </a:xfrm>
          <a:prstGeom prst="roundRect">
            <a:avLst>
              <a:gd name="adj" fmla="val 95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</a:pPr>
            <a:r>
              <a:rPr lang="lv-LV" i="1" dirty="0">
                <a:solidFill>
                  <a:schemeClr val="tx1"/>
                </a:solidFill>
                <a:latin typeface="Calibri"/>
              </a:rPr>
              <a:t>RCO 01  Uzņēmumu skaits, kuri saņem atbalstu (tostarp: mikro, mazie, vidējie, lielie)</a:t>
            </a:r>
          </a:p>
          <a:p>
            <a:pPr algn="just">
              <a:spcAft>
                <a:spcPts val="600"/>
              </a:spcAft>
            </a:pPr>
            <a:r>
              <a:rPr lang="lv-LV" i="1" dirty="0">
                <a:solidFill>
                  <a:schemeClr val="tx1"/>
                </a:solidFill>
                <a:latin typeface="Calibri"/>
              </a:rPr>
              <a:t>RCO 34  Papildu jauda atkritumu pārstrādei</a:t>
            </a:r>
          </a:p>
        </p:txBody>
      </p:sp>
      <p:sp>
        <p:nvSpPr>
          <p:cNvPr id="20" name="Rounded Rectangle 10">
            <a:extLst>
              <a:ext uri="{FF2B5EF4-FFF2-40B4-BE49-F238E27FC236}">
                <a16:creationId xmlns:a16="http://schemas.microsoft.com/office/drawing/2014/main" id="{B569754B-242B-4446-B1B6-7BE0C16B4462}"/>
              </a:ext>
            </a:extLst>
          </p:cNvPr>
          <p:cNvSpPr/>
          <p:nvPr/>
        </p:nvSpPr>
        <p:spPr>
          <a:xfrm>
            <a:off x="2060576" y="6019302"/>
            <a:ext cx="9699012" cy="629148"/>
          </a:xfrm>
          <a:prstGeom prst="roundRect">
            <a:avLst>
              <a:gd name="adj" fmla="val 95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600"/>
              </a:spcAft>
            </a:pPr>
            <a:r>
              <a:rPr lang="lv-LV" i="1" dirty="0">
                <a:solidFill>
                  <a:schemeClr val="tx1"/>
                </a:solidFill>
                <a:latin typeface="Calibri"/>
              </a:rPr>
              <a:t>RCR 47  </a:t>
            </a:r>
            <a:r>
              <a:rPr lang="lv-LV" i="1" dirty="0">
                <a:solidFill>
                  <a:schemeClr val="tx1"/>
                </a:solidFill>
              </a:rPr>
              <a:t>Pārstrādāto atkritumu apjoms</a:t>
            </a:r>
          </a:p>
          <a:p>
            <a:pPr algn="just">
              <a:spcAft>
                <a:spcPts val="600"/>
              </a:spcAft>
            </a:pPr>
            <a:r>
              <a:rPr lang="lv-LV" i="1" dirty="0">
                <a:solidFill>
                  <a:schemeClr val="tx1"/>
                </a:solidFill>
              </a:rPr>
              <a:t>RCR 103  Dalīti savākti atkritumi</a:t>
            </a:r>
            <a:endParaRPr lang="lv-LV" i="1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23" name="Rounded Rectangle 10">
            <a:extLst>
              <a:ext uri="{FF2B5EF4-FFF2-40B4-BE49-F238E27FC236}">
                <a16:creationId xmlns:a16="http://schemas.microsoft.com/office/drawing/2014/main" id="{FE2236E7-A20F-41AE-9923-5904AB675E80}"/>
              </a:ext>
            </a:extLst>
          </p:cNvPr>
          <p:cNvSpPr/>
          <p:nvPr/>
        </p:nvSpPr>
        <p:spPr>
          <a:xfrm>
            <a:off x="192356" y="5190700"/>
            <a:ext cx="1527262" cy="1492715"/>
          </a:xfrm>
          <a:prstGeom prst="roundRect">
            <a:avLst>
              <a:gd name="adj" fmla="val 9513"/>
            </a:avLst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6ABF91F-D4F6-43D6-914B-9F1F3F9CBD91}"/>
              </a:ext>
            </a:extLst>
          </p:cNvPr>
          <p:cNvSpPr txBox="1">
            <a:spLocks/>
          </p:cNvSpPr>
          <p:nvPr/>
        </p:nvSpPr>
        <p:spPr>
          <a:xfrm>
            <a:off x="224036" y="5190700"/>
            <a:ext cx="1527262" cy="1492716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600" b="1" dirty="0">
                <a:latin typeface="+mn-lt"/>
              </a:rPr>
              <a:t>pašvaldības, to komersanti,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400" dirty="0">
                <a:latin typeface="+mn-lt"/>
              </a:rPr>
              <a:t>komersanti (t.sk. </a:t>
            </a:r>
            <a:r>
              <a:rPr lang="lv-LV" sz="1600" b="1" dirty="0">
                <a:latin typeface="+mn-lt"/>
              </a:rPr>
              <a:t>sabiedriskā pakalpojuma sniedzēji)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C4805320-7F10-46A3-961F-4005112C0364}"/>
              </a:ext>
            </a:extLst>
          </p:cNvPr>
          <p:cNvSpPr txBox="1">
            <a:spLocks/>
          </p:cNvSpPr>
          <p:nvPr/>
        </p:nvSpPr>
        <p:spPr>
          <a:xfrm>
            <a:off x="5663609" y="3870787"/>
            <a:ext cx="2492944" cy="907941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ct val="100000"/>
              </a:lnSpc>
              <a:spcBef>
                <a:spcPts val="0"/>
              </a:spcBef>
              <a:buFont typeface="Arial"/>
              <a:buNone/>
              <a:defRPr sz="1000"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lv-LV" sz="1400" dirty="0"/>
          </a:p>
          <a:p>
            <a:r>
              <a:rPr lang="lv-LV" sz="1400" dirty="0"/>
              <a:t>pašvaldības, to komersanti, komersanti</a:t>
            </a:r>
          </a:p>
          <a:p>
            <a:endParaRPr lang="lv-LV" sz="1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BBD5C4-2959-4A1A-9D3F-CDBB7F64C746}"/>
              </a:ext>
            </a:extLst>
          </p:cNvPr>
          <p:cNvSpPr txBox="1"/>
          <p:nvPr/>
        </p:nvSpPr>
        <p:spPr>
          <a:xfrm>
            <a:off x="18943" y="3871731"/>
            <a:ext cx="1937448" cy="585664"/>
          </a:xfrm>
          <a:prstGeom prst="rect">
            <a:avLst/>
          </a:prstGeom>
          <a:noFill/>
        </p:spPr>
        <p:txBody>
          <a:bodyPr wrap="square" lIns="0" tIns="36000" rIns="0" bIns="36000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Atkritumsaimniecība</a:t>
            </a:r>
          </a:p>
          <a:p>
            <a:pPr algn="ctr">
              <a:lnSpc>
                <a:spcPts val="2000"/>
              </a:lnSpc>
            </a:pPr>
            <a:r>
              <a:rPr lang="lv-LV" sz="1600" dirty="0">
                <a:solidFill>
                  <a:schemeClr val="bg1">
                    <a:lumMod val="95000"/>
                  </a:schemeClr>
                </a:solidFill>
              </a:rPr>
              <a:t>NAP 296, 297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7BEFEF51-934A-4370-B211-432A687D107E}"/>
              </a:ext>
            </a:extLst>
          </p:cNvPr>
          <p:cNvSpPr/>
          <p:nvPr/>
        </p:nvSpPr>
        <p:spPr>
          <a:xfrm>
            <a:off x="331190" y="2194559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9" name="Freeform 674">
            <a:extLst>
              <a:ext uri="{FF2B5EF4-FFF2-40B4-BE49-F238E27FC236}">
                <a16:creationId xmlns:a16="http://schemas.microsoft.com/office/drawing/2014/main" id="{04ACB532-9B19-44C5-A40E-2DBA2E4A8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486" y="2521749"/>
            <a:ext cx="859745" cy="859745"/>
          </a:xfrm>
          <a:custGeom>
            <a:avLst/>
            <a:gdLst>
              <a:gd name="T0" fmla="*/ 556020 w 298090"/>
              <a:gd name="T1" fmla="*/ 2893629 h 298090"/>
              <a:gd name="T2" fmla="*/ 2658713 w 298090"/>
              <a:gd name="T3" fmla="*/ 3140351 h 298090"/>
              <a:gd name="T4" fmla="*/ 2184048 w 298090"/>
              <a:gd name="T5" fmla="*/ 1776680 h 298090"/>
              <a:gd name="T6" fmla="*/ 2310255 w 298090"/>
              <a:gd name="T7" fmla="*/ 1873577 h 298090"/>
              <a:gd name="T8" fmla="*/ 2117007 w 298090"/>
              <a:gd name="T9" fmla="*/ 2230189 h 298090"/>
              <a:gd name="T10" fmla="*/ 1844868 w 298090"/>
              <a:gd name="T11" fmla="*/ 2327092 h 298090"/>
              <a:gd name="T12" fmla="*/ 1844868 w 298090"/>
              <a:gd name="T13" fmla="*/ 2036380 h 298090"/>
              <a:gd name="T14" fmla="*/ 2117007 w 298090"/>
              <a:gd name="T15" fmla="*/ 2133290 h 298090"/>
              <a:gd name="T16" fmla="*/ 2227434 w 298090"/>
              <a:gd name="T17" fmla="*/ 1927851 h 298090"/>
              <a:gd name="T18" fmla="*/ 2184048 w 298090"/>
              <a:gd name="T19" fmla="*/ 1776680 h 298090"/>
              <a:gd name="T20" fmla="*/ 1205279 w 298090"/>
              <a:gd name="T21" fmla="*/ 1883171 h 298090"/>
              <a:gd name="T22" fmla="*/ 1050260 w 298090"/>
              <a:gd name="T23" fmla="*/ 1934247 h 298090"/>
              <a:gd name="T24" fmla="*/ 1165535 w 298090"/>
              <a:gd name="T25" fmla="*/ 2142477 h 298090"/>
              <a:gd name="T26" fmla="*/ 1463662 w 298090"/>
              <a:gd name="T27" fmla="*/ 2189629 h 298090"/>
              <a:gd name="T28" fmla="*/ 1165535 w 298090"/>
              <a:gd name="T29" fmla="*/ 2240704 h 298090"/>
              <a:gd name="T30" fmla="*/ 966783 w 298090"/>
              <a:gd name="T31" fmla="*/ 1879243 h 298090"/>
              <a:gd name="T32" fmla="*/ 954857 w 298090"/>
              <a:gd name="T33" fmla="*/ 1722096 h 298090"/>
              <a:gd name="T34" fmla="*/ 1651540 w 298090"/>
              <a:gd name="T35" fmla="*/ 1053253 h 298090"/>
              <a:gd name="T36" fmla="*/ 2017508 w 298090"/>
              <a:gd name="T37" fmla="*/ 1418201 h 298090"/>
              <a:gd name="T38" fmla="*/ 2119810 w 298090"/>
              <a:gd name="T39" fmla="*/ 1653644 h 298090"/>
              <a:gd name="T40" fmla="*/ 1934866 w 298090"/>
              <a:gd name="T41" fmla="*/ 1469218 h 298090"/>
              <a:gd name="T42" fmla="*/ 1651540 w 298090"/>
              <a:gd name="T43" fmla="*/ 1147432 h 298090"/>
              <a:gd name="T44" fmla="*/ 1376085 w 298090"/>
              <a:gd name="T45" fmla="*/ 1449594 h 298090"/>
              <a:gd name="T46" fmla="*/ 1293447 w 298090"/>
              <a:gd name="T47" fmla="*/ 1394658 h 298090"/>
              <a:gd name="T48" fmla="*/ 1651540 w 298090"/>
              <a:gd name="T49" fmla="*/ 1053253 h 298090"/>
              <a:gd name="T50" fmla="*/ 540358 w 298090"/>
              <a:gd name="T51" fmla="*/ 2791812 h 298090"/>
              <a:gd name="T52" fmla="*/ 2991548 w 298090"/>
              <a:gd name="T53" fmla="*/ 684958 h 298090"/>
              <a:gd name="T54" fmla="*/ 50899 w 298090"/>
              <a:gd name="T55" fmla="*/ 587058 h 298090"/>
              <a:gd name="T56" fmla="*/ 3050287 w 298090"/>
              <a:gd name="T57" fmla="*/ 587058 h 298090"/>
              <a:gd name="T58" fmla="*/ 3242145 w 298090"/>
              <a:gd name="T59" fmla="*/ 637967 h 298090"/>
              <a:gd name="T60" fmla="*/ 3089442 w 298090"/>
              <a:gd name="T61" fmla="*/ 684958 h 298090"/>
              <a:gd name="T62" fmla="*/ 2701798 w 298090"/>
              <a:gd name="T63" fmla="*/ 3242164 h 298090"/>
              <a:gd name="T64" fmla="*/ 497291 w 298090"/>
              <a:gd name="T65" fmla="*/ 3199090 h 298090"/>
              <a:gd name="T66" fmla="*/ 50899 w 298090"/>
              <a:gd name="T67" fmla="*/ 684958 h 298090"/>
              <a:gd name="T68" fmla="*/ 50899 w 298090"/>
              <a:gd name="T69" fmla="*/ 587058 h 298090"/>
              <a:gd name="T70" fmla="*/ 1106945 w 298090"/>
              <a:gd name="T71" fmla="*/ 245285 h 298090"/>
              <a:gd name="T72" fmla="*/ 2211202 w 298090"/>
              <a:gd name="T73" fmla="*/ 292013 h 298090"/>
              <a:gd name="T74" fmla="*/ 2066321 w 298090"/>
              <a:gd name="T75" fmla="*/ 97335 h 298090"/>
              <a:gd name="T76" fmla="*/ 1251829 w 298090"/>
              <a:gd name="T77" fmla="*/ 0 h 298090"/>
              <a:gd name="T78" fmla="*/ 2313016 w 298090"/>
              <a:gd name="T79" fmla="*/ 245285 h 298090"/>
              <a:gd name="T80" fmla="*/ 3057030 w 298090"/>
              <a:gd name="T81" fmla="*/ 292013 h 298090"/>
              <a:gd name="T82" fmla="*/ 3057030 w 298090"/>
              <a:gd name="T83" fmla="*/ 393240 h 298090"/>
              <a:gd name="T84" fmla="*/ 1059950 w 298090"/>
              <a:gd name="T85" fmla="*/ 393240 h 298090"/>
              <a:gd name="T86" fmla="*/ 155391 w 298090"/>
              <a:gd name="T87" fmla="*/ 342620 h 298090"/>
              <a:gd name="T88" fmla="*/ 1009049 w 298090"/>
              <a:gd name="T89" fmla="*/ 292013 h 298090"/>
              <a:gd name="T90" fmla="*/ 1251829 w 298090"/>
              <a:gd name="T91" fmla="*/ 0 h 29809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98090" h="298090">
                <a:moveTo>
                  <a:pt x="247329" y="265685"/>
                </a:moveTo>
                <a:lnTo>
                  <a:pt x="51122" y="266045"/>
                </a:lnTo>
                <a:lnTo>
                  <a:pt x="54002" y="288729"/>
                </a:lnTo>
                <a:lnTo>
                  <a:pt x="244448" y="288729"/>
                </a:lnTo>
                <a:lnTo>
                  <a:pt x="247329" y="265685"/>
                </a:lnTo>
                <a:close/>
                <a:moveTo>
                  <a:pt x="200806" y="163351"/>
                </a:moveTo>
                <a:cubicBezTo>
                  <a:pt x="202982" y="161925"/>
                  <a:pt x="205521" y="162638"/>
                  <a:pt x="207334" y="164420"/>
                </a:cubicBezTo>
                <a:lnTo>
                  <a:pt x="212410" y="172260"/>
                </a:lnTo>
                <a:cubicBezTo>
                  <a:pt x="216762" y="179031"/>
                  <a:pt x="217125" y="186872"/>
                  <a:pt x="213498" y="193643"/>
                </a:cubicBezTo>
                <a:cubicBezTo>
                  <a:pt x="209872" y="200771"/>
                  <a:pt x="202620" y="205047"/>
                  <a:pt x="194642" y="205047"/>
                </a:cubicBezTo>
                <a:lnTo>
                  <a:pt x="169621" y="205047"/>
                </a:lnTo>
                <a:lnTo>
                  <a:pt x="169621" y="213957"/>
                </a:lnTo>
                <a:lnTo>
                  <a:pt x="146050" y="200414"/>
                </a:lnTo>
                <a:lnTo>
                  <a:pt x="169621" y="187228"/>
                </a:lnTo>
                <a:lnTo>
                  <a:pt x="169621" y="196138"/>
                </a:lnTo>
                <a:lnTo>
                  <a:pt x="194642" y="196138"/>
                </a:lnTo>
                <a:cubicBezTo>
                  <a:pt x="199356" y="196138"/>
                  <a:pt x="203345" y="193643"/>
                  <a:pt x="205521" y="189723"/>
                </a:cubicBezTo>
                <a:cubicBezTo>
                  <a:pt x="207696" y="185446"/>
                  <a:pt x="207334" y="181170"/>
                  <a:pt x="204795" y="177250"/>
                </a:cubicBezTo>
                <a:lnTo>
                  <a:pt x="199356" y="169409"/>
                </a:lnTo>
                <a:cubicBezTo>
                  <a:pt x="198268" y="167271"/>
                  <a:pt x="198631" y="164776"/>
                  <a:pt x="200806" y="163351"/>
                </a:cubicBezTo>
                <a:close/>
                <a:moveTo>
                  <a:pt x="112644" y="146050"/>
                </a:moveTo>
                <a:lnTo>
                  <a:pt x="110816" y="173142"/>
                </a:lnTo>
                <a:lnTo>
                  <a:pt x="103141" y="168446"/>
                </a:lnTo>
                <a:lnTo>
                  <a:pt x="96563" y="177838"/>
                </a:lnTo>
                <a:cubicBezTo>
                  <a:pt x="94005" y="181812"/>
                  <a:pt x="94005" y="186146"/>
                  <a:pt x="96198" y="190481"/>
                </a:cubicBezTo>
                <a:cubicBezTo>
                  <a:pt x="98390" y="194455"/>
                  <a:pt x="102411" y="196983"/>
                  <a:pt x="107162" y="196983"/>
                </a:cubicBezTo>
                <a:lnTo>
                  <a:pt x="129821" y="196983"/>
                </a:lnTo>
                <a:cubicBezTo>
                  <a:pt x="132379" y="196983"/>
                  <a:pt x="134572" y="198789"/>
                  <a:pt x="134572" y="201318"/>
                </a:cubicBezTo>
                <a:cubicBezTo>
                  <a:pt x="134572" y="203847"/>
                  <a:pt x="132379" y="206014"/>
                  <a:pt x="129821" y="206014"/>
                </a:cubicBezTo>
                <a:lnTo>
                  <a:pt x="107162" y="206014"/>
                </a:lnTo>
                <a:cubicBezTo>
                  <a:pt x="98756" y="206014"/>
                  <a:pt x="91812" y="201679"/>
                  <a:pt x="87792" y="194455"/>
                </a:cubicBezTo>
                <a:cubicBezTo>
                  <a:pt x="84137" y="187591"/>
                  <a:pt x="84503" y="179644"/>
                  <a:pt x="88888" y="172781"/>
                </a:cubicBezTo>
                <a:lnTo>
                  <a:pt x="95832" y="163389"/>
                </a:lnTo>
                <a:lnTo>
                  <a:pt x="87792" y="158332"/>
                </a:lnTo>
                <a:lnTo>
                  <a:pt x="112644" y="146050"/>
                </a:lnTo>
                <a:close/>
                <a:moveTo>
                  <a:pt x="151846" y="96838"/>
                </a:moveTo>
                <a:cubicBezTo>
                  <a:pt x="158720" y="96838"/>
                  <a:pt x="165595" y="100085"/>
                  <a:pt x="169574" y="106219"/>
                </a:cubicBezTo>
                <a:lnTo>
                  <a:pt x="185494" y="130392"/>
                </a:lnTo>
                <a:lnTo>
                  <a:pt x="193091" y="125341"/>
                </a:lnTo>
                <a:lnTo>
                  <a:pt x="194900" y="152039"/>
                </a:lnTo>
                <a:lnTo>
                  <a:pt x="170298" y="140133"/>
                </a:lnTo>
                <a:lnTo>
                  <a:pt x="177896" y="135082"/>
                </a:lnTo>
                <a:lnTo>
                  <a:pt x="161977" y="111270"/>
                </a:lnTo>
                <a:cubicBezTo>
                  <a:pt x="159444" y="108023"/>
                  <a:pt x="155826" y="105497"/>
                  <a:pt x="151846" y="105497"/>
                </a:cubicBezTo>
                <a:cubicBezTo>
                  <a:pt x="147505" y="105497"/>
                  <a:pt x="143887" y="108023"/>
                  <a:pt x="141716" y="111270"/>
                </a:cubicBezTo>
                <a:lnTo>
                  <a:pt x="126520" y="133278"/>
                </a:lnTo>
                <a:cubicBezTo>
                  <a:pt x="125073" y="135082"/>
                  <a:pt x="122179" y="135804"/>
                  <a:pt x="120370" y="134360"/>
                </a:cubicBezTo>
                <a:cubicBezTo>
                  <a:pt x="118199" y="132917"/>
                  <a:pt x="117475" y="130031"/>
                  <a:pt x="118922" y="128227"/>
                </a:cubicBezTo>
                <a:lnTo>
                  <a:pt x="134118" y="106219"/>
                </a:lnTo>
                <a:cubicBezTo>
                  <a:pt x="138098" y="100085"/>
                  <a:pt x="144610" y="96838"/>
                  <a:pt x="151846" y="96838"/>
                </a:cubicBezTo>
                <a:close/>
                <a:moveTo>
                  <a:pt x="23401" y="62976"/>
                </a:moveTo>
                <a:lnTo>
                  <a:pt x="49682" y="256684"/>
                </a:lnTo>
                <a:lnTo>
                  <a:pt x="248769" y="256324"/>
                </a:lnTo>
                <a:lnTo>
                  <a:pt x="275049" y="62976"/>
                </a:lnTo>
                <a:lnTo>
                  <a:pt x="23401" y="62976"/>
                </a:lnTo>
                <a:close/>
                <a:moveTo>
                  <a:pt x="4680" y="53975"/>
                </a:moveTo>
                <a:lnTo>
                  <a:pt x="18361" y="53975"/>
                </a:lnTo>
                <a:lnTo>
                  <a:pt x="280450" y="53975"/>
                </a:lnTo>
                <a:lnTo>
                  <a:pt x="293770" y="53975"/>
                </a:lnTo>
                <a:cubicBezTo>
                  <a:pt x="296290" y="53975"/>
                  <a:pt x="298090" y="55775"/>
                  <a:pt x="298090" y="58656"/>
                </a:cubicBezTo>
                <a:cubicBezTo>
                  <a:pt x="298090" y="61176"/>
                  <a:pt x="296290" y="62976"/>
                  <a:pt x="293770" y="62976"/>
                </a:cubicBezTo>
                <a:lnTo>
                  <a:pt x="284050" y="62976"/>
                </a:lnTo>
                <a:lnTo>
                  <a:pt x="252729" y="294130"/>
                </a:lnTo>
                <a:cubicBezTo>
                  <a:pt x="252369" y="296290"/>
                  <a:pt x="250569" y="298090"/>
                  <a:pt x="248409" y="298090"/>
                </a:cubicBezTo>
                <a:lnTo>
                  <a:pt x="50042" y="298090"/>
                </a:lnTo>
                <a:cubicBezTo>
                  <a:pt x="47882" y="298090"/>
                  <a:pt x="46082" y="296290"/>
                  <a:pt x="45722" y="294130"/>
                </a:cubicBezTo>
                <a:lnTo>
                  <a:pt x="14401" y="62976"/>
                </a:lnTo>
                <a:lnTo>
                  <a:pt x="4680" y="62976"/>
                </a:lnTo>
                <a:cubicBezTo>
                  <a:pt x="2160" y="62976"/>
                  <a:pt x="0" y="61176"/>
                  <a:pt x="0" y="58656"/>
                </a:cubicBezTo>
                <a:cubicBezTo>
                  <a:pt x="0" y="55775"/>
                  <a:pt x="2160" y="53975"/>
                  <a:pt x="4680" y="53975"/>
                </a:cubicBezTo>
                <a:close/>
                <a:moveTo>
                  <a:pt x="115096" y="8949"/>
                </a:moveTo>
                <a:cubicBezTo>
                  <a:pt x="107895" y="8949"/>
                  <a:pt x="101775" y="15393"/>
                  <a:pt x="101775" y="22552"/>
                </a:cubicBezTo>
                <a:lnTo>
                  <a:pt x="101775" y="26848"/>
                </a:lnTo>
                <a:lnTo>
                  <a:pt x="203303" y="26848"/>
                </a:lnTo>
                <a:lnTo>
                  <a:pt x="203303" y="22552"/>
                </a:lnTo>
                <a:cubicBezTo>
                  <a:pt x="203303" y="15393"/>
                  <a:pt x="197543" y="8949"/>
                  <a:pt x="189982" y="8949"/>
                </a:cubicBezTo>
                <a:lnTo>
                  <a:pt x="115096" y="8949"/>
                </a:lnTo>
                <a:close/>
                <a:moveTo>
                  <a:pt x="115096" y="0"/>
                </a:moveTo>
                <a:lnTo>
                  <a:pt x="189982" y="0"/>
                </a:lnTo>
                <a:cubicBezTo>
                  <a:pt x="202223" y="0"/>
                  <a:pt x="212664" y="10381"/>
                  <a:pt x="212664" y="22552"/>
                </a:cubicBezTo>
                <a:lnTo>
                  <a:pt x="212664" y="26848"/>
                </a:lnTo>
                <a:lnTo>
                  <a:pt x="281070" y="26848"/>
                </a:lnTo>
                <a:cubicBezTo>
                  <a:pt x="283230" y="26848"/>
                  <a:pt x="285390" y="28996"/>
                  <a:pt x="285390" y="31501"/>
                </a:cubicBezTo>
                <a:cubicBezTo>
                  <a:pt x="285390" y="34007"/>
                  <a:pt x="283230" y="36155"/>
                  <a:pt x="281070" y="36155"/>
                </a:cubicBezTo>
                <a:lnTo>
                  <a:pt x="207984" y="36155"/>
                </a:lnTo>
                <a:lnTo>
                  <a:pt x="97454" y="36155"/>
                </a:lnTo>
                <a:lnTo>
                  <a:pt x="18968" y="36155"/>
                </a:lnTo>
                <a:cubicBezTo>
                  <a:pt x="16447" y="36155"/>
                  <a:pt x="14287" y="34007"/>
                  <a:pt x="14287" y="31501"/>
                </a:cubicBezTo>
                <a:cubicBezTo>
                  <a:pt x="14287" y="28996"/>
                  <a:pt x="16447" y="26848"/>
                  <a:pt x="18968" y="26848"/>
                </a:cubicBezTo>
                <a:lnTo>
                  <a:pt x="92774" y="26848"/>
                </a:lnTo>
                <a:lnTo>
                  <a:pt x="92774" y="22552"/>
                </a:lnTo>
                <a:cubicBezTo>
                  <a:pt x="92774" y="10381"/>
                  <a:pt x="102855" y="0"/>
                  <a:pt x="115096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anchor="ctr"/>
          <a:lstStyle/>
          <a:p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A6E24094-6FD7-4C8C-AB21-0E48B2EE849C}"/>
              </a:ext>
            </a:extLst>
          </p:cNvPr>
          <p:cNvSpPr txBox="1">
            <a:spLocks/>
          </p:cNvSpPr>
          <p:nvPr/>
        </p:nvSpPr>
        <p:spPr>
          <a:xfrm>
            <a:off x="2350313" y="4334312"/>
            <a:ext cx="2492944" cy="477054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400" dirty="0">
                <a:latin typeface="+mn-lt"/>
              </a:rPr>
              <a:t>pašvaldību kapitālsabiedrības, komersanti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57FF1F60-AD36-4392-9AC4-3539A02CAF2C}"/>
              </a:ext>
            </a:extLst>
          </p:cNvPr>
          <p:cNvSpPr txBox="1">
            <a:spLocks/>
          </p:cNvSpPr>
          <p:nvPr/>
        </p:nvSpPr>
        <p:spPr>
          <a:xfrm>
            <a:off x="8994576" y="3871731"/>
            <a:ext cx="2492944" cy="907941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ct val="100000"/>
              </a:lnSpc>
              <a:spcBef>
                <a:spcPts val="0"/>
              </a:spcBef>
              <a:buFont typeface="Arial"/>
              <a:buNone/>
              <a:defRPr sz="1000"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z="1400" dirty="0"/>
              <a:t>komersanti (iespējama sinerģija ar atbalstu pašvaldību uzņēmējdarbības attīstības aktivitātēm)</a:t>
            </a:r>
          </a:p>
        </p:txBody>
      </p:sp>
    </p:spTree>
    <p:extLst>
      <p:ext uri="{BB962C8B-B14F-4D97-AF65-F5344CB8AC3E}">
        <p14:creationId xmlns:p14="http://schemas.microsoft.com/office/powerpoint/2010/main" val="1706270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5B7F385-6AB4-4C1E-A573-715E63E4A1BE}"/>
              </a:ext>
            </a:extLst>
          </p:cNvPr>
          <p:cNvGrpSpPr>
            <a:grpSpLocks noChangeAspect="1"/>
          </p:cNvGrpSpPr>
          <p:nvPr/>
        </p:nvGrpSpPr>
        <p:grpSpPr>
          <a:xfrm>
            <a:off x="2356542" y="1526124"/>
            <a:ext cx="7960872" cy="1719978"/>
            <a:chOff x="7135439" y="2611221"/>
            <a:chExt cx="11771624" cy="2543306"/>
          </a:xfrm>
        </p:grpSpPr>
        <p:sp>
          <p:nvSpPr>
            <p:cNvPr id="7" name="Freeform 1">
              <a:extLst>
                <a:ext uri="{FF2B5EF4-FFF2-40B4-BE49-F238E27FC236}">
                  <a16:creationId xmlns:a16="http://schemas.microsoft.com/office/drawing/2014/main" id="{2C230CF4-D131-4883-ABBE-4F54DC7584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729" y="2851956"/>
              <a:ext cx="11263334" cy="2151588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 dirty="0"/>
            </a:p>
          </p:txBody>
        </p:sp>
        <p:sp>
          <p:nvSpPr>
            <p:cNvPr id="8" name="Freeform 2">
              <a:extLst>
                <a:ext uri="{FF2B5EF4-FFF2-40B4-BE49-F238E27FC236}">
                  <a16:creationId xmlns:a16="http://schemas.microsoft.com/office/drawing/2014/main" id="{151B43D8-486D-40E6-8F55-BF8C7EC5F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8436" y="2876291"/>
              <a:ext cx="2289841" cy="2151587"/>
            </a:xfrm>
            <a:custGeom>
              <a:avLst/>
              <a:gdLst>
                <a:gd name="T0" fmla="*/ 2923 w 3506"/>
                <a:gd name="T1" fmla="*/ 0 h 3296"/>
                <a:gd name="T2" fmla="*/ 594 w 3506"/>
                <a:gd name="T3" fmla="*/ 0 h 3296"/>
                <a:gd name="T4" fmla="*/ 594 w 3506"/>
                <a:gd name="T5" fmla="*/ 0 h 3296"/>
                <a:gd name="T6" fmla="*/ 0 w 3506"/>
                <a:gd name="T7" fmla="*/ 594 h 3296"/>
                <a:gd name="T8" fmla="*/ 0 w 3506"/>
                <a:gd name="T9" fmla="*/ 2701 h 3296"/>
                <a:gd name="T10" fmla="*/ 0 w 3506"/>
                <a:gd name="T11" fmla="*/ 2701 h 3296"/>
                <a:gd name="T12" fmla="*/ 594 w 3506"/>
                <a:gd name="T13" fmla="*/ 3295 h 3296"/>
                <a:gd name="T14" fmla="*/ 2902 w 3506"/>
                <a:gd name="T15" fmla="*/ 3295 h 3296"/>
                <a:gd name="T16" fmla="*/ 2902 w 3506"/>
                <a:gd name="T17" fmla="*/ 3295 h 3296"/>
                <a:gd name="T18" fmla="*/ 3505 w 3506"/>
                <a:gd name="T19" fmla="*/ 1634 h 3296"/>
                <a:gd name="T20" fmla="*/ 3505 w 3506"/>
                <a:gd name="T21" fmla="*/ 1634 h 3296"/>
                <a:gd name="T22" fmla="*/ 2923 w 3506"/>
                <a:gd name="T23" fmla="*/ 0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6">
                  <a:moveTo>
                    <a:pt x="2923" y="0"/>
                  </a:moveTo>
                  <a:lnTo>
                    <a:pt x="594" y="0"/>
                  </a:lnTo>
                  <a:lnTo>
                    <a:pt x="594" y="0"/>
                  </a:lnTo>
                  <a:cubicBezTo>
                    <a:pt x="266" y="0"/>
                    <a:pt x="0" y="265"/>
                    <a:pt x="0" y="594"/>
                  </a:cubicBezTo>
                  <a:lnTo>
                    <a:pt x="0" y="2701"/>
                  </a:lnTo>
                  <a:lnTo>
                    <a:pt x="0" y="2701"/>
                  </a:lnTo>
                  <a:cubicBezTo>
                    <a:pt x="0" y="3030"/>
                    <a:pt x="266" y="3295"/>
                    <a:pt x="594" y="3295"/>
                  </a:cubicBezTo>
                  <a:lnTo>
                    <a:pt x="2902" y="3295"/>
                  </a:lnTo>
                  <a:lnTo>
                    <a:pt x="2902" y="3295"/>
                  </a:lnTo>
                  <a:cubicBezTo>
                    <a:pt x="3279" y="2846"/>
                    <a:pt x="3505" y="2266"/>
                    <a:pt x="3505" y="1634"/>
                  </a:cubicBezTo>
                  <a:lnTo>
                    <a:pt x="3505" y="1634"/>
                  </a:lnTo>
                  <a:cubicBezTo>
                    <a:pt x="3505" y="1014"/>
                    <a:pt x="3287" y="446"/>
                    <a:pt x="292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  <p:sp>
          <p:nvSpPr>
            <p:cNvPr id="9" name="Freeform 3">
              <a:extLst>
                <a:ext uri="{FF2B5EF4-FFF2-40B4-BE49-F238E27FC236}">
                  <a16:creationId xmlns:a16="http://schemas.microsoft.com/office/drawing/2014/main" id="{E598035E-78FC-4040-83A6-8B39BCC71B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5439" y="2611221"/>
              <a:ext cx="2543308" cy="2543306"/>
            </a:xfrm>
            <a:custGeom>
              <a:avLst/>
              <a:gdLst>
                <a:gd name="T0" fmla="*/ 3894 w 3895"/>
                <a:gd name="T1" fmla="*/ 1946 h 3894"/>
                <a:gd name="T2" fmla="*/ 3894 w 3895"/>
                <a:gd name="T3" fmla="*/ 1946 h 3894"/>
                <a:gd name="T4" fmla="*/ 1947 w 3895"/>
                <a:gd name="T5" fmla="*/ 3893 h 3894"/>
                <a:gd name="T6" fmla="*/ 1947 w 3895"/>
                <a:gd name="T7" fmla="*/ 3893 h 3894"/>
                <a:gd name="T8" fmla="*/ 0 w 3895"/>
                <a:gd name="T9" fmla="*/ 1946 h 3894"/>
                <a:gd name="T10" fmla="*/ 0 w 3895"/>
                <a:gd name="T11" fmla="*/ 1946 h 3894"/>
                <a:gd name="T12" fmla="*/ 1947 w 3895"/>
                <a:gd name="T13" fmla="*/ 0 h 3894"/>
                <a:gd name="T14" fmla="*/ 1947 w 3895"/>
                <a:gd name="T15" fmla="*/ 0 h 3894"/>
                <a:gd name="T16" fmla="*/ 3894 w 3895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5" h="3894">
                  <a:moveTo>
                    <a:pt x="3894" y="1946"/>
                  </a:moveTo>
                  <a:lnTo>
                    <a:pt x="3894" y="1946"/>
                  </a:lnTo>
                  <a:cubicBezTo>
                    <a:pt x="3894" y="3022"/>
                    <a:pt x="3022" y="3893"/>
                    <a:pt x="1947" y="3893"/>
                  </a:cubicBezTo>
                  <a:lnTo>
                    <a:pt x="1947" y="3893"/>
                  </a:lnTo>
                  <a:cubicBezTo>
                    <a:pt x="872" y="3893"/>
                    <a:pt x="0" y="3022"/>
                    <a:pt x="0" y="1946"/>
                  </a:cubicBezTo>
                  <a:lnTo>
                    <a:pt x="0" y="1946"/>
                  </a:lnTo>
                  <a:cubicBezTo>
                    <a:pt x="0" y="872"/>
                    <a:pt x="872" y="0"/>
                    <a:pt x="1947" y="0"/>
                  </a:cubicBezTo>
                  <a:lnTo>
                    <a:pt x="1947" y="0"/>
                  </a:lnTo>
                  <a:cubicBezTo>
                    <a:pt x="3022" y="0"/>
                    <a:pt x="3894" y="872"/>
                    <a:pt x="3894" y="1946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999CD05-CDE7-445B-ADF9-AE0C31CD9263}"/>
              </a:ext>
            </a:extLst>
          </p:cNvPr>
          <p:cNvGrpSpPr>
            <a:grpSpLocks noChangeAspect="1"/>
          </p:cNvGrpSpPr>
          <p:nvPr/>
        </p:nvGrpSpPr>
        <p:grpSpPr>
          <a:xfrm>
            <a:off x="2705718" y="3289052"/>
            <a:ext cx="7894869" cy="1683372"/>
            <a:chOff x="5269778" y="5294003"/>
            <a:chExt cx="12142232" cy="2470609"/>
          </a:xfrm>
        </p:grpSpPr>
        <p:sp>
          <p:nvSpPr>
            <p:cNvPr id="11" name="Freeform 4">
              <a:extLst>
                <a:ext uri="{FF2B5EF4-FFF2-40B4-BE49-F238E27FC236}">
                  <a16:creationId xmlns:a16="http://schemas.microsoft.com/office/drawing/2014/main" id="{C728FC46-D864-49F1-B362-3D598DBB4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9778" y="5519864"/>
              <a:ext cx="11636422" cy="2154465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GB" sz="2400">
                <a:latin typeface="Poppins" pitchFamily="2" charset="77"/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F2BB5400-9215-459B-B817-03A0CBFCB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39114" y="5519864"/>
              <a:ext cx="2289839" cy="2154465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947BE90B-8E9F-4B12-A9DB-CB77364F89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68705" y="5294003"/>
              <a:ext cx="2543305" cy="2470609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1"/>
              </a:solidFill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4CF67CDE-A3E3-4DBF-8C31-A6242B1E4BF9}"/>
              </a:ext>
            </a:extLst>
          </p:cNvPr>
          <p:cNvSpPr txBox="1"/>
          <p:nvPr/>
        </p:nvSpPr>
        <p:spPr>
          <a:xfrm>
            <a:off x="6481218" y="5763547"/>
            <a:ext cx="999696" cy="276999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GB" sz="1200">
                <a:latin typeface="Poppins" pitchFamily="2" charset="77"/>
                <a:ea typeface="League Spartan" charset="0"/>
                <a:cs typeface="Poppins" pitchFamily="2" charset="77"/>
              </a:rPr>
              <a:t>EVALUATION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5CCC393-0D35-432C-9A8C-E9346CA3B903}"/>
              </a:ext>
            </a:extLst>
          </p:cNvPr>
          <p:cNvGrpSpPr>
            <a:grpSpLocks noChangeAspect="1"/>
          </p:cNvGrpSpPr>
          <p:nvPr/>
        </p:nvGrpSpPr>
        <p:grpSpPr>
          <a:xfrm>
            <a:off x="2477102" y="5061105"/>
            <a:ext cx="7984615" cy="1719978"/>
            <a:chOff x="7100331" y="2615944"/>
            <a:chExt cx="11806732" cy="2543306"/>
          </a:xfrm>
        </p:grpSpPr>
        <p:sp>
          <p:nvSpPr>
            <p:cNvPr id="19" name="Freeform 1">
              <a:extLst>
                <a:ext uri="{FF2B5EF4-FFF2-40B4-BE49-F238E27FC236}">
                  <a16:creationId xmlns:a16="http://schemas.microsoft.com/office/drawing/2014/main" id="{A295B1C8-ABE0-4F74-85B4-FA42B57E7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729" y="2851956"/>
              <a:ext cx="11263334" cy="2151588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 dirty="0"/>
            </a:p>
          </p:txBody>
        </p:sp>
        <p:sp>
          <p:nvSpPr>
            <p:cNvPr id="20" name="Freeform 2">
              <a:extLst>
                <a:ext uri="{FF2B5EF4-FFF2-40B4-BE49-F238E27FC236}">
                  <a16:creationId xmlns:a16="http://schemas.microsoft.com/office/drawing/2014/main" id="{72CDB542-3AEA-41FD-85E8-D0088C78D5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8436" y="2876291"/>
              <a:ext cx="2289841" cy="2151587"/>
            </a:xfrm>
            <a:custGeom>
              <a:avLst/>
              <a:gdLst>
                <a:gd name="T0" fmla="*/ 2923 w 3506"/>
                <a:gd name="T1" fmla="*/ 0 h 3296"/>
                <a:gd name="T2" fmla="*/ 594 w 3506"/>
                <a:gd name="T3" fmla="*/ 0 h 3296"/>
                <a:gd name="T4" fmla="*/ 594 w 3506"/>
                <a:gd name="T5" fmla="*/ 0 h 3296"/>
                <a:gd name="T6" fmla="*/ 0 w 3506"/>
                <a:gd name="T7" fmla="*/ 594 h 3296"/>
                <a:gd name="T8" fmla="*/ 0 w 3506"/>
                <a:gd name="T9" fmla="*/ 2701 h 3296"/>
                <a:gd name="T10" fmla="*/ 0 w 3506"/>
                <a:gd name="T11" fmla="*/ 2701 h 3296"/>
                <a:gd name="T12" fmla="*/ 594 w 3506"/>
                <a:gd name="T13" fmla="*/ 3295 h 3296"/>
                <a:gd name="T14" fmla="*/ 2902 w 3506"/>
                <a:gd name="T15" fmla="*/ 3295 h 3296"/>
                <a:gd name="T16" fmla="*/ 2902 w 3506"/>
                <a:gd name="T17" fmla="*/ 3295 h 3296"/>
                <a:gd name="T18" fmla="*/ 3505 w 3506"/>
                <a:gd name="T19" fmla="*/ 1634 h 3296"/>
                <a:gd name="T20" fmla="*/ 3505 w 3506"/>
                <a:gd name="T21" fmla="*/ 1634 h 3296"/>
                <a:gd name="T22" fmla="*/ 2923 w 3506"/>
                <a:gd name="T23" fmla="*/ 0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6">
                  <a:moveTo>
                    <a:pt x="2923" y="0"/>
                  </a:moveTo>
                  <a:lnTo>
                    <a:pt x="594" y="0"/>
                  </a:lnTo>
                  <a:lnTo>
                    <a:pt x="594" y="0"/>
                  </a:lnTo>
                  <a:cubicBezTo>
                    <a:pt x="266" y="0"/>
                    <a:pt x="0" y="265"/>
                    <a:pt x="0" y="594"/>
                  </a:cubicBezTo>
                  <a:lnTo>
                    <a:pt x="0" y="2701"/>
                  </a:lnTo>
                  <a:lnTo>
                    <a:pt x="0" y="2701"/>
                  </a:lnTo>
                  <a:cubicBezTo>
                    <a:pt x="0" y="3030"/>
                    <a:pt x="266" y="3295"/>
                    <a:pt x="594" y="3295"/>
                  </a:cubicBezTo>
                  <a:lnTo>
                    <a:pt x="2902" y="3295"/>
                  </a:lnTo>
                  <a:lnTo>
                    <a:pt x="2902" y="3295"/>
                  </a:lnTo>
                  <a:cubicBezTo>
                    <a:pt x="3279" y="2846"/>
                    <a:pt x="3505" y="2266"/>
                    <a:pt x="3505" y="1634"/>
                  </a:cubicBezTo>
                  <a:lnTo>
                    <a:pt x="3505" y="1634"/>
                  </a:lnTo>
                  <a:cubicBezTo>
                    <a:pt x="3505" y="1014"/>
                    <a:pt x="3287" y="446"/>
                    <a:pt x="292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EBB1028A-5595-4594-8653-F9FF80FA9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0331" y="2615944"/>
              <a:ext cx="2543308" cy="2543306"/>
            </a:xfrm>
            <a:custGeom>
              <a:avLst/>
              <a:gdLst>
                <a:gd name="T0" fmla="*/ 3894 w 3895"/>
                <a:gd name="T1" fmla="*/ 1946 h 3894"/>
                <a:gd name="T2" fmla="*/ 3894 w 3895"/>
                <a:gd name="T3" fmla="*/ 1946 h 3894"/>
                <a:gd name="T4" fmla="*/ 1947 w 3895"/>
                <a:gd name="T5" fmla="*/ 3893 h 3894"/>
                <a:gd name="T6" fmla="*/ 1947 w 3895"/>
                <a:gd name="T7" fmla="*/ 3893 h 3894"/>
                <a:gd name="T8" fmla="*/ 0 w 3895"/>
                <a:gd name="T9" fmla="*/ 1946 h 3894"/>
                <a:gd name="T10" fmla="*/ 0 w 3895"/>
                <a:gd name="T11" fmla="*/ 1946 h 3894"/>
                <a:gd name="T12" fmla="*/ 1947 w 3895"/>
                <a:gd name="T13" fmla="*/ 0 h 3894"/>
                <a:gd name="T14" fmla="*/ 1947 w 3895"/>
                <a:gd name="T15" fmla="*/ 0 h 3894"/>
                <a:gd name="T16" fmla="*/ 3894 w 3895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5" h="3894">
                  <a:moveTo>
                    <a:pt x="3894" y="1946"/>
                  </a:moveTo>
                  <a:lnTo>
                    <a:pt x="3894" y="1946"/>
                  </a:lnTo>
                  <a:cubicBezTo>
                    <a:pt x="3894" y="3022"/>
                    <a:pt x="3022" y="3893"/>
                    <a:pt x="1947" y="3893"/>
                  </a:cubicBezTo>
                  <a:lnTo>
                    <a:pt x="1947" y="3893"/>
                  </a:lnTo>
                  <a:cubicBezTo>
                    <a:pt x="872" y="3893"/>
                    <a:pt x="0" y="3022"/>
                    <a:pt x="0" y="1946"/>
                  </a:cubicBezTo>
                  <a:lnTo>
                    <a:pt x="0" y="1946"/>
                  </a:lnTo>
                  <a:cubicBezTo>
                    <a:pt x="0" y="872"/>
                    <a:pt x="872" y="0"/>
                    <a:pt x="1947" y="0"/>
                  </a:cubicBezTo>
                  <a:lnTo>
                    <a:pt x="1947" y="0"/>
                  </a:lnTo>
                  <a:cubicBezTo>
                    <a:pt x="3022" y="0"/>
                    <a:pt x="3894" y="872"/>
                    <a:pt x="3894" y="194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AF5ACA99-A195-484F-B29C-482F024BD607}"/>
              </a:ext>
            </a:extLst>
          </p:cNvPr>
          <p:cNvSpPr txBox="1"/>
          <p:nvPr/>
        </p:nvSpPr>
        <p:spPr>
          <a:xfrm>
            <a:off x="1440963" y="14851"/>
            <a:ext cx="10724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2.2.3. SAM «</a:t>
            </a:r>
            <a:r>
              <a:rPr lang="lv-LV" sz="3000" b="1" cap="all" dirty="0">
                <a:solidFill>
                  <a:schemeClr val="tx2"/>
                </a:solidFill>
                <a:cs typeface="Poppins" pitchFamily="2" charset="77"/>
              </a:rPr>
              <a:t>Uzlabot dabas aizsardzību un bioloģisko daudzveidību, “zaļo” infrastruktūru, it īpaši pilsētvidē, un samazināt piesārņojumu</a:t>
            </a:r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»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F2FA2B0-9495-4873-B53F-CE7787DE7EDD}"/>
              </a:ext>
            </a:extLst>
          </p:cNvPr>
          <p:cNvSpPr txBox="1"/>
          <p:nvPr/>
        </p:nvSpPr>
        <p:spPr>
          <a:xfrm>
            <a:off x="4009209" y="1667751"/>
            <a:ext cx="6308205" cy="156966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lv-LV" sz="2400" dirty="0">
                <a:solidFill>
                  <a:schemeClr val="bg1"/>
                </a:solidFill>
              </a:rPr>
              <a:t>Dabisku ekosistēmu saglabāšana un atjaunošana ir nozīmīga, lai palielinātu pielāgošanās spēju klimata pārmaiņām, ierobežotu plūdu postījumus un saglabātu bioloģisko daudzveidību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D46260-E323-4032-B85D-561821718C8A}"/>
              </a:ext>
            </a:extLst>
          </p:cNvPr>
          <p:cNvSpPr/>
          <p:nvPr/>
        </p:nvSpPr>
        <p:spPr>
          <a:xfrm>
            <a:off x="0" y="4025"/>
            <a:ext cx="1438140" cy="342497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75DDE64-E60F-4CD8-A0DE-0F42DA1C48C9}"/>
              </a:ext>
            </a:extLst>
          </p:cNvPr>
          <p:cNvSpPr/>
          <p:nvPr/>
        </p:nvSpPr>
        <p:spPr>
          <a:xfrm>
            <a:off x="-6040" y="3429000"/>
            <a:ext cx="1444179" cy="3429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390DD7B-136F-4645-B1DD-E7E2A133D0B3}"/>
              </a:ext>
            </a:extLst>
          </p:cNvPr>
          <p:cNvSpPr/>
          <p:nvPr/>
        </p:nvSpPr>
        <p:spPr>
          <a:xfrm>
            <a:off x="78535" y="3528867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0" name="Freeform 678">
            <a:extLst>
              <a:ext uri="{FF2B5EF4-FFF2-40B4-BE49-F238E27FC236}">
                <a16:creationId xmlns:a16="http://schemas.microsoft.com/office/drawing/2014/main" id="{476D875B-7E72-4DD3-8CD9-1F9C87995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800" y="3905023"/>
            <a:ext cx="859744" cy="849659"/>
          </a:xfrm>
          <a:custGeom>
            <a:avLst/>
            <a:gdLst>
              <a:gd name="T0" fmla="*/ 2528593 w 297391"/>
              <a:gd name="T1" fmla="*/ 1763070 h 294625"/>
              <a:gd name="T2" fmla="*/ 2580027 w 297391"/>
              <a:gd name="T3" fmla="*/ 1814451 h 294625"/>
              <a:gd name="T4" fmla="*/ 1994492 w 297391"/>
              <a:gd name="T5" fmla="*/ 2846064 h 294625"/>
              <a:gd name="T6" fmla="*/ 1978648 w 297391"/>
              <a:gd name="T7" fmla="*/ 2850013 h 294625"/>
              <a:gd name="T8" fmla="*/ 1931175 w 297391"/>
              <a:gd name="T9" fmla="*/ 2814450 h 294625"/>
              <a:gd name="T10" fmla="*/ 1958876 w 297391"/>
              <a:gd name="T11" fmla="*/ 2751203 h 294625"/>
              <a:gd name="T12" fmla="*/ 2481116 w 297391"/>
              <a:gd name="T13" fmla="*/ 1814451 h 294625"/>
              <a:gd name="T14" fmla="*/ 2528593 w 297391"/>
              <a:gd name="T15" fmla="*/ 1763070 h 294625"/>
              <a:gd name="T16" fmla="*/ 1961947 w 297391"/>
              <a:gd name="T17" fmla="*/ 1174191 h 294625"/>
              <a:gd name="T18" fmla="*/ 1067639 w 297391"/>
              <a:gd name="T19" fmla="*/ 1629168 h 294625"/>
              <a:gd name="T20" fmla="*/ 1961947 w 297391"/>
              <a:gd name="T21" fmla="*/ 3111713 h 294625"/>
              <a:gd name="T22" fmla="*/ 2852310 w 297391"/>
              <a:gd name="T23" fmla="*/ 1629168 h 294625"/>
              <a:gd name="T24" fmla="*/ 1961947 w 297391"/>
              <a:gd name="T25" fmla="*/ 1174191 h 294625"/>
              <a:gd name="T26" fmla="*/ 212903 w 297391"/>
              <a:gd name="T27" fmla="*/ 695709 h 294625"/>
              <a:gd name="T28" fmla="*/ 695680 w 297391"/>
              <a:gd name="T29" fmla="*/ 1699754 h 294625"/>
              <a:gd name="T30" fmla="*/ 913318 w 297391"/>
              <a:gd name="T31" fmla="*/ 2060595 h 294625"/>
              <a:gd name="T32" fmla="*/ 1028067 w 297391"/>
              <a:gd name="T33" fmla="*/ 2107659 h 294625"/>
              <a:gd name="T34" fmla="*/ 964767 w 297391"/>
              <a:gd name="T35" fmla="*/ 1589937 h 294625"/>
              <a:gd name="T36" fmla="*/ 1004333 w 297391"/>
              <a:gd name="T37" fmla="*/ 1542880 h 294625"/>
              <a:gd name="T38" fmla="*/ 1182401 w 297391"/>
              <a:gd name="T39" fmla="*/ 1495821 h 294625"/>
              <a:gd name="T40" fmla="*/ 212903 w 297391"/>
              <a:gd name="T41" fmla="*/ 695709 h 294625"/>
              <a:gd name="T42" fmla="*/ 315789 w 297391"/>
              <a:gd name="T43" fmla="*/ 629023 h 294625"/>
              <a:gd name="T44" fmla="*/ 1277371 w 297391"/>
              <a:gd name="T45" fmla="*/ 1460509 h 294625"/>
              <a:gd name="T46" fmla="*/ 1669114 w 297391"/>
              <a:gd name="T47" fmla="*/ 1272240 h 294625"/>
              <a:gd name="T48" fmla="*/ 1510843 w 297391"/>
              <a:gd name="T49" fmla="*/ 1040855 h 294625"/>
              <a:gd name="T50" fmla="*/ 315789 w 297391"/>
              <a:gd name="T51" fmla="*/ 629023 h 294625"/>
              <a:gd name="T52" fmla="*/ 3042248 w 297391"/>
              <a:gd name="T53" fmla="*/ 248586 h 294625"/>
              <a:gd name="T54" fmla="*/ 1609763 w 297391"/>
              <a:gd name="T55" fmla="*/ 1001628 h 294625"/>
              <a:gd name="T56" fmla="*/ 1748267 w 297391"/>
              <a:gd name="T57" fmla="*/ 1217332 h 294625"/>
              <a:gd name="T58" fmla="*/ 1926344 w 297391"/>
              <a:gd name="T59" fmla="*/ 1076151 h 294625"/>
              <a:gd name="T60" fmla="*/ 1993615 w 297391"/>
              <a:gd name="T61" fmla="*/ 1076151 h 294625"/>
              <a:gd name="T62" fmla="*/ 2234996 w 297391"/>
              <a:gd name="T63" fmla="*/ 1260488 h 294625"/>
              <a:gd name="T64" fmla="*/ 3042248 w 297391"/>
              <a:gd name="T65" fmla="*/ 248586 h 294625"/>
              <a:gd name="T66" fmla="*/ 2154370 w 297391"/>
              <a:gd name="T67" fmla="*/ 103961 h 294625"/>
              <a:gd name="T68" fmla="*/ 1281324 w 297391"/>
              <a:gd name="T69" fmla="*/ 389783 h 294625"/>
              <a:gd name="T70" fmla="*/ 1028067 w 297391"/>
              <a:gd name="T71" fmla="*/ 636873 h 294625"/>
              <a:gd name="T72" fmla="*/ 1542507 w 297391"/>
              <a:gd name="T73" fmla="*/ 931027 h 294625"/>
              <a:gd name="T74" fmla="*/ 2959146 w 297391"/>
              <a:gd name="T75" fmla="*/ 162298 h 294625"/>
              <a:gd name="T76" fmla="*/ 2154370 w 297391"/>
              <a:gd name="T77" fmla="*/ 103961 h 294625"/>
              <a:gd name="T78" fmla="*/ 2480351 w 297391"/>
              <a:gd name="T79" fmla="*/ 4431 h 294625"/>
              <a:gd name="T80" fmla="*/ 3240113 w 297391"/>
              <a:gd name="T81" fmla="*/ 126999 h 294625"/>
              <a:gd name="T82" fmla="*/ 3275731 w 297391"/>
              <a:gd name="T83" fmla="*/ 166230 h 294625"/>
              <a:gd name="T84" fmla="*/ 3251980 w 297391"/>
              <a:gd name="T85" fmla="*/ 213287 h 294625"/>
              <a:gd name="T86" fmla="*/ 2318098 w 297391"/>
              <a:gd name="T87" fmla="*/ 1311471 h 294625"/>
              <a:gd name="T88" fmla="*/ 2915630 w 297391"/>
              <a:gd name="T89" fmla="*/ 1542880 h 294625"/>
              <a:gd name="T90" fmla="*/ 2955196 w 297391"/>
              <a:gd name="T91" fmla="*/ 1589937 h 294625"/>
              <a:gd name="T92" fmla="*/ 1977780 w 297391"/>
              <a:gd name="T93" fmla="*/ 3209766 h 294625"/>
              <a:gd name="T94" fmla="*/ 1961947 w 297391"/>
              <a:gd name="T95" fmla="*/ 3213701 h 294625"/>
              <a:gd name="T96" fmla="*/ 1942177 w 297391"/>
              <a:gd name="T97" fmla="*/ 3209766 h 294625"/>
              <a:gd name="T98" fmla="*/ 1059720 w 297391"/>
              <a:gd name="T99" fmla="*/ 2213556 h 294625"/>
              <a:gd name="T100" fmla="*/ 861877 w 297391"/>
              <a:gd name="T101" fmla="*/ 2146883 h 294625"/>
              <a:gd name="T102" fmla="*/ 600696 w 297391"/>
              <a:gd name="T103" fmla="*/ 1719369 h 294625"/>
              <a:gd name="T104" fmla="*/ 15054 w 297391"/>
              <a:gd name="T105" fmla="*/ 625095 h 294625"/>
              <a:gd name="T106" fmla="*/ 3171 w 297391"/>
              <a:gd name="T107" fmla="*/ 574114 h 294625"/>
              <a:gd name="T108" fmla="*/ 42750 w 297391"/>
              <a:gd name="T109" fmla="*/ 538820 h 294625"/>
              <a:gd name="T110" fmla="*/ 925184 w 297391"/>
              <a:gd name="T111" fmla="*/ 609414 h 294625"/>
              <a:gd name="T112" fmla="*/ 1221974 w 297391"/>
              <a:gd name="T113" fmla="*/ 311339 h 294625"/>
              <a:gd name="T114" fmla="*/ 2480351 w 297391"/>
              <a:gd name="T115" fmla="*/ 4431 h 29462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97391" h="294625">
                <a:moveTo>
                  <a:pt x="229493" y="161634"/>
                </a:moveTo>
                <a:cubicBezTo>
                  <a:pt x="232007" y="161634"/>
                  <a:pt x="234161" y="163808"/>
                  <a:pt x="234161" y="166345"/>
                </a:cubicBezTo>
                <a:cubicBezTo>
                  <a:pt x="234161" y="239542"/>
                  <a:pt x="181736" y="260559"/>
                  <a:pt x="181018" y="260921"/>
                </a:cubicBezTo>
                <a:cubicBezTo>
                  <a:pt x="180659" y="260921"/>
                  <a:pt x="179940" y="261284"/>
                  <a:pt x="179581" y="261284"/>
                </a:cubicBezTo>
                <a:cubicBezTo>
                  <a:pt x="177786" y="261284"/>
                  <a:pt x="175991" y="259834"/>
                  <a:pt x="175272" y="258023"/>
                </a:cubicBezTo>
                <a:cubicBezTo>
                  <a:pt x="174195" y="255848"/>
                  <a:pt x="175631" y="252949"/>
                  <a:pt x="177786" y="252225"/>
                </a:cubicBezTo>
                <a:cubicBezTo>
                  <a:pt x="179581" y="251500"/>
                  <a:pt x="225184" y="233020"/>
                  <a:pt x="225184" y="166345"/>
                </a:cubicBezTo>
                <a:cubicBezTo>
                  <a:pt x="225184" y="163808"/>
                  <a:pt x="226980" y="161634"/>
                  <a:pt x="229493" y="161634"/>
                </a:cubicBezTo>
                <a:close/>
                <a:moveTo>
                  <a:pt x="178065" y="107648"/>
                </a:moveTo>
                <a:cubicBezTo>
                  <a:pt x="148256" y="135335"/>
                  <a:pt x="109109" y="146482"/>
                  <a:pt x="96898" y="149358"/>
                </a:cubicBezTo>
                <a:cubicBezTo>
                  <a:pt x="98335" y="248600"/>
                  <a:pt x="166573" y="280601"/>
                  <a:pt x="178065" y="285276"/>
                </a:cubicBezTo>
                <a:cubicBezTo>
                  <a:pt x="189199" y="280601"/>
                  <a:pt x="257437" y="248600"/>
                  <a:pt x="258873" y="149358"/>
                </a:cubicBezTo>
                <a:cubicBezTo>
                  <a:pt x="247022" y="146482"/>
                  <a:pt x="207515" y="135335"/>
                  <a:pt x="178065" y="107648"/>
                </a:cubicBezTo>
                <a:close/>
                <a:moveTo>
                  <a:pt x="19323" y="63781"/>
                </a:moveTo>
                <a:cubicBezTo>
                  <a:pt x="33689" y="81040"/>
                  <a:pt x="55956" y="114120"/>
                  <a:pt x="63139" y="155830"/>
                </a:cubicBezTo>
                <a:cubicBezTo>
                  <a:pt x="66012" y="171652"/>
                  <a:pt x="72836" y="182798"/>
                  <a:pt x="82892" y="188911"/>
                </a:cubicBezTo>
                <a:cubicBezTo>
                  <a:pt x="86124" y="191069"/>
                  <a:pt x="89715" y="192507"/>
                  <a:pt x="93307" y="193226"/>
                </a:cubicBezTo>
                <a:cubicBezTo>
                  <a:pt x="89715" y="179203"/>
                  <a:pt x="87561" y="163741"/>
                  <a:pt x="87561" y="145762"/>
                </a:cubicBezTo>
                <a:cubicBezTo>
                  <a:pt x="87561" y="143605"/>
                  <a:pt x="89356" y="141807"/>
                  <a:pt x="91152" y="141448"/>
                </a:cubicBezTo>
                <a:cubicBezTo>
                  <a:pt x="91511" y="141448"/>
                  <a:pt x="97976" y="140009"/>
                  <a:pt x="107314" y="137133"/>
                </a:cubicBezTo>
                <a:cubicBezTo>
                  <a:pt x="93307" y="109805"/>
                  <a:pt x="67808" y="82119"/>
                  <a:pt x="19323" y="63781"/>
                </a:cubicBezTo>
                <a:close/>
                <a:moveTo>
                  <a:pt x="28661" y="57668"/>
                </a:moveTo>
                <a:cubicBezTo>
                  <a:pt x="76427" y="77444"/>
                  <a:pt x="101926" y="105850"/>
                  <a:pt x="115933" y="133897"/>
                </a:cubicBezTo>
                <a:cubicBezTo>
                  <a:pt x="126348" y="130301"/>
                  <a:pt x="138918" y="124548"/>
                  <a:pt x="151488" y="116637"/>
                </a:cubicBezTo>
                <a:cubicBezTo>
                  <a:pt x="148256" y="109805"/>
                  <a:pt x="143587" y="102614"/>
                  <a:pt x="137123" y="95423"/>
                </a:cubicBezTo>
                <a:cubicBezTo>
                  <a:pt x="109828" y="64500"/>
                  <a:pt x="58470" y="58387"/>
                  <a:pt x="28661" y="57668"/>
                </a:cubicBezTo>
                <a:close/>
                <a:moveTo>
                  <a:pt x="276112" y="22790"/>
                </a:moveTo>
                <a:cubicBezTo>
                  <a:pt x="210389" y="33217"/>
                  <a:pt x="170523" y="61264"/>
                  <a:pt x="146101" y="91827"/>
                </a:cubicBezTo>
                <a:cubicBezTo>
                  <a:pt x="151488" y="98659"/>
                  <a:pt x="155798" y="105131"/>
                  <a:pt x="158671" y="111603"/>
                </a:cubicBezTo>
                <a:cubicBezTo>
                  <a:pt x="164418" y="107648"/>
                  <a:pt x="169805" y="103333"/>
                  <a:pt x="174833" y="98659"/>
                </a:cubicBezTo>
                <a:cubicBezTo>
                  <a:pt x="176629" y="96501"/>
                  <a:pt x="179143" y="96501"/>
                  <a:pt x="180939" y="98659"/>
                </a:cubicBezTo>
                <a:cubicBezTo>
                  <a:pt x="187762" y="105131"/>
                  <a:pt x="195304" y="110525"/>
                  <a:pt x="202847" y="115559"/>
                </a:cubicBezTo>
                <a:cubicBezTo>
                  <a:pt x="223677" y="70253"/>
                  <a:pt x="257437" y="38251"/>
                  <a:pt x="276112" y="22790"/>
                </a:cubicBezTo>
                <a:close/>
                <a:moveTo>
                  <a:pt x="195529" y="9531"/>
                </a:moveTo>
                <a:cubicBezTo>
                  <a:pt x="167560" y="11194"/>
                  <a:pt x="138559" y="18115"/>
                  <a:pt x="116292" y="35734"/>
                </a:cubicBezTo>
                <a:cubicBezTo>
                  <a:pt x="106954" y="42926"/>
                  <a:pt x="99412" y="50477"/>
                  <a:pt x="93307" y="58387"/>
                </a:cubicBezTo>
                <a:cubicBezTo>
                  <a:pt x="110546" y="63781"/>
                  <a:pt x="127067" y="72410"/>
                  <a:pt x="139996" y="85355"/>
                </a:cubicBezTo>
                <a:cubicBezTo>
                  <a:pt x="164418" y="54432"/>
                  <a:pt x="204283" y="26385"/>
                  <a:pt x="268570" y="14879"/>
                </a:cubicBezTo>
                <a:cubicBezTo>
                  <a:pt x="250433" y="11463"/>
                  <a:pt x="223497" y="7868"/>
                  <a:pt x="195529" y="9531"/>
                </a:cubicBezTo>
                <a:close/>
                <a:moveTo>
                  <a:pt x="225114" y="406"/>
                </a:moveTo>
                <a:cubicBezTo>
                  <a:pt x="262196" y="2384"/>
                  <a:pt x="291735" y="10924"/>
                  <a:pt x="294070" y="11643"/>
                </a:cubicBezTo>
                <a:cubicBezTo>
                  <a:pt x="295865" y="12003"/>
                  <a:pt x="296943" y="13441"/>
                  <a:pt x="297302" y="15239"/>
                </a:cubicBezTo>
                <a:cubicBezTo>
                  <a:pt x="297661" y="16677"/>
                  <a:pt x="296943" y="18475"/>
                  <a:pt x="295147" y="19554"/>
                </a:cubicBezTo>
                <a:cubicBezTo>
                  <a:pt x="294788" y="19913"/>
                  <a:pt x="239120" y="57668"/>
                  <a:pt x="210389" y="120233"/>
                </a:cubicBezTo>
                <a:cubicBezTo>
                  <a:pt x="237684" y="136054"/>
                  <a:pt x="264261" y="141448"/>
                  <a:pt x="264620" y="141448"/>
                </a:cubicBezTo>
                <a:cubicBezTo>
                  <a:pt x="266775" y="141807"/>
                  <a:pt x="268211" y="143605"/>
                  <a:pt x="268211" y="145762"/>
                </a:cubicBezTo>
                <a:cubicBezTo>
                  <a:pt x="268211" y="261544"/>
                  <a:pt x="180220" y="294265"/>
                  <a:pt x="179502" y="294265"/>
                </a:cubicBezTo>
                <a:cubicBezTo>
                  <a:pt x="178784" y="294625"/>
                  <a:pt x="178425" y="294625"/>
                  <a:pt x="178065" y="294625"/>
                </a:cubicBezTo>
                <a:cubicBezTo>
                  <a:pt x="177347" y="294625"/>
                  <a:pt x="176988" y="294625"/>
                  <a:pt x="176270" y="294265"/>
                </a:cubicBezTo>
                <a:cubicBezTo>
                  <a:pt x="175551" y="294265"/>
                  <a:pt x="118088" y="272691"/>
                  <a:pt x="96180" y="202934"/>
                </a:cubicBezTo>
                <a:cubicBezTo>
                  <a:pt x="90434" y="201856"/>
                  <a:pt x="83969" y="200058"/>
                  <a:pt x="78223" y="196822"/>
                </a:cubicBezTo>
                <a:cubicBezTo>
                  <a:pt x="65653" y="189271"/>
                  <a:pt x="57751" y="175967"/>
                  <a:pt x="54519" y="157628"/>
                </a:cubicBezTo>
                <a:cubicBezTo>
                  <a:pt x="44104" y="99738"/>
                  <a:pt x="2084" y="57668"/>
                  <a:pt x="1366" y="57308"/>
                </a:cubicBezTo>
                <a:cubicBezTo>
                  <a:pt x="288" y="56230"/>
                  <a:pt x="-430" y="54072"/>
                  <a:pt x="288" y="52634"/>
                </a:cubicBezTo>
                <a:cubicBezTo>
                  <a:pt x="647" y="50836"/>
                  <a:pt x="2443" y="49757"/>
                  <a:pt x="3880" y="49398"/>
                </a:cubicBezTo>
                <a:cubicBezTo>
                  <a:pt x="6394" y="49398"/>
                  <a:pt x="45541" y="45443"/>
                  <a:pt x="83969" y="55870"/>
                </a:cubicBezTo>
                <a:cubicBezTo>
                  <a:pt x="90793" y="46521"/>
                  <a:pt x="99412" y="37172"/>
                  <a:pt x="110905" y="28543"/>
                </a:cubicBezTo>
                <a:cubicBezTo>
                  <a:pt x="143408" y="3013"/>
                  <a:pt x="188032" y="-1571"/>
                  <a:pt x="225114" y="406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anchor="ctr"/>
          <a:lstStyle/>
          <a:p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F783F89-AB3C-4E20-9688-92B4CBCBEAA5}"/>
              </a:ext>
            </a:extLst>
          </p:cNvPr>
          <p:cNvSpPr txBox="1"/>
          <p:nvPr/>
        </p:nvSpPr>
        <p:spPr>
          <a:xfrm>
            <a:off x="3004" y="5236786"/>
            <a:ext cx="1438139" cy="13747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Bioloģiskā daudzveidība un dabas aizsardzība</a:t>
            </a:r>
          </a:p>
          <a:p>
            <a:pPr algn="ctr">
              <a:lnSpc>
                <a:spcPts val="2000"/>
              </a:lnSpc>
            </a:pPr>
            <a:r>
              <a:rPr lang="lv-LV" sz="1400" dirty="0">
                <a:solidFill>
                  <a:schemeClr val="bg1">
                    <a:lumMod val="95000"/>
                  </a:schemeClr>
                </a:solidFill>
              </a:rPr>
              <a:t>NAP 299, 300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D0B1D2-33C7-4D54-9EA4-F0A416D908A9}"/>
              </a:ext>
            </a:extLst>
          </p:cNvPr>
          <p:cNvSpPr txBox="1"/>
          <p:nvPr/>
        </p:nvSpPr>
        <p:spPr>
          <a:xfrm>
            <a:off x="3999128" y="5169073"/>
            <a:ext cx="6499586" cy="156966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>
            <a:defPPr>
              <a:defRPr lang="lv-LV"/>
            </a:defPPr>
            <a:lvl1pPr algn="ctr">
              <a:defRPr sz="2400"/>
            </a:lvl1pPr>
          </a:lstStyle>
          <a:p>
            <a:r>
              <a:rPr lang="en-GB" dirty="0" err="1">
                <a:solidFill>
                  <a:schemeClr val="bg1"/>
                </a:solidFill>
              </a:rPr>
              <a:t>Latvijā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b="1" dirty="0">
                <a:solidFill>
                  <a:schemeClr val="bg1"/>
                </a:solidFill>
              </a:rPr>
              <a:t>88%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iedzīvotāju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izjūt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informācijas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trūkumu</a:t>
            </a:r>
            <a:r>
              <a:rPr lang="en-GB" dirty="0">
                <a:solidFill>
                  <a:schemeClr val="bg1"/>
                </a:solidFill>
              </a:rPr>
              <a:t> par </a:t>
            </a:r>
            <a:r>
              <a:rPr lang="en-GB" dirty="0" err="1">
                <a:solidFill>
                  <a:schemeClr val="bg1"/>
                </a:solidFill>
              </a:rPr>
              <a:t>kādu</a:t>
            </a:r>
            <a:r>
              <a:rPr lang="en-GB" dirty="0">
                <a:solidFill>
                  <a:schemeClr val="bg1"/>
                </a:solidFill>
              </a:rPr>
              <a:t> no </a:t>
            </a:r>
            <a:r>
              <a:rPr lang="en-GB" dirty="0" err="1">
                <a:solidFill>
                  <a:schemeClr val="bg1"/>
                </a:solidFill>
              </a:rPr>
              <a:t>vides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lv-LV" dirty="0">
                <a:solidFill>
                  <a:schemeClr val="bg1"/>
                </a:solidFill>
              </a:rPr>
              <a:t>tēmām </a:t>
            </a:r>
            <a:r>
              <a:rPr lang="lv-LV" b="1" dirty="0">
                <a:solidFill>
                  <a:schemeClr val="bg1"/>
                </a:solidFill>
              </a:rPr>
              <a:t>un m</a:t>
            </a:r>
            <a:r>
              <a:rPr lang="en-GB" b="1" dirty="0" err="1">
                <a:solidFill>
                  <a:schemeClr val="bg1"/>
                </a:solidFill>
              </a:rPr>
              <a:t>azāk</a:t>
            </a:r>
            <a:r>
              <a:rPr lang="en-GB" b="1" dirty="0">
                <a:solidFill>
                  <a:schemeClr val="bg1"/>
                </a:solidFill>
              </a:rPr>
              <a:t> par 25% </a:t>
            </a:r>
            <a:r>
              <a:rPr lang="en-GB" dirty="0" err="1">
                <a:solidFill>
                  <a:schemeClr val="bg1"/>
                </a:solidFill>
              </a:rPr>
              <a:t>iedzīvotāju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labas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zināšanas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lv-LV" dirty="0">
                <a:solidFill>
                  <a:schemeClr val="bg1"/>
                </a:solidFill>
              </a:rPr>
              <a:t>par vides jautājumiem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E1D7CB1-FACC-46A6-A0D4-AD2403841B97}"/>
              </a:ext>
            </a:extLst>
          </p:cNvPr>
          <p:cNvSpPr txBox="1"/>
          <p:nvPr/>
        </p:nvSpPr>
        <p:spPr>
          <a:xfrm>
            <a:off x="2758544" y="3541844"/>
            <a:ext cx="5976724" cy="1200329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lv-LV" sz="2400" dirty="0">
                <a:solidFill>
                  <a:schemeClr val="bg1"/>
                </a:solidFill>
              </a:rPr>
              <a:t>Latvijā tikai </a:t>
            </a:r>
            <a:r>
              <a:rPr lang="lv-LV" sz="2400" b="1" dirty="0">
                <a:solidFill>
                  <a:schemeClr val="bg1"/>
                </a:solidFill>
              </a:rPr>
              <a:t>10% biotopu un 41% sugu </a:t>
            </a:r>
            <a:r>
              <a:rPr lang="lv-LV" sz="2400" dirty="0">
                <a:solidFill>
                  <a:schemeClr val="bg1"/>
                </a:solidFill>
              </a:rPr>
              <a:t>konstatēts labvēlīgs aizsardzības stāvoklis. Mazāk kā 40% ĪADT ir dabas aizsardzības plāni</a:t>
            </a:r>
          </a:p>
        </p:txBody>
      </p:sp>
      <p:sp>
        <p:nvSpPr>
          <p:cNvPr id="45" name="Freeform 224">
            <a:extLst>
              <a:ext uri="{FF2B5EF4-FFF2-40B4-BE49-F238E27FC236}">
                <a16:creationId xmlns:a16="http://schemas.microsoft.com/office/drawing/2014/main" id="{A331D1DB-0729-47C7-823E-88382B97B2B8}"/>
              </a:ext>
            </a:extLst>
          </p:cNvPr>
          <p:cNvSpPr>
            <a:spLocks noEditPoints="1"/>
          </p:cNvSpPr>
          <p:nvPr/>
        </p:nvSpPr>
        <p:spPr bwMode="auto">
          <a:xfrm>
            <a:off x="2979656" y="5525465"/>
            <a:ext cx="714869" cy="745754"/>
          </a:xfrm>
          <a:custGeom>
            <a:avLst/>
            <a:gdLst>
              <a:gd name="T0" fmla="*/ 160 w 176"/>
              <a:gd name="T1" fmla="*/ 52 h 176"/>
              <a:gd name="T2" fmla="*/ 160 w 176"/>
              <a:gd name="T3" fmla="*/ 12 h 176"/>
              <a:gd name="T4" fmla="*/ 148 w 176"/>
              <a:gd name="T5" fmla="*/ 0 h 176"/>
              <a:gd name="T6" fmla="*/ 136 w 176"/>
              <a:gd name="T7" fmla="*/ 12 h 176"/>
              <a:gd name="T8" fmla="*/ 136 w 176"/>
              <a:gd name="T9" fmla="*/ 15 h 176"/>
              <a:gd name="T10" fmla="*/ 20 w 176"/>
              <a:gd name="T11" fmla="*/ 49 h 176"/>
              <a:gd name="T12" fmla="*/ 16 w 176"/>
              <a:gd name="T13" fmla="*/ 48 h 176"/>
              <a:gd name="T14" fmla="*/ 8 w 176"/>
              <a:gd name="T15" fmla="*/ 48 h 176"/>
              <a:gd name="T16" fmla="*/ 0 w 176"/>
              <a:gd name="T17" fmla="*/ 56 h 176"/>
              <a:gd name="T18" fmla="*/ 0 w 176"/>
              <a:gd name="T19" fmla="*/ 96 h 176"/>
              <a:gd name="T20" fmla="*/ 8 w 176"/>
              <a:gd name="T21" fmla="*/ 104 h 176"/>
              <a:gd name="T22" fmla="*/ 16 w 176"/>
              <a:gd name="T23" fmla="*/ 104 h 176"/>
              <a:gd name="T24" fmla="*/ 20 w 176"/>
              <a:gd name="T25" fmla="*/ 103 h 176"/>
              <a:gd name="T26" fmla="*/ 25 w 176"/>
              <a:gd name="T27" fmla="*/ 104 h 176"/>
              <a:gd name="T28" fmla="*/ 40 w 176"/>
              <a:gd name="T29" fmla="*/ 173 h 176"/>
              <a:gd name="T30" fmla="*/ 40 w 176"/>
              <a:gd name="T31" fmla="*/ 173 h 176"/>
              <a:gd name="T32" fmla="*/ 44 w 176"/>
              <a:gd name="T33" fmla="*/ 176 h 176"/>
              <a:gd name="T34" fmla="*/ 76 w 176"/>
              <a:gd name="T35" fmla="*/ 176 h 176"/>
              <a:gd name="T36" fmla="*/ 80 w 176"/>
              <a:gd name="T37" fmla="*/ 172 h 176"/>
              <a:gd name="T38" fmla="*/ 80 w 176"/>
              <a:gd name="T39" fmla="*/ 171 h 176"/>
              <a:gd name="T40" fmla="*/ 80 w 176"/>
              <a:gd name="T41" fmla="*/ 171 h 176"/>
              <a:gd name="T42" fmla="*/ 67 w 176"/>
              <a:gd name="T43" fmla="*/ 117 h 176"/>
              <a:gd name="T44" fmla="*/ 136 w 176"/>
              <a:gd name="T45" fmla="*/ 137 h 176"/>
              <a:gd name="T46" fmla="*/ 136 w 176"/>
              <a:gd name="T47" fmla="*/ 140 h 176"/>
              <a:gd name="T48" fmla="*/ 148 w 176"/>
              <a:gd name="T49" fmla="*/ 152 h 176"/>
              <a:gd name="T50" fmla="*/ 160 w 176"/>
              <a:gd name="T51" fmla="*/ 140 h 176"/>
              <a:gd name="T52" fmla="*/ 160 w 176"/>
              <a:gd name="T53" fmla="*/ 100 h 176"/>
              <a:gd name="T54" fmla="*/ 176 w 176"/>
              <a:gd name="T55" fmla="*/ 84 h 176"/>
              <a:gd name="T56" fmla="*/ 176 w 176"/>
              <a:gd name="T57" fmla="*/ 68 h 176"/>
              <a:gd name="T58" fmla="*/ 160 w 176"/>
              <a:gd name="T59" fmla="*/ 52 h 176"/>
              <a:gd name="T60" fmla="*/ 16 w 176"/>
              <a:gd name="T61" fmla="*/ 96 h 176"/>
              <a:gd name="T62" fmla="*/ 8 w 176"/>
              <a:gd name="T63" fmla="*/ 96 h 176"/>
              <a:gd name="T64" fmla="*/ 8 w 176"/>
              <a:gd name="T65" fmla="*/ 56 h 176"/>
              <a:gd name="T66" fmla="*/ 16 w 176"/>
              <a:gd name="T67" fmla="*/ 56 h 176"/>
              <a:gd name="T68" fmla="*/ 16 w 176"/>
              <a:gd name="T69" fmla="*/ 96 h 176"/>
              <a:gd name="T70" fmla="*/ 71 w 176"/>
              <a:gd name="T71" fmla="*/ 168 h 176"/>
              <a:gd name="T72" fmla="*/ 47 w 176"/>
              <a:gd name="T73" fmla="*/ 168 h 176"/>
              <a:gd name="T74" fmla="*/ 45 w 176"/>
              <a:gd name="T75" fmla="*/ 160 h 176"/>
              <a:gd name="T76" fmla="*/ 69 w 176"/>
              <a:gd name="T77" fmla="*/ 160 h 176"/>
              <a:gd name="T78" fmla="*/ 71 w 176"/>
              <a:gd name="T79" fmla="*/ 168 h 176"/>
              <a:gd name="T80" fmla="*/ 67 w 176"/>
              <a:gd name="T81" fmla="*/ 152 h 176"/>
              <a:gd name="T82" fmla="*/ 44 w 176"/>
              <a:gd name="T83" fmla="*/ 152 h 176"/>
              <a:gd name="T84" fmla="*/ 34 w 176"/>
              <a:gd name="T85" fmla="*/ 107 h 176"/>
              <a:gd name="T86" fmla="*/ 58 w 176"/>
              <a:gd name="T87" fmla="*/ 114 h 176"/>
              <a:gd name="T88" fmla="*/ 67 w 176"/>
              <a:gd name="T89" fmla="*/ 152 h 176"/>
              <a:gd name="T90" fmla="*/ 136 w 176"/>
              <a:gd name="T91" fmla="*/ 129 h 176"/>
              <a:gd name="T92" fmla="*/ 24 w 176"/>
              <a:gd name="T93" fmla="*/ 96 h 176"/>
              <a:gd name="T94" fmla="*/ 24 w 176"/>
              <a:gd name="T95" fmla="*/ 56 h 176"/>
              <a:gd name="T96" fmla="*/ 136 w 176"/>
              <a:gd name="T97" fmla="*/ 23 h 176"/>
              <a:gd name="T98" fmla="*/ 136 w 176"/>
              <a:gd name="T99" fmla="*/ 129 h 176"/>
              <a:gd name="T100" fmla="*/ 152 w 176"/>
              <a:gd name="T101" fmla="*/ 140 h 176"/>
              <a:gd name="T102" fmla="*/ 148 w 176"/>
              <a:gd name="T103" fmla="*/ 144 h 176"/>
              <a:gd name="T104" fmla="*/ 144 w 176"/>
              <a:gd name="T105" fmla="*/ 140 h 176"/>
              <a:gd name="T106" fmla="*/ 144 w 176"/>
              <a:gd name="T107" fmla="*/ 12 h 176"/>
              <a:gd name="T108" fmla="*/ 148 w 176"/>
              <a:gd name="T109" fmla="*/ 8 h 176"/>
              <a:gd name="T110" fmla="*/ 152 w 176"/>
              <a:gd name="T111" fmla="*/ 12 h 176"/>
              <a:gd name="T112" fmla="*/ 152 w 176"/>
              <a:gd name="T113" fmla="*/ 140 h 176"/>
              <a:gd name="T114" fmla="*/ 168 w 176"/>
              <a:gd name="T115" fmla="*/ 84 h 176"/>
              <a:gd name="T116" fmla="*/ 160 w 176"/>
              <a:gd name="T117" fmla="*/ 92 h 176"/>
              <a:gd name="T118" fmla="*/ 160 w 176"/>
              <a:gd name="T119" fmla="*/ 60 h 176"/>
              <a:gd name="T120" fmla="*/ 168 w 176"/>
              <a:gd name="T121" fmla="*/ 68 h 176"/>
              <a:gd name="T122" fmla="*/ 168 w 176"/>
              <a:gd name="T123" fmla="*/ 8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76" h="176">
                <a:moveTo>
                  <a:pt x="160" y="52"/>
                </a:moveTo>
                <a:cubicBezTo>
                  <a:pt x="160" y="12"/>
                  <a:pt x="160" y="12"/>
                  <a:pt x="160" y="12"/>
                </a:cubicBezTo>
                <a:cubicBezTo>
                  <a:pt x="160" y="5"/>
                  <a:pt x="155" y="0"/>
                  <a:pt x="148" y="0"/>
                </a:cubicBezTo>
                <a:cubicBezTo>
                  <a:pt x="141" y="0"/>
                  <a:pt x="136" y="5"/>
                  <a:pt x="136" y="12"/>
                </a:cubicBezTo>
                <a:cubicBezTo>
                  <a:pt x="136" y="15"/>
                  <a:pt x="136" y="15"/>
                  <a:pt x="136" y="15"/>
                </a:cubicBezTo>
                <a:cubicBezTo>
                  <a:pt x="20" y="49"/>
                  <a:pt x="20" y="49"/>
                  <a:pt x="20" y="49"/>
                </a:cubicBezTo>
                <a:cubicBezTo>
                  <a:pt x="19" y="48"/>
                  <a:pt x="17" y="48"/>
                  <a:pt x="16" y="48"/>
                </a:cubicBezTo>
                <a:cubicBezTo>
                  <a:pt x="8" y="48"/>
                  <a:pt x="8" y="48"/>
                  <a:pt x="8" y="48"/>
                </a:cubicBezTo>
                <a:cubicBezTo>
                  <a:pt x="4" y="48"/>
                  <a:pt x="0" y="52"/>
                  <a:pt x="0" y="56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100"/>
                  <a:pt x="4" y="104"/>
                  <a:pt x="8" y="104"/>
                </a:cubicBezTo>
                <a:cubicBezTo>
                  <a:pt x="16" y="104"/>
                  <a:pt x="16" y="104"/>
                  <a:pt x="16" y="104"/>
                </a:cubicBezTo>
                <a:cubicBezTo>
                  <a:pt x="17" y="104"/>
                  <a:pt x="19" y="104"/>
                  <a:pt x="20" y="103"/>
                </a:cubicBezTo>
                <a:cubicBezTo>
                  <a:pt x="25" y="104"/>
                  <a:pt x="25" y="104"/>
                  <a:pt x="25" y="104"/>
                </a:cubicBezTo>
                <a:cubicBezTo>
                  <a:pt x="40" y="173"/>
                  <a:pt x="40" y="173"/>
                  <a:pt x="40" y="173"/>
                </a:cubicBezTo>
                <a:cubicBezTo>
                  <a:pt x="40" y="173"/>
                  <a:pt x="40" y="173"/>
                  <a:pt x="40" y="173"/>
                </a:cubicBezTo>
                <a:cubicBezTo>
                  <a:pt x="41" y="175"/>
                  <a:pt x="42" y="176"/>
                  <a:pt x="44" y="176"/>
                </a:cubicBezTo>
                <a:cubicBezTo>
                  <a:pt x="76" y="176"/>
                  <a:pt x="76" y="176"/>
                  <a:pt x="76" y="176"/>
                </a:cubicBezTo>
                <a:cubicBezTo>
                  <a:pt x="78" y="176"/>
                  <a:pt x="80" y="174"/>
                  <a:pt x="80" y="172"/>
                </a:cubicBezTo>
                <a:cubicBezTo>
                  <a:pt x="80" y="172"/>
                  <a:pt x="80" y="171"/>
                  <a:pt x="80" y="171"/>
                </a:cubicBezTo>
                <a:cubicBezTo>
                  <a:pt x="80" y="171"/>
                  <a:pt x="80" y="171"/>
                  <a:pt x="80" y="171"/>
                </a:cubicBezTo>
                <a:cubicBezTo>
                  <a:pt x="67" y="117"/>
                  <a:pt x="67" y="117"/>
                  <a:pt x="67" y="117"/>
                </a:cubicBezTo>
                <a:cubicBezTo>
                  <a:pt x="136" y="137"/>
                  <a:pt x="136" y="137"/>
                  <a:pt x="136" y="137"/>
                </a:cubicBezTo>
                <a:cubicBezTo>
                  <a:pt x="136" y="140"/>
                  <a:pt x="136" y="140"/>
                  <a:pt x="136" y="140"/>
                </a:cubicBezTo>
                <a:cubicBezTo>
                  <a:pt x="136" y="147"/>
                  <a:pt x="141" y="152"/>
                  <a:pt x="148" y="152"/>
                </a:cubicBezTo>
                <a:cubicBezTo>
                  <a:pt x="155" y="152"/>
                  <a:pt x="160" y="147"/>
                  <a:pt x="160" y="140"/>
                </a:cubicBezTo>
                <a:cubicBezTo>
                  <a:pt x="160" y="100"/>
                  <a:pt x="160" y="100"/>
                  <a:pt x="160" y="100"/>
                </a:cubicBezTo>
                <a:cubicBezTo>
                  <a:pt x="169" y="100"/>
                  <a:pt x="176" y="93"/>
                  <a:pt x="176" y="84"/>
                </a:cubicBezTo>
                <a:cubicBezTo>
                  <a:pt x="176" y="68"/>
                  <a:pt x="176" y="68"/>
                  <a:pt x="176" y="68"/>
                </a:cubicBezTo>
                <a:cubicBezTo>
                  <a:pt x="176" y="59"/>
                  <a:pt x="169" y="52"/>
                  <a:pt x="160" y="52"/>
                </a:cubicBezTo>
                <a:moveTo>
                  <a:pt x="16" y="96"/>
                </a:moveTo>
                <a:cubicBezTo>
                  <a:pt x="8" y="96"/>
                  <a:pt x="8" y="96"/>
                  <a:pt x="8" y="96"/>
                </a:cubicBezTo>
                <a:cubicBezTo>
                  <a:pt x="8" y="56"/>
                  <a:pt x="8" y="56"/>
                  <a:pt x="8" y="56"/>
                </a:cubicBezTo>
                <a:cubicBezTo>
                  <a:pt x="16" y="56"/>
                  <a:pt x="16" y="56"/>
                  <a:pt x="16" y="56"/>
                </a:cubicBezTo>
                <a:lnTo>
                  <a:pt x="16" y="96"/>
                </a:lnTo>
                <a:close/>
                <a:moveTo>
                  <a:pt x="71" y="168"/>
                </a:moveTo>
                <a:cubicBezTo>
                  <a:pt x="47" y="168"/>
                  <a:pt x="47" y="168"/>
                  <a:pt x="47" y="168"/>
                </a:cubicBezTo>
                <a:cubicBezTo>
                  <a:pt x="45" y="160"/>
                  <a:pt x="45" y="160"/>
                  <a:pt x="45" y="160"/>
                </a:cubicBezTo>
                <a:cubicBezTo>
                  <a:pt x="69" y="160"/>
                  <a:pt x="69" y="160"/>
                  <a:pt x="69" y="160"/>
                </a:cubicBezTo>
                <a:lnTo>
                  <a:pt x="71" y="168"/>
                </a:lnTo>
                <a:close/>
                <a:moveTo>
                  <a:pt x="67" y="152"/>
                </a:moveTo>
                <a:cubicBezTo>
                  <a:pt x="44" y="152"/>
                  <a:pt x="44" y="152"/>
                  <a:pt x="44" y="152"/>
                </a:cubicBezTo>
                <a:cubicBezTo>
                  <a:pt x="34" y="107"/>
                  <a:pt x="34" y="107"/>
                  <a:pt x="34" y="107"/>
                </a:cubicBezTo>
                <a:cubicBezTo>
                  <a:pt x="58" y="114"/>
                  <a:pt x="58" y="114"/>
                  <a:pt x="58" y="114"/>
                </a:cubicBezTo>
                <a:lnTo>
                  <a:pt x="67" y="152"/>
                </a:lnTo>
                <a:close/>
                <a:moveTo>
                  <a:pt x="136" y="129"/>
                </a:moveTo>
                <a:cubicBezTo>
                  <a:pt x="24" y="96"/>
                  <a:pt x="24" y="96"/>
                  <a:pt x="24" y="96"/>
                </a:cubicBezTo>
                <a:cubicBezTo>
                  <a:pt x="24" y="56"/>
                  <a:pt x="24" y="56"/>
                  <a:pt x="24" y="56"/>
                </a:cubicBezTo>
                <a:cubicBezTo>
                  <a:pt x="136" y="23"/>
                  <a:pt x="136" y="23"/>
                  <a:pt x="136" y="23"/>
                </a:cubicBezTo>
                <a:lnTo>
                  <a:pt x="136" y="129"/>
                </a:lnTo>
                <a:close/>
                <a:moveTo>
                  <a:pt x="152" y="140"/>
                </a:moveTo>
                <a:cubicBezTo>
                  <a:pt x="152" y="142"/>
                  <a:pt x="150" y="144"/>
                  <a:pt x="148" y="144"/>
                </a:cubicBezTo>
                <a:cubicBezTo>
                  <a:pt x="146" y="144"/>
                  <a:pt x="144" y="142"/>
                  <a:pt x="144" y="140"/>
                </a:cubicBezTo>
                <a:cubicBezTo>
                  <a:pt x="144" y="12"/>
                  <a:pt x="144" y="12"/>
                  <a:pt x="144" y="12"/>
                </a:cubicBezTo>
                <a:cubicBezTo>
                  <a:pt x="144" y="10"/>
                  <a:pt x="146" y="8"/>
                  <a:pt x="148" y="8"/>
                </a:cubicBezTo>
                <a:cubicBezTo>
                  <a:pt x="150" y="8"/>
                  <a:pt x="152" y="10"/>
                  <a:pt x="152" y="12"/>
                </a:cubicBezTo>
                <a:lnTo>
                  <a:pt x="152" y="140"/>
                </a:lnTo>
                <a:close/>
                <a:moveTo>
                  <a:pt x="168" y="84"/>
                </a:moveTo>
                <a:cubicBezTo>
                  <a:pt x="168" y="88"/>
                  <a:pt x="164" y="92"/>
                  <a:pt x="160" y="92"/>
                </a:cubicBezTo>
                <a:cubicBezTo>
                  <a:pt x="160" y="60"/>
                  <a:pt x="160" y="60"/>
                  <a:pt x="160" y="60"/>
                </a:cubicBezTo>
                <a:cubicBezTo>
                  <a:pt x="164" y="60"/>
                  <a:pt x="168" y="64"/>
                  <a:pt x="168" y="68"/>
                </a:cubicBezTo>
                <a:lnTo>
                  <a:pt x="168" y="8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60" name="Freeform 45">
            <a:extLst>
              <a:ext uri="{FF2B5EF4-FFF2-40B4-BE49-F238E27FC236}">
                <a16:creationId xmlns:a16="http://schemas.microsoft.com/office/drawing/2014/main" id="{74FFA413-7AEF-49C2-B091-92D4B1EC8D46}"/>
              </a:ext>
            </a:extLst>
          </p:cNvPr>
          <p:cNvSpPr>
            <a:spLocks noChangeAspect="1"/>
          </p:cNvSpPr>
          <p:nvPr/>
        </p:nvSpPr>
        <p:spPr bwMode="auto">
          <a:xfrm>
            <a:off x="2818828" y="1918059"/>
            <a:ext cx="795405" cy="797794"/>
          </a:xfrm>
          <a:custGeom>
            <a:avLst/>
            <a:gdLst>
              <a:gd name="T0" fmla="*/ 2147483646 w 811"/>
              <a:gd name="T1" fmla="*/ 2147483646 h 811"/>
              <a:gd name="T2" fmla="*/ 2147483646 w 811"/>
              <a:gd name="T3" fmla="*/ 2147483646 h 811"/>
              <a:gd name="T4" fmla="*/ 2147483646 w 811"/>
              <a:gd name="T5" fmla="*/ 2147483646 h 811"/>
              <a:gd name="T6" fmla="*/ 2147483646 w 811"/>
              <a:gd name="T7" fmla="*/ 2147483646 h 811"/>
              <a:gd name="T8" fmla="*/ 2147483646 w 811"/>
              <a:gd name="T9" fmla="*/ 2147483646 h 811"/>
              <a:gd name="T10" fmla="*/ 2147483646 w 811"/>
              <a:gd name="T11" fmla="*/ 2147483646 h 811"/>
              <a:gd name="T12" fmla="*/ 2147483646 w 811"/>
              <a:gd name="T13" fmla="*/ 2147483646 h 811"/>
              <a:gd name="T14" fmla="*/ 2147483646 w 811"/>
              <a:gd name="T15" fmla="*/ 2147483646 h 811"/>
              <a:gd name="T16" fmla="*/ 2147483646 w 811"/>
              <a:gd name="T17" fmla="*/ 2147483646 h 811"/>
              <a:gd name="T18" fmla="*/ 2147483646 w 811"/>
              <a:gd name="T19" fmla="*/ 2147483646 h 811"/>
              <a:gd name="T20" fmla="*/ 2147483646 w 811"/>
              <a:gd name="T21" fmla="*/ 2147483646 h 811"/>
              <a:gd name="T22" fmla="*/ 2147483646 w 811"/>
              <a:gd name="T23" fmla="*/ 2147483646 h 811"/>
              <a:gd name="T24" fmla="*/ 2147483646 w 811"/>
              <a:gd name="T25" fmla="*/ 2147483646 h 811"/>
              <a:gd name="T26" fmla="*/ 2147483646 w 811"/>
              <a:gd name="T27" fmla="*/ 2147483646 h 811"/>
              <a:gd name="T28" fmla="*/ 2147483646 w 811"/>
              <a:gd name="T29" fmla="*/ 2147483646 h 811"/>
              <a:gd name="T30" fmla="*/ 2147483646 w 811"/>
              <a:gd name="T31" fmla="*/ 2147483646 h 811"/>
              <a:gd name="T32" fmla="*/ 2147483646 w 811"/>
              <a:gd name="T33" fmla="*/ 2147483646 h 811"/>
              <a:gd name="T34" fmla="*/ 2147483646 w 811"/>
              <a:gd name="T35" fmla="*/ 2147483646 h 811"/>
              <a:gd name="T36" fmla="*/ 2147483646 w 811"/>
              <a:gd name="T37" fmla="*/ 2147483646 h 811"/>
              <a:gd name="T38" fmla="*/ 2147483646 w 811"/>
              <a:gd name="T39" fmla="*/ 2147483646 h 811"/>
              <a:gd name="T40" fmla="*/ 2147483646 w 811"/>
              <a:gd name="T41" fmla="*/ 2147483646 h 811"/>
              <a:gd name="T42" fmla="*/ 2147483646 w 811"/>
              <a:gd name="T43" fmla="*/ 2147483646 h 811"/>
              <a:gd name="T44" fmla="*/ 2147483646 w 811"/>
              <a:gd name="T45" fmla="*/ 2147483646 h 811"/>
              <a:gd name="T46" fmla="*/ 2147483646 w 811"/>
              <a:gd name="T47" fmla="*/ 2147483646 h 811"/>
              <a:gd name="T48" fmla="*/ 2147483646 w 811"/>
              <a:gd name="T49" fmla="*/ 2147483646 h 811"/>
              <a:gd name="T50" fmla="*/ 2147483646 w 811"/>
              <a:gd name="T51" fmla="*/ 2147483646 h 811"/>
              <a:gd name="T52" fmla="*/ 2147483646 w 811"/>
              <a:gd name="T53" fmla="*/ 2147483646 h 811"/>
              <a:gd name="T54" fmla="*/ 2147483646 w 811"/>
              <a:gd name="T55" fmla="*/ 2147483646 h 811"/>
              <a:gd name="T56" fmla="*/ 2147483646 w 811"/>
              <a:gd name="T57" fmla="*/ 2147483646 h 811"/>
              <a:gd name="T58" fmla="*/ 2147483646 w 811"/>
              <a:gd name="T59" fmla="*/ 2147483646 h 811"/>
              <a:gd name="T60" fmla="*/ 2147483646 w 811"/>
              <a:gd name="T61" fmla="*/ 2147483646 h 811"/>
              <a:gd name="T62" fmla="*/ 2147483646 w 811"/>
              <a:gd name="T63" fmla="*/ 2147483646 h 811"/>
              <a:gd name="T64" fmla="*/ 2147483646 w 811"/>
              <a:gd name="T65" fmla="*/ 2147483646 h 811"/>
              <a:gd name="T66" fmla="*/ 2147483646 w 811"/>
              <a:gd name="T67" fmla="*/ 2147483646 h 811"/>
              <a:gd name="T68" fmla="*/ 2147483646 w 811"/>
              <a:gd name="T69" fmla="*/ 2147483646 h 811"/>
              <a:gd name="T70" fmla="*/ 2147483646 w 811"/>
              <a:gd name="T71" fmla="*/ 2147483646 h 811"/>
              <a:gd name="T72" fmla="*/ 2147483646 w 811"/>
              <a:gd name="T73" fmla="*/ 2147483646 h 811"/>
              <a:gd name="T74" fmla="*/ 2147483646 w 811"/>
              <a:gd name="T75" fmla="*/ 2147483646 h 811"/>
              <a:gd name="T76" fmla="*/ 2147483646 w 811"/>
              <a:gd name="T77" fmla="*/ 2147483646 h 811"/>
              <a:gd name="T78" fmla="*/ 2147483646 w 811"/>
              <a:gd name="T79" fmla="*/ 2147483646 h 811"/>
              <a:gd name="T80" fmla="*/ 2147483646 w 811"/>
              <a:gd name="T81" fmla="*/ 2147483646 h 811"/>
              <a:gd name="T82" fmla="*/ 2147483646 w 811"/>
              <a:gd name="T83" fmla="*/ 2147483646 h 811"/>
              <a:gd name="T84" fmla="*/ 2147483646 w 811"/>
              <a:gd name="T85" fmla="*/ 2147483646 h 811"/>
              <a:gd name="T86" fmla="*/ 2147483646 w 811"/>
              <a:gd name="T87" fmla="*/ 2147483646 h 811"/>
              <a:gd name="T88" fmla="*/ 2147483646 w 811"/>
              <a:gd name="T89" fmla="*/ 2147483646 h 811"/>
              <a:gd name="T90" fmla="*/ 2147483646 w 811"/>
              <a:gd name="T91" fmla="*/ 2147483646 h 811"/>
              <a:gd name="T92" fmla="*/ 2147483646 w 811"/>
              <a:gd name="T93" fmla="*/ 2147483646 h 811"/>
              <a:gd name="T94" fmla="*/ 2147483646 w 811"/>
              <a:gd name="T95" fmla="*/ 2147483646 h 811"/>
              <a:gd name="T96" fmla="*/ 2147483646 w 811"/>
              <a:gd name="T97" fmla="*/ 2147483646 h 811"/>
              <a:gd name="T98" fmla="*/ 2147483646 w 811"/>
              <a:gd name="T99" fmla="*/ 2147483646 h 811"/>
              <a:gd name="T100" fmla="*/ 0 w 811"/>
              <a:gd name="T101" fmla="*/ 2147483646 h 811"/>
              <a:gd name="T102" fmla="*/ 2147483646 w 811"/>
              <a:gd name="T103" fmla="*/ 2147483646 h 811"/>
              <a:gd name="T104" fmla="*/ 2147483646 w 811"/>
              <a:gd name="T105" fmla="*/ 2147483646 h 81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811" h="811">
                <a:moveTo>
                  <a:pt x="784" y="393"/>
                </a:moveTo>
                <a:lnTo>
                  <a:pt x="686" y="393"/>
                </a:lnTo>
                <a:cubicBezTo>
                  <a:pt x="684" y="342"/>
                  <a:pt x="668" y="295"/>
                  <a:pt x="642" y="254"/>
                </a:cubicBezTo>
                <a:lnTo>
                  <a:pt x="666" y="254"/>
                </a:lnTo>
                <a:cubicBezTo>
                  <a:pt x="669" y="254"/>
                  <a:pt x="673" y="253"/>
                  <a:pt x="675" y="251"/>
                </a:cubicBezTo>
                <a:lnTo>
                  <a:pt x="724" y="201"/>
                </a:lnTo>
                <a:cubicBezTo>
                  <a:pt x="760" y="257"/>
                  <a:pt x="782" y="323"/>
                  <a:pt x="784" y="393"/>
                </a:cubicBezTo>
                <a:close/>
                <a:moveTo>
                  <a:pt x="417" y="785"/>
                </a:moveTo>
                <a:lnTo>
                  <a:pt x="417" y="686"/>
                </a:lnTo>
                <a:cubicBezTo>
                  <a:pt x="563" y="681"/>
                  <a:pt x="680" y="563"/>
                  <a:pt x="686" y="418"/>
                </a:cubicBezTo>
                <a:lnTo>
                  <a:pt x="784" y="418"/>
                </a:lnTo>
                <a:cubicBezTo>
                  <a:pt x="778" y="618"/>
                  <a:pt x="617" y="779"/>
                  <a:pt x="417" y="785"/>
                </a:cubicBezTo>
                <a:close/>
                <a:moveTo>
                  <a:pt x="25" y="418"/>
                </a:moveTo>
                <a:lnTo>
                  <a:pt x="123" y="418"/>
                </a:lnTo>
                <a:cubicBezTo>
                  <a:pt x="130" y="563"/>
                  <a:pt x="247" y="681"/>
                  <a:pt x="393" y="686"/>
                </a:cubicBezTo>
                <a:lnTo>
                  <a:pt x="393" y="785"/>
                </a:lnTo>
                <a:cubicBezTo>
                  <a:pt x="193" y="779"/>
                  <a:pt x="31" y="618"/>
                  <a:pt x="25" y="418"/>
                </a:cubicBezTo>
                <a:close/>
                <a:moveTo>
                  <a:pt x="393" y="26"/>
                </a:moveTo>
                <a:lnTo>
                  <a:pt x="393" y="124"/>
                </a:lnTo>
                <a:cubicBezTo>
                  <a:pt x="247" y="131"/>
                  <a:pt x="130" y="248"/>
                  <a:pt x="123" y="393"/>
                </a:cubicBezTo>
                <a:lnTo>
                  <a:pt x="25" y="393"/>
                </a:lnTo>
                <a:cubicBezTo>
                  <a:pt x="31" y="194"/>
                  <a:pt x="193" y="32"/>
                  <a:pt x="393" y="26"/>
                </a:cubicBezTo>
                <a:close/>
                <a:moveTo>
                  <a:pt x="559" y="135"/>
                </a:moveTo>
                <a:lnTo>
                  <a:pt x="559" y="135"/>
                </a:lnTo>
                <a:cubicBezTo>
                  <a:pt x="557" y="138"/>
                  <a:pt x="556" y="141"/>
                  <a:pt x="556" y="144"/>
                </a:cubicBezTo>
                <a:lnTo>
                  <a:pt x="556" y="168"/>
                </a:lnTo>
                <a:cubicBezTo>
                  <a:pt x="515" y="143"/>
                  <a:pt x="468" y="126"/>
                  <a:pt x="417" y="124"/>
                </a:cubicBezTo>
                <a:lnTo>
                  <a:pt x="417" y="26"/>
                </a:lnTo>
                <a:cubicBezTo>
                  <a:pt x="488" y="29"/>
                  <a:pt x="553" y="50"/>
                  <a:pt x="609" y="85"/>
                </a:cubicBezTo>
                <a:lnTo>
                  <a:pt x="559" y="135"/>
                </a:lnTo>
                <a:close/>
                <a:moveTo>
                  <a:pt x="563" y="393"/>
                </a:moveTo>
                <a:lnTo>
                  <a:pt x="563" y="393"/>
                </a:lnTo>
                <a:cubicBezTo>
                  <a:pt x="560" y="359"/>
                  <a:pt x="547" y="327"/>
                  <a:pt x="525" y="302"/>
                </a:cubicBezTo>
                <a:lnTo>
                  <a:pt x="573" y="254"/>
                </a:lnTo>
                <a:lnTo>
                  <a:pt x="612" y="254"/>
                </a:lnTo>
                <a:cubicBezTo>
                  <a:pt x="641" y="294"/>
                  <a:pt x="659" y="342"/>
                  <a:pt x="661" y="393"/>
                </a:cubicBezTo>
                <a:lnTo>
                  <a:pt x="563" y="393"/>
                </a:lnTo>
                <a:close/>
                <a:moveTo>
                  <a:pt x="417" y="564"/>
                </a:moveTo>
                <a:lnTo>
                  <a:pt x="417" y="564"/>
                </a:lnTo>
                <a:cubicBezTo>
                  <a:pt x="495" y="558"/>
                  <a:pt x="558" y="496"/>
                  <a:pt x="563" y="418"/>
                </a:cubicBezTo>
                <a:lnTo>
                  <a:pt x="661" y="418"/>
                </a:lnTo>
                <a:cubicBezTo>
                  <a:pt x="655" y="550"/>
                  <a:pt x="549" y="656"/>
                  <a:pt x="417" y="662"/>
                </a:cubicBezTo>
                <a:lnTo>
                  <a:pt x="417" y="564"/>
                </a:lnTo>
                <a:close/>
                <a:moveTo>
                  <a:pt x="246" y="418"/>
                </a:moveTo>
                <a:lnTo>
                  <a:pt x="246" y="418"/>
                </a:lnTo>
                <a:cubicBezTo>
                  <a:pt x="252" y="496"/>
                  <a:pt x="314" y="558"/>
                  <a:pt x="393" y="564"/>
                </a:cubicBezTo>
                <a:lnTo>
                  <a:pt x="393" y="662"/>
                </a:lnTo>
                <a:cubicBezTo>
                  <a:pt x="260" y="656"/>
                  <a:pt x="154" y="550"/>
                  <a:pt x="148" y="418"/>
                </a:cubicBezTo>
                <a:lnTo>
                  <a:pt x="246" y="418"/>
                </a:lnTo>
                <a:close/>
                <a:moveTo>
                  <a:pt x="393" y="246"/>
                </a:moveTo>
                <a:lnTo>
                  <a:pt x="393" y="246"/>
                </a:lnTo>
                <a:cubicBezTo>
                  <a:pt x="314" y="253"/>
                  <a:pt x="252" y="315"/>
                  <a:pt x="246" y="393"/>
                </a:cubicBezTo>
                <a:lnTo>
                  <a:pt x="148" y="393"/>
                </a:lnTo>
                <a:cubicBezTo>
                  <a:pt x="154" y="261"/>
                  <a:pt x="260" y="155"/>
                  <a:pt x="393" y="149"/>
                </a:cubicBezTo>
                <a:lnTo>
                  <a:pt x="393" y="246"/>
                </a:lnTo>
                <a:close/>
                <a:moveTo>
                  <a:pt x="508" y="285"/>
                </a:moveTo>
                <a:lnTo>
                  <a:pt x="508" y="285"/>
                </a:lnTo>
                <a:cubicBezTo>
                  <a:pt x="483" y="263"/>
                  <a:pt x="452" y="249"/>
                  <a:pt x="417" y="246"/>
                </a:cubicBezTo>
                <a:lnTo>
                  <a:pt x="417" y="148"/>
                </a:lnTo>
                <a:cubicBezTo>
                  <a:pt x="469" y="151"/>
                  <a:pt x="516" y="169"/>
                  <a:pt x="556" y="198"/>
                </a:cubicBezTo>
                <a:lnTo>
                  <a:pt x="556" y="237"/>
                </a:lnTo>
                <a:lnTo>
                  <a:pt x="508" y="285"/>
                </a:lnTo>
                <a:close/>
                <a:moveTo>
                  <a:pt x="503" y="418"/>
                </a:moveTo>
                <a:lnTo>
                  <a:pt x="539" y="418"/>
                </a:lnTo>
                <a:cubicBezTo>
                  <a:pt x="533" y="482"/>
                  <a:pt x="481" y="534"/>
                  <a:pt x="417" y="540"/>
                </a:cubicBezTo>
                <a:lnTo>
                  <a:pt x="417" y="504"/>
                </a:lnTo>
                <a:cubicBezTo>
                  <a:pt x="417" y="497"/>
                  <a:pt x="411" y="491"/>
                  <a:pt x="405" y="491"/>
                </a:cubicBezTo>
                <a:cubicBezTo>
                  <a:pt x="398" y="491"/>
                  <a:pt x="393" y="497"/>
                  <a:pt x="393" y="504"/>
                </a:cubicBezTo>
                <a:lnTo>
                  <a:pt x="393" y="540"/>
                </a:lnTo>
                <a:cubicBezTo>
                  <a:pt x="328" y="534"/>
                  <a:pt x="276" y="482"/>
                  <a:pt x="270" y="418"/>
                </a:cubicBezTo>
                <a:lnTo>
                  <a:pt x="307" y="418"/>
                </a:lnTo>
                <a:cubicBezTo>
                  <a:pt x="313" y="418"/>
                  <a:pt x="319" y="412"/>
                  <a:pt x="319" y="406"/>
                </a:cubicBezTo>
                <a:cubicBezTo>
                  <a:pt x="319" y="399"/>
                  <a:pt x="313" y="393"/>
                  <a:pt x="307" y="393"/>
                </a:cubicBezTo>
                <a:lnTo>
                  <a:pt x="270" y="393"/>
                </a:lnTo>
                <a:cubicBezTo>
                  <a:pt x="276" y="329"/>
                  <a:pt x="328" y="277"/>
                  <a:pt x="393" y="271"/>
                </a:cubicBezTo>
                <a:lnTo>
                  <a:pt x="393" y="308"/>
                </a:lnTo>
                <a:cubicBezTo>
                  <a:pt x="393" y="314"/>
                  <a:pt x="398" y="320"/>
                  <a:pt x="405" y="320"/>
                </a:cubicBezTo>
                <a:cubicBezTo>
                  <a:pt x="411" y="320"/>
                  <a:pt x="417" y="314"/>
                  <a:pt x="417" y="308"/>
                </a:cubicBezTo>
                <a:lnTo>
                  <a:pt x="417" y="271"/>
                </a:lnTo>
                <a:cubicBezTo>
                  <a:pt x="445" y="274"/>
                  <a:pt x="471" y="285"/>
                  <a:pt x="490" y="302"/>
                </a:cubicBezTo>
                <a:lnTo>
                  <a:pt x="396" y="397"/>
                </a:lnTo>
                <a:cubicBezTo>
                  <a:pt x="391" y="401"/>
                  <a:pt x="391" y="409"/>
                  <a:pt x="396" y="414"/>
                </a:cubicBezTo>
                <a:cubicBezTo>
                  <a:pt x="398" y="416"/>
                  <a:pt x="401" y="418"/>
                  <a:pt x="405" y="418"/>
                </a:cubicBezTo>
                <a:cubicBezTo>
                  <a:pt x="408" y="418"/>
                  <a:pt x="411" y="416"/>
                  <a:pt x="413" y="414"/>
                </a:cubicBezTo>
                <a:lnTo>
                  <a:pt x="508" y="319"/>
                </a:lnTo>
                <a:cubicBezTo>
                  <a:pt x="525" y="340"/>
                  <a:pt x="536" y="365"/>
                  <a:pt x="539" y="393"/>
                </a:cubicBezTo>
                <a:lnTo>
                  <a:pt x="503" y="393"/>
                </a:lnTo>
                <a:cubicBezTo>
                  <a:pt x="496" y="393"/>
                  <a:pt x="490" y="399"/>
                  <a:pt x="490" y="406"/>
                </a:cubicBezTo>
                <a:cubicBezTo>
                  <a:pt x="490" y="412"/>
                  <a:pt x="496" y="418"/>
                  <a:pt x="503" y="418"/>
                </a:cubicBezTo>
                <a:close/>
                <a:moveTo>
                  <a:pt x="687" y="43"/>
                </a:moveTo>
                <a:lnTo>
                  <a:pt x="687" y="112"/>
                </a:lnTo>
                <a:cubicBezTo>
                  <a:pt x="687" y="118"/>
                  <a:pt x="692" y="124"/>
                  <a:pt x="699" y="124"/>
                </a:cubicBezTo>
                <a:lnTo>
                  <a:pt x="767" y="124"/>
                </a:lnTo>
                <a:lnTo>
                  <a:pt x="661" y="230"/>
                </a:lnTo>
                <a:lnTo>
                  <a:pt x="580" y="230"/>
                </a:lnTo>
                <a:lnTo>
                  <a:pt x="580" y="149"/>
                </a:lnTo>
                <a:lnTo>
                  <a:pt x="687" y="43"/>
                </a:lnTo>
                <a:close/>
                <a:moveTo>
                  <a:pt x="805" y="120"/>
                </a:moveTo>
                <a:lnTo>
                  <a:pt x="805" y="120"/>
                </a:lnTo>
                <a:cubicBezTo>
                  <a:pt x="809" y="117"/>
                  <a:pt x="810" y="112"/>
                  <a:pt x="808" y="107"/>
                </a:cubicBezTo>
                <a:cubicBezTo>
                  <a:pt x="806" y="102"/>
                  <a:pt x="802" y="99"/>
                  <a:pt x="797" y="99"/>
                </a:cubicBezTo>
                <a:lnTo>
                  <a:pt x="729" y="99"/>
                </a:lnTo>
                <a:lnTo>
                  <a:pt x="805" y="22"/>
                </a:lnTo>
                <a:cubicBezTo>
                  <a:pt x="810" y="17"/>
                  <a:pt x="810" y="9"/>
                  <a:pt x="805" y="4"/>
                </a:cubicBezTo>
                <a:cubicBezTo>
                  <a:pt x="801" y="0"/>
                  <a:pt x="793" y="0"/>
                  <a:pt x="788" y="4"/>
                </a:cubicBezTo>
                <a:lnTo>
                  <a:pt x="711" y="82"/>
                </a:lnTo>
                <a:lnTo>
                  <a:pt x="711" y="13"/>
                </a:lnTo>
                <a:cubicBezTo>
                  <a:pt x="711" y="9"/>
                  <a:pt x="708" y="4"/>
                  <a:pt x="703" y="2"/>
                </a:cubicBezTo>
                <a:cubicBezTo>
                  <a:pt x="699" y="0"/>
                  <a:pt x="694" y="1"/>
                  <a:pt x="690" y="4"/>
                </a:cubicBezTo>
                <a:lnTo>
                  <a:pt x="627" y="68"/>
                </a:lnTo>
                <a:cubicBezTo>
                  <a:pt x="563" y="26"/>
                  <a:pt x="486" y="1"/>
                  <a:pt x="405" y="1"/>
                </a:cubicBezTo>
                <a:cubicBezTo>
                  <a:pt x="182" y="1"/>
                  <a:pt x="0" y="183"/>
                  <a:pt x="0" y="406"/>
                </a:cubicBezTo>
                <a:cubicBezTo>
                  <a:pt x="0" y="628"/>
                  <a:pt x="182" y="810"/>
                  <a:pt x="405" y="810"/>
                </a:cubicBezTo>
                <a:cubicBezTo>
                  <a:pt x="627" y="810"/>
                  <a:pt x="809" y="628"/>
                  <a:pt x="809" y="406"/>
                </a:cubicBezTo>
                <a:cubicBezTo>
                  <a:pt x="809" y="323"/>
                  <a:pt x="784" y="247"/>
                  <a:pt x="742" y="184"/>
                </a:cubicBezTo>
                <a:lnTo>
                  <a:pt x="805" y="1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none" anchor="ctr"/>
          <a:lstStyle/>
          <a:p>
            <a:endParaRPr lang="en-GB" sz="700" dirty="0"/>
          </a:p>
        </p:txBody>
      </p:sp>
      <p:grpSp>
        <p:nvGrpSpPr>
          <p:cNvPr id="33" name="Группа 509">
            <a:extLst>
              <a:ext uri="{FF2B5EF4-FFF2-40B4-BE49-F238E27FC236}">
                <a16:creationId xmlns:a16="http://schemas.microsoft.com/office/drawing/2014/main" id="{D4E15A89-51C8-4D3C-901A-0B20B5F51DBF}"/>
              </a:ext>
            </a:extLst>
          </p:cNvPr>
          <p:cNvGrpSpPr/>
          <p:nvPr/>
        </p:nvGrpSpPr>
        <p:grpSpPr>
          <a:xfrm>
            <a:off x="9330286" y="3680015"/>
            <a:ext cx="705549" cy="730357"/>
            <a:chOff x="3296180" y="3622389"/>
            <a:chExt cx="218124" cy="302560"/>
          </a:xfrm>
          <a:solidFill>
            <a:schemeClr val="bg1"/>
          </a:solidFill>
        </p:grpSpPr>
        <p:sp>
          <p:nvSpPr>
            <p:cNvPr id="42" name="Freeform 220">
              <a:extLst>
                <a:ext uri="{FF2B5EF4-FFF2-40B4-BE49-F238E27FC236}">
                  <a16:creationId xmlns:a16="http://schemas.microsoft.com/office/drawing/2014/main" id="{2D6C0A8A-F747-4FD1-A053-AF569E52E7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96180" y="3830663"/>
              <a:ext cx="66141" cy="94286"/>
            </a:xfrm>
            <a:custGeom>
              <a:avLst/>
              <a:gdLst>
                <a:gd name="T0" fmla="*/ 47 w 47"/>
                <a:gd name="T1" fmla="*/ 67 h 67"/>
                <a:gd name="T2" fmla="*/ 0 w 47"/>
                <a:gd name="T3" fmla="*/ 67 h 67"/>
                <a:gd name="T4" fmla="*/ 0 w 47"/>
                <a:gd name="T5" fmla="*/ 0 h 67"/>
                <a:gd name="T6" fmla="*/ 47 w 47"/>
                <a:gd name="T7" fmla="*/ 0 h 67"/>
                <a:gd name="T8" fmla="*/ 47 w 47"/>
                <a:gd name="T9" fmla="*/ 67 h 67"/>
                <a:gd name="T10" fmla="*/ 7 w 47"/>
                <a:gd name="T11" fmla="*/ 60 h 67"/>
                <a:gd name="T12" fmla="*/ 41 w 47"/>
                <a:gd name="T13" fmla="*/ 60 h 67"/>
                <a:gd name="T14" fmla="*/ 41 w 47"/>
                <a:gd name="T15" fmla="*/ 6 h 67"/>
                <a:gd name="T16" fmla="*/ 7 w 47"/>
                <a:gd name="T17" fmla="*/ 6 h 67"/>
                <a:gd name="T18" fmla="*/ 7 w 47"/>
                <a:gd name="T19" fmla="*/ 6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67">
                  <a:moveTo>
                    <a:pt x="47" y="67"/>
                  </a:moveTo>
                  <a:lnTo>
                    <a:pt x="0" y="67"/>
                  </a:lnTo>
                  <a:lnTo>
                    <a:pt x="0" y="0"/>
                  </a:lnTo>
                  <a:lnTo>
                    <a:pt x="47" y="0"/>
                  </a:lnTo>
                  <a:lnTo>
                    <a:pt x="47" y="67"/>
                  </a:lnTo>
                  <a:close/>
                  <a:moveTo>
                    <a:pt x="7" y="60"/>
                  </a:moveTo>
                  <a:lnTo>
                    <a:pt x="41" y="60"/>
                  </a:lnTo>
                  <a:lnTo>
                    <a:pt x="41" y="6"/>
                  </a:lnTo>
                  <a:lnTo>
                    <a:pt x="7" y="6"/>
                  </a:lnTo>
                  <a:lnTo>
                    <a:pt x="7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44" name="Freeform 221">
              <a:extLst>
                <a:ext uri="{FF2B5EF4-FFF2-40B4-BE49-F238E27FC236}">
                  <a16:creationId xmlns:a16="http://schemas.microsoft.com/office/drawing/2014/main" id="{3AC485D6-C650-4BC5-BCC8-02A78C153A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48163" y="3702603"/>
              <a:ext cx="66141" cy="222346"/>
            </a:xfrm>
            <a:custGeom>
              <a:avLst/>
              <a:gdLst>
                <a:gd name="T0" fmla="*/ 47 w 47"/>
                <a:gd name="T1" fmla="*/ 158 h 158"/>
                <a:gd name="T2" fmla="*/ 0 w 47"/>
                <a:gd name="T3" fmla="*/ 158 h 158"/>
                <a:gd name="T4" fmla="*/ 0 w 47"/>
                <a:gd name="T5" fmla="*/ 0 h 158"/>
                <a:gd name="T6" fmla="*/ 47 w 47"/>
                <a:gd name="T7" fmla="*/ 0 h 158"/>
                <a:gd name="T8" fmla="*/ 47 w 47"/>
                <a:gd name="T9" fmla="*/ 158 h 158"/>
                <a:gd name="T10" fmla="*/ 7 w 47"/>
                <a:gd name="T11" fmla="*/ 151 h 158"/>
                <a:gd name="T12" fmla="*/ 40 w 47"/>
                <a:gd name="T13" fmla="*/ 151 h 158"/>
                <a:gd name="T14" fmla="*/ 40 w 47"/>
                <a:gd name="T15" fmla="*/ 7 h 158"/>
                <a:gd name="T16" fmla="*/ 7 w 47"/>
                <a:gd name="T17" fmla="*/ 7 h 158"/>
                <a:gd name="T18" fmla="*/ 7 w 47"/>
                <a:gd name="T19" fmla="*/ 151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158">
                  <a:moveTo>
                    <a:pt x="47" y="158"/>
                  </a:moveTo>
                  <a:lnTo>
                    <a:pt x="0" y="158"/>
                  </a:lnTo>
                  <a:lnTo>
                    <a:pt x="0" y="0"/>
                  </a:lnTo>
                  <a:lnTo>
                    <a:pt x="47" y="0"/>
                  </a:lnTo>
                  <a:lnTo>
                    <a:pt x="47" y="158"/>
                  </a:lnTo>
                  <a:close/>
                  <a:moveTo>
                    <a:pt x="7" y="151"/>
                  </a:moveTo>
                  <a:lnTo>
                    <a:pt x="40" y="151"/>
                  </a:lnTo>
                  <a:lnTo>
                    <a:pt x="40" y="7"/>
                  </a:lnTo>
                  <a:lnTo>
                    <a:pt x="7" y="7"/>
                  </a:lnTo>
                  <a:lnTo>
                    <a:pt x="7" y="1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/>
            </a:p>
          </p:txBody>
        </p:sp>
        <p:sp>
          <p:nvSpPr>
            <p:cNvPr id="47" name="Freeform 222">
              <a:extLst>
                <a:ext uri="{FF2B5EF4-FFF2-40B4-BE49-F238E27FC236}">
                  <a16:creationId xmlns:a16="http://schemas.microsoft.com/office/drawing/2014/main" id="{FAFFDE81-6116-475D-AADA-0A31E97EA8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72172" y="3768743"/>
              <a:ext cx="66141" cy="156206"/>
            </a:xfrm>
            <a:custGeom>
              <a:avLst/>
              <a:gdLst>
                <a:gd name="T0" fmla="*/ 47 w 47"/>
                <a:gd name="T1" fmla="*/ 111 h 111"/>
                <a:gd name="T2" fmla="*/ 0 w 47"/>
                <a:gd name="T3" fmla="*/ 111 h 111"/>
                <a:gd name="T4" fmla="*/ 0 w 47"/>
                <a:gd name="T5" fmla="*/ 0 h 111"/>
                <a:gd name="T6" fmla="*/ 47 w 47"/>
                <a:gd name="T7" fmla="*/ 0 h 111"/>
                <a:gd name="T8" fmla="*/ 47 w 47"/>
                <a:gd name="T9" fmla="*/ 111 h 111"/>
                <a:gd name="T10" fmla="*/ 7 w 47"/>
                <a:gd name="T11" fmla="*/ 104 h 111"/>
                <a:gd name="T12" fmla="*/ 40 w 47"/>
                <a:gd name="T13" fmla="*/ 104 h 111"/>
                <a:gd name="T14" fmla="*/ 40 w 47"/>
                <a:gd name="T15" fmla="*/ 7 h 111"/>
                <a:gd name="T16" fmla="*/ 7 w 47"/>
                <a:gd name="T17" fmla="*/ 7 h 111"/>
                <a:gd name="T18" fmla="*/ 7 w 47"/>
                <a:gd name="T19" fmla="*/ 104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111">
                  <a:moveTo>
                    <a:pt x="47" y="111"/>
                  </a:moveTo>
                  <a:lnTo>
                    <a:pt x="0" y="111"/>
                  </a:lnTo>
                  <a:lnTo>
                    <a:pt x="0" y="0"/>
                  </a:lnTo>
                  <a:lnTo>
                    <a:pt x="47" y="0"/>
                  </a:lnTo>
                  <a:lnTo>
                    <a:pt x="47" y="111"/>
                  </a:lnTo>
                  <a:close/>
                  <a:moveTo>
                    <a:pt x="7" y="104"/>
                  </a:moveTo>
                  <a:lnTo>
                    <a:pt x="40" y="104"/>
                  </a:lnTo>
                  <a:lnTo>
                    <a:pt x="40" y="7"/>
                  </a:lnTo>
                  <a:lnTo>
                    <a:pt x="7" y="7"/>
                  </a:lnTo>
                  <a:lnTo>
                    <a:pt x="7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48" name="Freeform 223">
              <a:extLst>
                <a:ext uri="{FF2B5EF4-FFF2-40B4-BE49-F238E27FC236}">
                  <a16:creationId xmlns:a16="http://schemas.microsoft.com/office/drawing/2014/main" id="{F2A0FAEC-3FA7-4D36-A7D2-FAFAB98965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7289" y="3623797"/>
              <a:ext cx="180128" cy="181536"/>
            </a:xfrm>
            <a:custGeom>
              <a:avLst/>
              <a:gdLst>
                <a:gd name="T0" fmla="*/ 124 w 128"/>
                <a:gd name="T1" fmla="*/ 0 h 129"/>
                <a:gd name="T2" fmla="*/ 128 w 128"/>
                <a:gd name="T3" fmla="*/ 5 h 129"/>
                <a:gd name="T4" fmla="*/ 4 w 128"/>
                <a:gd name="T5" fmla="*/ 129 h 129"/>
                <a:gd name="T6" fmla="*/ 0 w 128"/>
                <a:gd name="T7" fmla="*/ 124 h 129"/>
                <a:gd name="T8" fmla="*/ 124 w 128"/>
                <a:gd name="T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9">
                  <a:moveTo>
                    <a:pt x="124" y="0"/>
                  </a:moveTo>
                  <a:lnTo>
                    <a:pt x="128" y="5"/>
                  </a:lnTo>
                  <a:lnTo>
                    <a:pt x="4" y="129"/>
                  </a:lnTo>
                  <a:lnTo>
                    <a:pt x="0" y="124"/>
                  </a:lnTo>
                  <a:lnTo>
                    <a:pt x="1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49" name="Freeform 224">
              <a:extLst>
                <a:ext uri="{FF2B5EF4-FFF2-40B4-BE49-F238E27FC236}">
                  <a16:creationId xmlns:a16="http://schemas.microsoft.com/office/drawing/2014/main" id="{04208ECC-EADA-4552-B9C5-D1DF14346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2534" y="3622389"/>
              <a:ext cx="57698" cy="56290"/>
            </a:xfrm>
            <a:custGeom>
              <a:avLst/>
              <a:gdLst>
                <a:gd name="T0" fmla="*/ 41 w 41"/>
                <a:gd name="T1" fmla="*/ 40 h 40"/>
                <a:gd name="T2" fmla="*/ 34 w 41"/>
                <a:gd name="T3" fmla="*/ 40 h 40"/>
                <a:gd name="T4" fmla="*/ 34 w 41"/>
                <a:gd name="T5" fmla="*/ 6 h 40"/>
                <a:gd name="T6" fmla="*/ 0 w 41"/>
                <a:gd name="T7" fmla="*/ 6 h 40"/>
                <a:gd name="T8" fmla="*/ 0 w 41"/>
                <a:gd name="T9" fmla="*/ 0 h 40"/>
                <a:gd name="T10" fmla="*/ 37 w 41"/>
                <a:gd name="T11" fmla="*/ 0 h 40"/>
                <a:gd name="T12" fmla="*/ 41 w 41"/>
                <a:gd name="T13" fmla="*/ 3 h 40"/>
                <a:gd name="T14" fmla="*/ 41 w 41"/>
                <a:gd name="T15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40">
                  <a:moveTo>
                    <a:pt x="41" y="40"/>
                  </a:moveTo>
                  <a:lnTo>
                    <a:pt x="34" y="40"/>
                  </a:lnTo>
                  <a:lnTo>
                    <a:pt x="34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37" y="0"/>
                  </a:lnTo>
                  <a:lnTo>
                    <a:pt x="41" y="3"/>
                  </a:lnTo>
                  <a:lnTo>
                    <a:pt x="41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sp>
        <p:nvSpPr>
          <p:cNvPr id="50" name="Oval 49">
            <a:extLst>
              <a:ext uri="{FF2B5EF4-FFF2-40B4-BE49-F238E27FC236}">
                <a16:creationId xmlns:a16="http://schemas.microsoft.com/office/drawing/2014/main" id="{A8CE8FD6-5E00-470E-89D6-5A0E72C73DED}"/>
              </a:ext>
            </a:extLst>
          </p:cNvPr>
          <p:cNvSpPr/>
          <p:nvPr/>
        </p:nvSpPr>
        <p:spPr>
          <a:xfrm>
            <a:off x="94367" y="387320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1" name="Freeform 32">
            <a:extLst>
              <a:ext uri="{FF2B5EF4-FFF2-40B4-BE49-F238E27FC236}">
                <a16:creationId xmlns:a16="http://schemas.microsoft.com/office/drawing/2014/main" id="{EFE51B6F-5E99-4036-B2FB-89FA44142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920" y="763925"/>
            <a:ext cx="802257" cy="861763"/>
          </a:xfrm>
          <a:custGeom>
            <a:avLst/>
            <a:gdLst>
              <a:gd name="connsiteX0" fmla="*/ 451036 w 599715"/>
              <a:gd name="connsiteY0" fmla="*/ 342900 h 579077"/>
              <a:gd name="connsiteX1" fmla="*/ 460016 w 599715"/>
              <a:gd name="connsiteY1" fmla="*/ 351881 h 579077"/>
              <a:gd name="connsiteX2" fmla="*/ 420143 w 599715"/>
              <a:gd name="connsiteY2" fmla="*/ 391753 h 579077"/>
              <a:gd name="connsiteX3" fmla="*/ 411162 w 599715"/>
              <a:gd name="connsiteY3" fmla="*/ 382414 h 579077"/>
              <a:gd name="connsiteX4" fmla="*/ 420143 w 599715"/>
              <a:gd name="connsiteY4" fmla="*/ 373433 h 579077"/>
              <a:gd name="connsiteX5" fmla="*/ 441696 w 599715"/>
              <a:gd name="connsiteY5" fmla="*/ 351881 h 579077"/>
              <a:gd name="connsiteX6" fmla="*/ 451036 w 599715"/>
              <a:gd name="connsiteY6" fmla="*/ 342900 h 579077"/>
              <a:gd name="connsiteX7" fmla="*/ 15063 w 599715"/>
              <a:gd name="connsiteY7" fmla="*/ 239204 h 579077"/>
              <a:gd name="connsiteX8" fmla="*/ 22236 w 599715"/>
              <a:gd name="connsiteY8" fmla="*/ 249633 h 579077"/>
              <a:gd name="connsiteX9" fmla="*/ 17933 w 599715"/>
              <a:gd name="connsiteY9" fmla="*/ 299263 h 579077"/>
              <a:gd name="connsiteX10" fmla="*/ 93250 w 599715"/>
              <a:gd name="connsiteY10" fmla="*/ 490948 h 579077"/>
              <a:gd name="connsiteX11" fmla="*/ 92892 w 599715"/>
              <a:gd name="connsiteY11" fmla="*/ 503535 h 579077"/>
              <a:gd name="connsiteX12" fmla="*/ 86436 w 599715"/>
              <a:gd name="connsiteY12" fmla="*/ 506053 h 579077"/>
              <a:gd name="connsiteX13" fmla="*/ 79980 w 599715"/>
              <a:gd name="connsiteY13" fmla="*/ 503176 h 579077"/>
              <a:gd name="connsiteX14" fmla="*/ 0 w 599715"/>
              <a:gd name="connsiteY14" fmla="*/ 299263 h 579077"/>
              <a:gd name="connsiteX15" fmla="*/ 4304 w 599715"/>
              <a:gd name="connsiteY15" fmla="*/ 246396 h 579077"/>
              <a:gd name="connsiteX16" fmla="*/ 15063 w 599715"/>
              <a:gd name="connsiteY16" fmla="*/ 239204 h 579077"/>
              <a:gd name="connsiteX17" fmla="*/ 413005 w 599715"/>
              <a:gd name="connsiteY17" fmla="*/ 229055 h 579077"/>
              <a:gd name="connsiteX18" fmla="*/ 341824 w 599715"/>
              <a:gd name="connsiteY18" fmla="*/ 345335 h 579077"/>
              <a:gd name="connsiteX19" fmla="*/ 413005 w 599715"/>
              <a:gd name="connsiteY19" fmla="*/ 416615 h 579077"/>
              <a:gd name="connsiteX20" fmla="*/ 484544 w 599715"/>
              <a:gd name="connsiteY20" fmla="*/ 345335 h 579077"/>
              <a:gd name="connsiteX21" fmla="*/ 413005 w 599715"/>
              <a:gd name="connsiteY21" fmla="*/ 229055 h 579077"/>
              <a:gd name="connsiteX22" fmla="*/ 407252 w 599715"/>
              <a:gd name="connsiteY22" fmla="*/ 209615 h 579077"/>
              <a:gd name="connsiteX23" fmla="*/ 419475 w 599715"/>
              <a:gd name="connsiteY23" fmla="*/ 209615 h 579077"/>
              <a:gd name="connsiteX24" fmla="*/ 502878 w 599715"/>
              <a:gd name="connsiteY24" fmla="*/ 345335 h 579077"/>
              <a:gd name="connsiteX25" fmla="*/ 413005 w 599715"/>
              <a:gd name="connsiteY25" fmla="*/ 434615 h 579077"/>
              <a:gd name="connsiteX26" fmla="*/ 323850 w 599715"/>
              <a:gd name="connsiteY26" fmla="*/ 345335 h 579077"/>
              <a:gd name="connsiteX27" fmla="*/ 407252 w 599715"/>
              <a:gd name="connsiteY27" fmla="*/ 209615 h 579077"/>
              <a:gd name="connsiteX28" fmla="*/ 304178 w 599715"/>
              <a:gd name="connsiteY28" fmla="*/ 146042 h 579077"/>
              <a:gd name="connsiteX29" fmla="*/ 170599 w 599715"/>
              <a:gd name="connsiteY29" fmla="*/ 298630 h 579077"/>
              <a:gd name="connsiteX30" fmla="*/ 186081 w 599715"/>
              <a:gd name="connsiteY30" fmla="*/ 399273 h 579077"/>
              <a:gd name="connsiteX31" fmla="*/ 260972 w 599715"/>
              <a:gd name="connsiteY31" fmla="*/ 438232 h 579077"/>
              <a:gd name="connsiteX32" fmla="*/ 304178 w 599715"/>
              <a:gd name="connsiteY32" fmla="*/ 146042 h 579077"/>
              <a:gd name="connsiteX33" fmla="*/ 465859 w 599715"/>
              <a:gd name="connsiteY33" fmla="*/ 120706 h 579077"/>
              <a:gd name="connsiteX34" fmla="*/ 544151 w 599715"/>
              <a:gd name="connsiteY34" fmla="*/ 299868 h 579077"/>
              <a:gd name="connsiteX35" fmla="*/ 535132 w 599715"/>
              <a:gd name="connsiteY35" fmla="*/ 309203 h 579077"/>
              <a:gd name="connsiteX36" fmla="*/ 526112 w 599715"/>
              <a:gd name="connsiteY36" fmla="*/ 299868 h 579077"/>
              <a:gd name="connsiteX37" fmla="*/ 453231 w 599715"/>
              <a:gd name="connsiteY37" fmla="*/ 133991 h 579077"/>
              <a:gd name="connsiteX38" fmla="*/ 452870 w 599715"/>
              <a:gd name="connsiteY38" fmla="*/ 121065 h 579077"/>
              <a:gd name="connsiteX39" fmla="*/ 465859 w 599715"/>
              <a:gd name="connsiteY39" fmla="*/ 120706 h 579077"/>
              <a:gd name="connsiteX40" fmla="*/ 342343 w 599715"/>
              <a:gd name="connsiteY40" fmla="*/ 106362 h 579077"/>
              <a:gd name="connsiteX41" fmla="*/ 343423 w 599715"/>
              <a:gd name="connsiteY41" fmla="*/ 106362 h 579077"/>
              <a:gd name="connsiteX42" fmla="*/ 345944 w 599715"/>
              <a:gd name="connsiteY42" fmla="*/ 106722 h 579077"/>
              <a:gd name="connsiteX43" fmla="*/ 346304 w 599715"/>
              <a:gd name="connsiteY43" fmla="*/ 107083 h 579077"/>
              <a:gd name="connsiteX44" fmla="*/ 348824 w 599715"/>
              <a:gd name="connsiteY44" fmla="*/ 108526 h 579077"/>
              <a:gd name="connsiteX45" fmla="*/ 349184 w 599715"/>
              <a:gd name="connsiteY45" fmla="*/ 108887 h 579077"/>
              <a:gd name="connsiteX46" fmla="*/ 349544 w 599715"/>
              <a:gd name="connsiteY46" fmla="*/ 109248 h 579077"/>
              <a:gd name="connsiteX47" fmla="*/ 350985 w 599715"/>
              <a:gd name="connsiteY47" fmla="*/ 111051 h 579077"/>
              <a:gd name="connsiteX48" fmla="*/ 351345 w 599715"/>
              <a:gd name="connsiteY48" fmla="*/ 112133 h 579077"/>
              <a:gd name="connsiteX49" fmla="*/ 351705 w 599715"/>
              <a:gd name="connsiteY49" fmla="*/ 114658 h 579077"/>
              <a:gd name="connsiteX50" fmla="*/ 352065 w 599715"/>
              <a:gd name="connsiteY50" fmla="*/ 115380 h 579077"/>
              <a:gd name="connsiteX51" fmla="*/ 351705 w 599715"/>
              <a:gd name="connsiteY51" fmla="*/ 117905 h 579077"/>
              <a:gd name="connsiteX52" fmla="*/ 340543 w 599715"/>
              <a:gd name="connsiteY52" fmla="*/ 248849 h 579077"/>
              <a:gd name="connsiteX53" fmla="*/ 332622 w 599715"/>
              <a:gd name="connsiteY53" fmla="*/ 258589 h 579077"/>
              <a:gd name="connsiteX54" fmla="*/ 322540 w 599715"/>
              <a:gd name="connsiteY54" fmla="*/ 250292 h 579077"/>
              <a:gd name="connsiteX55" fmla="*/ 326861 w 599715"/>
              <a:gd name="connsiteY55" fmla="*/ 147124 h 579077"/>
              <a:gd name="connsiteX56" fmla="*/ 281135 w 599715"/>
              <a:gd name="connsiteY56" fmla="*/ 438232 h 579077"/>
              <a:gd name="connsiteX57" fmla="*/ 312459 w 599715"/>
              <a:gd name="connsiteY57" fmla="*/ 423442 h 579077"/>
              <a:gd name="connsiteX58" fmla="*/ 325421 w 599715"/>
              <a:gd name="connsiteY58" fmla="*/ 425967 h 579077"/>
              <a:gd name="connsiteX59" fmla="*/ 322540 w 599715"/>
              <a:gd name="connsiteY59" fmla="*/ 438592 h 579077"/>
              <a:gd name="connsiteX60" fmla="*/ 290136 w 599715"/>
              <a:gd name="connsiteY60" fmla="*/ 454464 h 579077"/>
              <a:gd name="connsiteX61" fmla="*/ 304178 w 599715"/>
              <a:gd name="connsiteY61" fmla="*/ 475387 h 579077"/>
              <a:gd name="connsiteX62" fmla="*/ 302738 w 599715"/>
              <a:gd name="connsiteY62" fmla="*/ 488012 h 579077"/>
              <a:gd name="connsiteX63" fmla="*/ 296977 w 599715"/>
              <a:gd name="connsiteY63" fmla="*/ 490177 h 579077"/>
              <a:gd name="connsiteX64" fmla="*/ 289776 w 599715"/>
              <a:gd name="connsiteY64" fmla="*/ 486569 h 579077"/>
              <a:gd name="connsiteX65" fmla="*/ 271053 w 599715"/>
              <a:gd name="connsiteY65" fmla="*/ 457711 h 579077"/>
              <a:gd name="connsiteX66" fmla="*/ 171679 w 599715"/>
              <a:gd name="connsiteY66" fmla="*/ 410456 h 579077"/>
              <a:gd name="connsiteX67" fmla="*/ 152956 w 599715"/>
              <a:gd name="connsiteY67" fmla="*/ 295022 h 579077"/>
              <a:gd name="connsiteX68" fmla="*/ 339463 w 599715"/>
              <a:gd name="connsiteY68" fmla="*/ 107083 h 579077"/>
              <a:gd name="connsiteX69" fmla="*/ 342343 w 599715"/>
              <a:gd name="connsiteY69" fmla="*/ 106362 h 579077"/>
              <a:gd name="connsiteX70" fmla="*/ 299208 w 599715"/>
              <a:gd name="connsiteY70" fmla="*/ 55562 h 579077"/>
              <a:gd name="connsiteX71" fmla="*/ 308211 w 599715"/>
              <a:gd name="connsiteY71" fmla="*/ 64919 h 579077"/>
              <a:gd name="connsiteX72" fmla="*/ 299208 w 599715"/>
              <a:gd name="connsiteY72" fmla="*/ 73916 h 579077"/>
              <a:gd name="connsiteX73" fmla="*/ 71980 w 599715"/>
              <a:gd name="connsiteY73" fmla="*/ 300651 h 579077"/>
              <a:gd name="connsiteX74" fmla="*/ 299208 w 599715"/>
              <a:gd name="connsiteY74" fmla="*/ 527386 h 579077"/>
              <a:gd name="connsiteX75" fmla="*/ 453335 w 599715"/>
              <a:gd name="connsiteY75" fmla="*/ 466923 h 579077"/>
              <a:gd name="connsiteX76" fmla="*/ 466299 w 599715"/>
              <a:gd name="connsiteY76" fmla="*/ 467643 h 579077"/>
              <a:gd name="connsiteX77" fmla="*/ 465939 w 599715"/>
              <a:gd name="connsiteY77" fmla="*/ 480239 h 579077"/>
              <a:gd name="connsiteX78" fmla="*/ 299208 w 599715"/>
              <a:gd name="connsiteY78" fmla="*/ 545740 h 579077"/>
              <a:gd name="connsiteX79" fmla="*/ 53975 w 599715"/>
              <a:gd name="connsiteY79" fmla="*/ 300651 h 579077"/>
              <a:gd name="connsiteX80" fmla="*/ 299208 w 599715"/>
              <a:gd name="connsiteY80" fmla="*/ 55562 h 579077"/>
              <a:gd name="connsiteX81" fmla="*/ 300319 w 599715"/>
              <a:gd name="connsiteY81" fmla="*/ 0 h 579077"/>
              <a:gd name="connsiteX82" fmla="*/ 599715 w 599715"/>
              <a:gd name="connsiteY82" fmla="*/ 299808 h 579077"/>
              <a:gd name="connsiteX83" fmla="*/ 411647 w 599715"/>
              <a:gd name="connsiteY83" fmla="*/ 578356 h 579077"/>
              <a:gd name="connsiteX84" fmla="*/ 408044 w 599715"/>
              <a:gd name="connsiteY84" fmla="*/ 579077 h 579077"/>
              <a:gd name="connsiteX85" fmla="*/ 399757 w 599715"/>
              <a:gd name="connsiteY85" fmla="*/ 573311 h 579077"/>
              <a:gd name="connsiteX86" fmla="*/ 404801 w 599715"/>
              <a:gd name="connsiteY86" fmla="*/ 561420 h 579077"/>
              <a:gd name="connsiteX87" fmla="*/ 581701 w 599715"/>
              <a:gd name="connsiteY87" fmla="*/ 299808 h 579077"/>
              <a:gd name="connsiteX88" fmla="*/ 300319 w 599715"/>
              <a:gd name="connsiteY88" fmla="*/ 18017 h 579077"/>
              <a:gd name="connsiteX89" fmla="*/ 207005 w 599715"/>
              <a:gd name="connsiteY89" fmla="*/ 33872 h 579077"/>
              <a:gd name="connsiteX90" fmla="*/ 195116 w 599715"/>
              <a:gd name="connsiteY90" fmla="*/ 28467 h 579077"/>
              <a:gd name="connsiteX91" fmla="*/ 200880 w 599715"/>
              <a:gd name="connsiteY91" fmla="*/ 16936 h 579077"/>
              <a:gd name="connsiteX92" fmla="*/ 300319 w 599715"/>
              <a:gd name="connsiteY92" fmla="*/ 0 h 579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9715" h="579077">
                <a:moveTo>
                  <a:pt x="451036" y="342900"/>
                </a:moveTo>
                <a:cubicBezTo>
                  <a:pt x="456065" y="342900"/>
                  <a:pt x="460016" y="346852"/>
                  <a:pt x="460016" y="351881"/>
                </a:cubicBezTo>
                <a:cubicBezTo>
                  <a:pt x="460016" y="373792"/>
                  <a:pt x="442414" y="391753"/>
                  <a:pt x="420143" y="391753"/>
                </a:cubicBezTo>
                <a:cubicBezTo>
                  <a:pt x="415473" y="391753"/>
                  <a:pt x="411162" y="387442"/>
                  <a:pt x="411162" y="382414"/>
                </a:cubicBezTo>
                <a:cubicBezTo>
                  <a:pt x="411162" y="377744"/>
                  <a:pt x="415473" y="373433"/>
                  <a:pt x="420143" y="373433"/>
                </a:cubicBezTo>
                <a:cubicBezTo>
                  <a:pt x="431997" y="373433"/>
                  <a:pt x="441696" y="363735"/>
                  <a:pt x="441696" y="351881"/>
                </a:cubicBezTo>
                <a:cubicBezTo>
                  <a:pt x="441696" y="346852"/>
                  <a:pt x="445647" y="342900"/>
                  <a:pt x="451036" y="342900"/>
                </a:cubicBezTo>
                <a:close/>
                <a:moveTo>
                  <a:pt x="15063" y="239204"/>
                </a:moveTo>
                <a:cubicBezTo>
                  <a:pt x="19726" y="240283"/>
                  <a:pt x="23312" y="244598"/>
                  <a:pt x="22236" y="249633"/>
                </a:cubicBezTo>
                <a:cubicBezTo>
                  <a:pt x="19367" y="265817"/>
                  <a:pt x="17933" y="282719"/>
                  <a:pt x="17933" y="299263"/>
                </a:cubicBezTo>
                <a:cubicBezTo>
                  <a:pt x="17933" y="370830"/>
                  <a:pt x="44832" y="438801"/>
                  <a:pt x="93250" y="490948"/>
                </a:cubicBezTo>
                <a:cubicBezTo>
                  <a:pt x="96478" y="494544"/>
                  <a:pt x="96478" y="500298"/>
                  <a:pt x="92892" y="503535"/>
                </a:cubicBezTo>
                <a:cubicBezTo>
                  <a:pt x="90740" y="505333"/>
                  <a:pt x="88588" y="506053"/>
                  <a:pt x="86436" y="506053"/>
                </a:cubicBezTo>
                <a:cubicBezTo>
                  <a:pt x="83925" y="506053"/>
                  <a:pt x="81415" y="504974"/>
                  <a:pt x="79980" y="503176"/>
                </a:cubicBezTo>
                <a:cubicBezTo>
                  <a:pt x="28334" y="447432"/>
                  <a:pt x="0" y="375146"/>
                  <a:pt x="0" y="299263"/>
                </a:cubicBezTo>
                <a:cubicBezTo>
                  <a:pt x="0" y="281640"/>
                  <a:pt x="1434" y="263659"/>
                  <a:pt x="4304" y="246396"/>
                </a:cubicBezTo>
                <a:cubicBezTo>
                  <a:pt x="5380" y="241721"/>
                  <a:pt x="10042" y="238125"/>
                  <a:pt x="15063" y="239204"/>
                </a:cubicBezTo>
                <a:close/>
                <a:moveTo>
                  <a:pt x="413005" y="229055"/>
                </a:moveTo>
                <a:cubicBezTo>
                  <a:pt x="388558" y="253895"/>
                  <a:pt x="341824" y="308975"/>
                  <a:pt x="341824" y="345335"/>
                </a:cubicBezTo>
                <a:cubicBezTo>
                  <a:pt x="341824" y="384575"/>
                  <a:pt x="373819" y="416615"/>
                  <a:pt x="413005" y="416615"/>
                </a:cubicBezTo>
                <a:cubicBezTo>
                  <a:pt x="452549" y="416615"/>
                  <a:pt x="484544" y="384575"/>
                  <a:pt x="484544" y="345335"/>
                </a:cubicBezTo>
                <a:cubicBezTo>
                  <a:pt x="484544" y="308615"/>
                  <a:pt x="437810" y="253895"/>
                  <a:pt x="413005" y="229055"/>
                </a:cubicBezTo>
                <a:close/>
                <a:moveTo>
                  <a:pt x="407252" y="209615"/>
                </a:moveTo>
                <a:cubicBezTo>
                  <a:pt x="410488" y="206375"/>
                  <a:pt x="415880" y="206375"/>
                  <a:pt x="419475" y="209615"/>
                </a:cubicBezTo>
                <a:cubicBezTo>
                  <a:pt x="423070" y="212855"/>
                  <a:pt x="502878" y="289175"/>
                  <a:pt x="502878" y="345335"/>
                </a:cubicBezTo>
                <a:cubicBezTo>
                  <a:pt x="502878" y="394655"/>
                  <a:pt x="462615" y="434615"/>
                  <a:pt x="413005" y="434615"/>
                </a:cubicBezTo>
                <a:cubicBezTo>
                  <a:pt x="364113" y="434615"/>
                  <a:pt x="323850" y="394655"/>
                  <a:pt x="323850" y="345335"/>
                </a:cubicBezTo>
                <a:cubicBezTo>
                  <a:pt x="323850" y="289535"/>
                  <a:pt x="403657" y="213215"/>
                  <a:pt x="407252" y="209615"/>
                </a:cubicBezTo>
                <a:close/>
                <a:moveTo>
                  <a:pt x="304178" y="146042"/>
                </a:moveTo>
                <a:cubicBezTo>
                  <a:pt x="257011" y="174539"/>
                  <a:pt x="186081" y="227566"/>
                  <a:pt x="170599" y="298630"/>
                </a:cubicBezTo>
                <a:cubicBezTo>
                  <a:pt x="161597" y="341195"/>
                  <a:pt x="166638" y="375104"/>
                  <a:pt x="186081" y="399273"/>
                </a:cubicBezTo>
                <a:cubicBezTo>
                  <a:pt x="207324" y="425967"/>
                  <a:pt x="241529" y="435346"/>
                  <a:pt x="260972" y="438232"/>
                </a:cubicBezTo>
                <a:cubicBezTo>
                  <a:pt x="232528" y="376908"/>
                  <a:pt x="208764" y="268689"/>
                  <a:pt x="304178" y="146042"/>
                </a:cubicBezTo>
                <a:close/>
                <a:moveTo>
                  <a:pt x="465859" y="120706"/>
                </a:moveTo>
                <a:cubicBezTo>
                  <a:pt x="515649" y="167022"/>
                  <a:pt x="544151" y="232368"/>
                  <a:pt x="544151" y="299868"/>
                </a:cubicBezTo>
                <a:cubicBezTo>
                  <a:pt x="544151" y="304894"/>
                  <a:pt x="540183" y="309203"/>
                  <a:pt x="535132" y="309203"/>
                </a:cubicBezTo>
                <a:cubicBezTo>
                  <a:pt x="530080" y="309203"/>
                  <a:pt x="526112" y="304894"/>
                  <a:pt x="526112" y="299868"/>
                </a:cubicBezTo>
                <a:cubicBezTo>
                  <a:pt x="526112" y="237035"/>
                  <a:pt x="499413" y="176717"/>
                  <a:pt x="453231" y="133991"/>
                </a:cubicBezTo>
                <a:cubicBezTo>
                  <a:pt x="449623" y="130759"/>
                  <a:pt x="449262" y="125015"/>
                  <a:pt x="452870" y="121065"/>
                </a:cubicBezTo>
                <a:cubicBezTo>
                  <a:pt x="456117" y="117475"/>
                  <a:pt x="461890" y="117475"/>
                  <a:pt x="465859" y="120706"/>
                </a:cubicBezTo>
                <a:close/>
                <a:moveTo>
                  <a:pt x="342343" y="106362"/>
                </a:moveTo>
                <a:cubicBezTo>
                  <a:pt x="342703" y="106362"/>
                  <a:pt x="343063" y="106362"/>
                  <a:pt x="343423" y="106362"/>
                </a:cubicBezTo>
                <a:cubicBezTo>
                  <a:pt x="344144" y="106362"/>
                  <a:pt x="344864" y="106722"/>
                  <a:pt x="345944" y="106722"/>
                </a:cubicBezTo>
                <a:cubicBezTo>
                  <a:pt x="345944" y="106722"/>
                  <a:pt x="346304" y="106722"/>
                  <a:pt x="346304" y="107083"/>
                </a:cubicBezTo>
                <a:cubicBezTo>
                  <a:pt x="347384" y="107444"/>
                  <a:pt x="348104" y="107805"/>
                  <a:pt x="348824" y="108526"/>
                </a:cubicBezTo>
                <a:cubicBezTo>
                  <a:pt x="349184" y="108526"/>
                  <a:pt x="349184" y="108887"/>
                  <a:pt x="349184" y="108887"/>
                </a:cubicBezTo>
                <a:cubicBezTo>
                  <a:pt x="349184" y="108887"/>
                  <a:pt x="349184" y="109248"/>
                  <a:pt x="349544" y="109248"/>
                </a:cubicBezTo>
                <a:cubicBezTo>
                  <a:pt x="350264" y="109608"/>
                  <a:pt x="350625" y="110690"/>
                  <a:pt x="350985" y="111051"/>
                </a:cubicBezTo>
                <a:cubicBezTo>
                  <a:pt x="351345" y="111773"/>
                  <a:pt x="351345" y="111773"/>
                  <a:pt x="351345" y="112133"/>
                </a:cubicBezTo>
                <a:cubicBezTo>
                  <a:pt x="351705" y="112855"/>
                  <a:pt x="351705" y="113937"/>
                  <a:pt x="351705" y="114658"/>
                </a:cubicBezTo>
                <a:cubicBezTo>
                  <a:pt x="351705" y="114658"/>
                  <a:pt x="352065" y="115019"/>
                  <a:pt x="352065" y="115380"/>
                </a:cubicBezTo>
                <a:cubicBezTo>
                  <a:pt x="352065" y="116101"/>
                  <a:pt x="351705" y="116823"/>
                  <a:pt x="351705" y="117905"/>
                </a:cubicBezTo>
                <a:cubicBezTo>
                  <a:pt x="351345" y="118266"/>
                  <a:pt x="334422" y="177425"/>
                  <a:pt x="340543" y="248849"/>
                </a:cubicBezTo>
                <a:cubicBezTo>
                  <a:pt x="340903" y="253899"/>
                  <a:pt x="337303" y="258228"/>
                  <a:pt x="332622" y="258589"/>
                </a:cubicBezTo>
                <a:cubicBezTo>
                  <a:pt x="327221" y="259310"/>
                  <a:pt x="323261" y="255342"/>
                  <a:pt x="322540" y="250292"/>
                </a:cubicBezTo>
                <a:cubicBezTo>
                  <a:pt x="318940" y="208808"/>
                  <a:pt x="322540" y="172375"/>
                  <a:pt x="326861" y="147124"/>
                </a:cubicBezTo>
                <a:cubicBezTo>
                  <a:pt x="223886" y="271575"/>
                  <a:pt x="252330" y="381237"/>
                  <a:pt x="281135" y="438232"/>
                </a:cubicBezTo>
                <a:cubicBezTo>
                  <a:pt x="288696" y="436067"/>
                  <a:pt x="300577" y="431378"/>
                  <a:pt x="312459" y="423442"/>
                </a:cubicBezTo>
                <a:cubicBezTo>
                  <a:pt x="316780" y="420917"/>
                  <a:pt x="322180" y="421638"/>
                  <a:pt x="325421" y="425967"/>
                </a:cubicBezTo>
                <a:cubicBezTo>
                  <a:pt x="327941" y="429935"/>
                  <a:pt x="326861" y="435707"/>
                  <a:pt x="322540" y="438592"/>
                </a:cubicBezTo>
                <a:cubicBezTo>
                  <a:pt x="311019" y="446528"/>
                  <a:pt x="298777" y="451579"/>
                  <a:pt x="290136" y="454464"/>
                </a:cubicBezTo>
                <a:cubicBezTo>
                  <a:pt x="295897" y="463843"/>
                  <a:pt x="300937" y="471058"/>
                  <a:pt x="304178" y="475387"/>
                </a:cubicBezTo>
                <a:cubicBezTo>
                  <a:pt x="307418" y="479355"/>
                  <a:pt x="306698" y="485126"/>
                  <a:pt x="302738" y="488012"/>
                </a:cubicBezTo>
                <a:cubicBezTo>
                  <a:pt x="300937" y="489455"/>
                  <a:pt x="299137" y="490177"/>
                  <a:pt x="296977" y="490177"/>
                </a:cubicBezTo>
                <a:cubicBezTo>
                  <a:pt x="294456" y="490177"/>
                  <a:pt x="291936" y="488734"/>
                  <a:pt x="289776" y="486569"/>
                </a:cubicBezTo>
                <a:cubicBezTo>
                  <a:pt x="285815" y="481158"/>
                  <a:pt x="278614" y="471058"/>
                  <a:pt x="271053" y="457711"/>
                </a:cubicBezTo>
                <a:cubicBezTo>
                  <a:pt x="255211" y="456629"/>
                  <a:pt x="203003" y="450136"/>
                  <a:pt x="171679" y="410456"/>
                </a:cubicBezTo>
                <a:cubicBezTo>
                  <a:pt x="148996" y="381958"/>
                  <a:pt x="142875" y="343000"/>
                  <a:pt x="152956" y="295022"/>
                </a:cubicBezTo>
                <a:cubicBezTo>
                  <a:pt x="177800" y="178147"/>
                  <a:pt x="332982" y="109608"/>
                  <a:pt x="339463" y="107083"/>
                </a:cubicBezTo>
                <a:cubicBezTo>
                  <a:pt x="340543" y="106722"/>
                  <a:pt x="341623" y="106362"/>
                  <a:pt x="342343" y="106362"/>
                </a:cubicBezTo>
                <a:close/>
                <a:moveTo>
                  <a:pt x="299208" y="55562"/>
                </a:moveTo>
                <a:cubicBezTo>
                  <a:pt x="303890" y="55562"/>
                  <a:pt x="308211" y="59881"/>
                  <a:pt x="308211" y="64919"/>
                </a:cubicBezTo>
                <a:cubicBezTo>
                  <a:pt x="308211" y="69958"/>
                  <a:pt x="303890" y="73916"/>
                  <a:pt x="299208" y="73916"/>
                </a:cubicBezTo>
                <a:cubicBezTo>
                  <a:pt x="173891" y="73916"/>
                  <a:pt x="71980" y="175407"/>
                  <a:pt x="71980" y="300651"/>
                </a:cubicBezTo>
                <a:cubicBezTo>
                  <a:pt x="71980" y="425895"/>
                  <a:pt x="173891" y="527386"/>
                  <a:pt x="299208" y="527386"/>
                </a:cubicBezTo>
                <a:cubicBezTo>
                  <a:pt x="356466" y="527386"/>
                  <a:pt x="411203" y="505792"/>
                  <a:pt x="453335" y="466923"/>
                </a:cubicBezTo>
                <a:cubicBezTo>
                  <a:pt x="457296" y="463684"/>
                  <a:pt x="462698" y="464044"/>
                  <a:pt x="466299" y="467643"/>
                </a:cubicBezTo>
                <a:cubicBezTo>
                  <a:pt x="469540" y="471242"/>
                  <a:pt x="469540" y="477000"/>
                  <a:pt x="465939" y="480239"/>
                </a:cubicBezTo>
                <a:cubicBezTo>
                  <a:pt x="420205" y="522347"/>
                  <a:pt x="361147" y="545740"/>
                  <a:pt x="299208" y="545740"/>
                </a:cubicBezTo>
                <a:cubicBezTo>
                  <a:pt x="163808" y="545740"/>
                  <a:pt x="53975" y="435612"/>
                  <a:pt x="53975" y="300651"/>
                </a:cubicBezTo>
                <a:cubicBezTo>
                  <a:pt x="53975" y="165690"/>
                  <a:pt x="163808" y="55562"/>
                  <a:pt x="299208" y="55562"/>
                </a:cubicBezTo>
                <a:close/>
                <a:moveTo>
                  <a:pt x="300319" y="0"/>
                </a:moveTo>
                <a:cubicBezTo>
                  <a:pt x="465329" y="0"/>
                  <a:pt x="599715" y="134409"/>
                  <a:pt x="599715" y="299808"/>
                </a:cubicBezTo>
                <a:cubicBezTo>
                  <a:pt x="599715" y="423047"/>
                  <a:pt x="525857" y="532592"/>
                  <a:pt x="411647" y="578356"/>
                </a:cubicBezTo>
                <a:cubicBezTo>
                  <a:pt x="410566" y="578717"/>
                  <a:pt x="409124" y="579077"/>
                  <a:pt x="408044" y="579077"/>
                </a:cubicBezTo>
                <a:cubicBezTo>
                  <a:pt x="404441" y="579077"/>
                  <a:pt x="401198" y="576554"/>
                  <a:pt x="399757" y="573311"/>
                </a:cubicBezTo>
                <a:cubicBezTo>
                  <a:pt x="397956" y="568627"/>
                  <a:pt x="400117" y="563222"/>
                  <a:pt x="404801" y="561420"/>
                </a:cubicBezTo>
                <a:cubicBezTo>
                  <a:pt x="512166" y="518178"/>
                  <a:pt x="581701" y="415480"/>
                  <a:pt x="581701" y="299808"/>
                </a:cubicBezTo>
                <a:cubicBezTo>
                  <a:pt x="581701" y="144499"/>
                  <a:pt x="455241" y="18017"/>
                  <a:pt x="300319" y="18017"/>
                </a:cubicBezTo>
                <a:cubicBezTo>
                  <a:pt x="268253" y="18017"/>
                  <a:pt x="236909" y="23422"/>
                  <a:pt x="207005" y="33872"/>
                </a:cubicBezTo>
                <a:cubicBezTo>
                  <a:pt x="202322" y="35674"/>
                  <a:pt x="196917" y="33152"/>
                  <a:pt x="195116" y="28467"/>
                </a:cubicBezTo>
                <a:cubicBezTo>
                  <a:pt x="193675" y="23783"/>
                  <a:pt x="196197" y="18377"/>
                  <a:pt x="200880" y="16936"/>
                </a:cubicBezTo>
                <a:cubicBezTo>
                  <a:pt x="232946" y="5765"/>
                  <a:pt x="266092" y="0"/>
                  <a:pt x="300319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900">
              <a:latin typeface="Lato Light" panose="020F0502020204030203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0CE0FCE-3F4D-432B-BC19-F424FB10C9E3}"/>
              </a:ext>
            </a:extLst>
          </p:cNvPr>
          <p:cNvSpPr txBox="1"/>
          <p:nvPr/>
        </p:nvSpPr>
        <p:spPr>
          <a:xfrm>
            <a:off x="-71635" y="2204741"/>
            <a:ext cx="1541863" cy="8617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Vides </a:t>
            </a:r>
          </a:p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izglītība</a:t>
            </a:r>
          </a:p>
          <a:p>
            <a:pPr algn="ctr">
              <a:lnSpc>
                <a:spcPts val="2000"/>
              </a:lnSpc>
            </a:pPr>
            <a:r>
              <a:rPr lang="lv-LV" sz="1400" dirty="0">
                <a:solidFill>
                  <a:schemeClr val="bg1">
                    <a:lumMod val="95000"/>
                  </a:schemeClr>
                </a:solidFill>
              </a:rPr>
              <a:t>NAP 301, 302</a:t>
            </a:r>
          </a:p>
        </p:txBody>
      </p:sp>
    </p:spTree>
    <p:extLst>
      <p:ext uri="{BB962C8B-B14F-4D97-AF65-F5344CB8AC3E}">
        <p14:creationId xmlns:p14="http://schemas.microsoft.com/office/powerpoint/2010/main" val="3704209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10">
            <a:extLst>
              <a:ext uri="{FF2B5EF4-FFF2-40B4-BE49-F238E27FC236}">
                <a16:creationId xmlns:a16="http://schemas.microsoft.com/office/drawing/2014/main" id="{191E3E4D-B3A6-4E86-BE8D-DA34938AC801}"/>
              </a:ext>
            </a:extLst>
          </p:cNvPr>
          <p:cNvSpPr/>
          <p:nvPr/>
        </p:nvSpPr>
        <p:spPr>
          <a:xfrm>
            <a:off x="5201237" y="5363063"/>
            <a:ext cx="6733158" cy="768618"/>
          </a:xfrm>
          <a:prstGeom prst="roundRect">
            <a:avLst>
              <a:gd name="adj" fmla="val 95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65" name="Rounded Rectangle 10">
            <a:extLst>
              <a:ext uri="{FF2B5EF4-FFF2-40B4-BE49-F238E27FC236}">
                <a16:creationId xmlns:a16="http://schemas.microsoft.com/office/drawing/2014/main" id="{5D40C400-4A6F-48EA-B86A-16364BD70DF2}"/>
              </a:ext>
            </a:extLst>
          </p:cNvPr>
          <p:cNvSpPr/>
          <p:nvPr/>
        </p:nvSpPr>
        <p:spPr>
          <a:xfrm>
            <a:off x="1593014" y="5356175"/>
            <a:ext cx="3191429" cy="707474"/>
          </a:xfrm>
          <a:prstGeom prst="roundRect">
            <a:avLst>
              <a:gd name="adj" fmla="val 95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00" name="Freeform 3">
            <a:extLst>
              <a:ext uri="{FF2B5EF4-FFF2-40B4-BE49-F238E27FC236}">
                <a16:creationId xmlns:a16="http://schemas.microsoft.com/office/drawing/2014/main" id="{B8D5A775-3A1A-40AC-9B07-DA52BC11B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1546" y="1412943"/>
            <a:ext cx="1719979" cy="1719978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000" dirty="0"/>
          </a:p>
        </p:txBody>
      </p:sp>
      <p:sp>
        <p:nvSpPr>
          <p:cNvPr id="99" name="Freeform 3">
            <a:extLst>
              <a:ext uri="{FF2B5EF4-FFF2-40B4-BE49-F238E27FC236}">
                <a16:creationId xmlns:a16="http://schemas.microsoft.com/office/drawing/2014/main" id="{EAD84A09-67E9-472F-AEC2-F9F7DCC7D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428" y="1382984"/>
            <a:ext cx="1719979" cy="1719978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800"/>
          </a:p>
        </p:txBody>
      </p:sp>
      <p:sp>
        <p:nvSpPr>
          <p:cNvPr id="94" name="Rounded Rectangle 10">
            <a:extLst>
              <a:ext uri="{FF2B5EF4-FFF2-40B4-BE49-F238E27FC236}">
                <a16:creationId xmlns:a16="http://schemas.microsoft.com/office/drawing/2014/main" id="{716A4935-71B4-41E7-9C29-F7D34AD3A6AC}"/>
              </a:ext>
            </a:extLst>
          </p:cNvPr>
          <p:cNvSpPr/>
          <p:nvPr/>
        </p:nvSpPr>
        <p:spPr>
          <a:xfrm>
            <a:off x="1553399" y="2006327"/>
            <a:ext cx="3324041" cy="3256145"/>
          </a:xfrm>
          <a:prstGeom prst="roundRect">
            <a:avLst>
              <a:gd name="adj" fmla="val 9513"/>
            </a:avLst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8F3706E3-3049-5347-A143-78E8FDC6281D}"/>
              </a:ext>
            </a:extLst>
          </p:cNvPr>
          <p:cNvSpPr txBox="1">
            <a:spLocks/>
          </p:cNvSpPr>
          <p:nvPr/>
        </p:nvSpPr>
        <p:spPr>
          <a:xfrm>
            <a:off x="1604209" y="2061995"/>
            <a:ext cx="3273231" cy="2816156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800" b="1" dirty="0">
                <a:solidFill>
                  <a:schemeClr val="bg1"/>
                </a:solidFill>
                <a:latin typeface="Calibri"/>
              </a:rPr>
              <a:t>Dabas un vides izglītības informācijas centru </a:t>
            </a:r>
            <a:r>
              <a:rPr lang="lv-LV" sz="1800" dirty="0">
                <a:solidFill>
                  <a:schemeClr val="bg1"/>
                </a:solidFill>
                <a:latin typeface="Calibri"/>
              </a:rPr>
              <a:t>infrastruktūras pilnveide un attīstība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lv-LV" sz="1800" dirty="0">
              <a:solidFill>
                <a:schemeClr val="bg1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800" b="1" dirty="0">
                <a:solidFill>
                  <a:schemeClr val="bg1"/>
                </a:solidFill>
                <a:latin typeface="Calibri"/>
              </a:rPr>
              <a:t>Zaļās apziņas </a:t>
            </a:r>
            <a:r>
              <a:rPr lang="lv-LV" sz="1800" dirty="0">
                <a:solidFill>
                  <a:schemeClr val="bg1"/>
                </a:solidFill>
                <a:latin typeface="Calibri"/>
              </a:rPr>
              <a:t>veicināšanas </a:t>
            </a:r>
            <a:r>
              <a:rPr lang="lv-LV" sz="1800" b="1" dirty="0">
                <a:solidFill>
                  <a:schemeClr val="bg1"/>
                </a:solidFill>
                <a:latin typeface="Calibri"/>
              </a:rPr>
              <a:t>kampaņas </a:t>
            </a:r>
            <a:r>
              <a:rPr lang="lv-LV" sz="1800" dirty="0">
                <a:solidFill>
                  <a:schemeClr val="bg1"/>
                </a:solidFill>
                <a:latin typeface="Calibri"/>
              </a:rPr>
              <a:t>un jaunu prasmju </a:t>
            </a:r>
            <a:r>
              <a:rPr lang="lv-LV" sz="1800" b="1" dirty="0">
                <a:solidFill>
                  <a:schemeClr val="bg1"/>
                </a:solidFill>
                <a:latin typeface="Calibri"/>
              </a:rPr>
              <a:t>apmācību un izglītības programmas </a:t>
            </a:r>
            <a:r>
              <a:rPr lang="lv-LV" sz="1800" dirty="0">
                <a:solidFill>
                  <a:schemeClr val="bg1"/>
                </a:solidFill>
                <a:latin typeface="Calibri"/>
              </a:rPr>
              <a:t>(t.sk. klimats, atkritumi, daba)</a:t>
            </a:r>
          </a:p>
        </p:txBody>
      </p:sp>
      <p:sp>
        <p:nvSpPr>
          <p:cNvPr id="95" name="Rounded Rectangle 10">
            <a:extLst>
              <a:ext uri="{FF2B5EF4-FFF2-40B4-BE49-F238E27FC236}">
                <a16:creationId xmlns:a16="http://schemas.microsoft.com/office/drawing/2014/main" id="{2F3BA91A-EC9E-4234-AB35-B31BE20F5D9D}"/>
              </a:ext>
            </a:extLst>
          </p:cNvPr>
          <p:cNvSpPr/>
          <p:nvPr/>
        </p:nvSpPr>
        <p:spPr>
          <a:xfrm>
            <a:off x="5103611" y="2061995"/>
            <a:ext cx="3324041" cy="3200477"/>
          </a:xfrm>
          <a:prstGeom prst="roundRect">
            <a:avLst>
              <a:gd name="adj" fmla="val 9513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0CFDC21C-1151-4349-9FFB-CC58C627E23F}"/>
              </a:ext>
            </a:extLst>
          </p:cNvPr>
          <p:cNvSpPr txBox="1">
            <a:spLocks/>
          </p:cNvSpPr>
          <p:nvPr/>
        </p:nvSpPr>
        <p:spPr>
          <a:xfrm>
            <a:off x="5148468" y="2261257"/>
            <a:ext cx="3335209" cy="2508379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2000" b="1" dirty="0">
                <a:solidFill>
                  <a:schemeClr val="bg1"/>
                </a:solidFill>
                <a:latin typeface="Calibri"/>
              </a:rPr>
              <a:t>Pasākumi dabas aizsardzības priekšnosacījumu nodrošināšanai </a:t>
            </a:r>
            <a:r>
              <a:rPr lang="lv-LV" sz="2000" dirty="0">
                <a:solidFill>
                  <a:schemeClr val="bg1"/>
                </a:solidFill>
                <a:latin typeface="Calibri"/>
              </a:rPr>
              <a:t>–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2000" dirty="0">
                <a:solidFill>
                  <a:schemeClr val="bg1"/>
                </a:solidFill>
                <a:latin typeface="Calibri"/>
              </a:rPr>
              <a:t>Dabas un sugu aizsardzības plānu izstrāde </a:t>
            </a:r>
            <a:r>
              <a:rPr lang="lv-LV" sz="2000" i="1" dirty="0">
                <a:solidFill>
                  <a:schemeClr val="bg1"/>
                </a:solidFill>
                <a:latin typeface="Calibri"/>
              </a:rPr>
              <a:t>Natura 2000 </a:t>
            </a:r>
            <a:r>
              <a:rPr lang="lv-LV" sz="2000" dirty="0">
                <a:solidFill>
                  <a:schemeClr val="bg1"/>
                </a:solidFill>
                <a:latin typeface="Calibri"/>
              </a:rPr>
              <a:t>teritorijām, dabas datu ieguve un pārvaldības sistēmas uzlabošana</a:t>
            </a:r>
          </a:p>
        </p:txBody>
      </p:sp>
      <p:sp>
        <p:nvSpPr>
          <p:cNvPr id="103" name="Freeform 146">
            <a:extLst>
              <a:ext uri="{FF2B5EF4-FFF2-40B4-BE49-F238E27FC236}">
                <a16:creationId xmlns:a16="http://schemas.microsoft.com/office/drawing/2014/main" id="{7664B89F-A451-46E2-B1AD-9424123EB9DF}"/>
              </a:ext>
            </a:extLst>
          </p:cNvPr>
          <p:cNvSpPr>
            <a:spLocks noEditPoints="1"/>
          </p:cNvSpPr>
          <p:nvPr/>
        </p:nvSpPr>
        <p:spPr bwMode="auto">
          <a:xfrm>
            <a:off x="2130503" y="1433365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/>
          </a:p>
        </p:txBody>
      </p:sp>
      <p:sp>
        <p:nvSpPr>
          <p:cNvPr id="104" name="Freeform 146">
            <a:extLst>
              <a:ext uri="{FF2B5EF4-FFF2-40B4-BE49-F238E27FC236}">
                <a16:creationId xmlns:a16="http://schemas.microsoft.com/office/drawing/2014/main" id="{56B16C34-9F7F-4B2A-A527-B3945CA19DFA}"/>
              </a:ext>
            </a:extLst>
          </p:cNvPr>
          <p:cNvSpPr>
            <a:spLocks noEditPoints="1"/>
          </p:cNvSpPr>
          <p:nvPr/>
        </p:nvSpPr>
        <p:spPr bwMode="auto">
          <a:xfrm>
            <a:off x="5764619" y="1502813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C81D25E-AFE7-4B45-88C3-A42A47B7608C}"/>
              </a:ext>
            </a:extLst>
          </p:cNvPr>
          <p:cNvSpPr/>
          <p:nvPr/>
        </p:nvSpPr>
        <p:spPr>
          <a:xfrm>
            <a:off x="0" y="4025"/>
            <a:ext cx="1438140" cy="342497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BB00963-9F6B-44E0-AAAB-72A0F4C72E33}"/>
              </a:ext>
            </a:extLst>
          </p:cNvPr>
          <p:cNvSpPr/>
          <p:nvPr/>
        </p:nvSpPr>
        <p:spPr>
          <a:xfrm>
            <a:off x="-6040" y="3429000"/>
            <a:ext cx="1444179" cy="3429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DA0AF71-F8C7-4295-B113-9FD33264CA64}"/>
              </a:ext>
            </a:extLst>
          </p:cNvPr>
          <p:cNvSpPr/>
          <p:nvPr/>
        </p:nvSpPr>
        <p:spPr>
          <a:xfrm>
            <a:off x="80001" y="3533926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8" name="Freeform 678">
            <a:extLst>
              <a:ext uri="{FF2B5EF4-FFF2-40B4-BE49-F238E27FC236}">
                <a16:creationId xmlns:a16="http://schemas.microsoft.com/office/drawing/2014/main" id="{62D1D5D6-2279-4A51-A4F3-5012B72FC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266" y="3910082"/>
            <a:ext cx="859744" cy="849659"/>
          </a:xfrm>
          <a:custGeom>
            <a:avLst/>
            <a:gdLst>
              <a:gd name="T0" fmla="*/ 2528593 w 297391"/>
              <a:gd name="T1" fmla="*/ 1763070 h 294625"/>
              <a:gd name="T2" fmla="*/ 2580027 w 297391"/>
              <a:gd name="T3" fmla="*/ 1814451 h 294625"/>
              <a:gd name="T4" fmla="*/ 1994492 w 297391"/>
              <a:gd name="T5" fmla="*/ 2846064 h 294625"/>
              <a:gd name="T6" fmla="*/ 1978648 w 297391"/>
              <a:gd name="T7" fmla="*/ 2850013 h 294625"/>
              <a:gd name="T8" fmla="*/ 1931175 w 297391"/>
              <a:gd name="T9" fmla="*/ 2814450 h 294625"/>
              <a:gd name="T10" fmla="*/ 1958876 w 297391"/>
              <a:gd name="T11" fmla="*/ 2751203 h 294625"/>
              <a:gd name="T12" fmla="*/ 2481116 w 297391"/>
              <a:gd name="T13" fmla="*/ 1814451 h 294625"/>
              <a:gd name="T14" fmla="*/ 2528593 w 297391"/>
              <a:gd name="T15" fmla="*/ 1763070 h 294625"/>
              <a:gd name="T16" fmla="*/ 1961947 w 297391"/>
              <a:gd name="T17" fmla="*/ 1174191 h 294625"/>
              <a:gd name="T18" fmla="*/ 1067639 w 297391"/>
              <a:gd name="T19" fmla="*/ 1629168 h 294625"/>
              <a:gd name="T20" fmla="*/ 1961947 w 297391"/>
              <a:gd name="T21" fmla="*/ 3111713 h 294625"/>
              <a:gd name="T22" fmla="*/ 2852310 w 297391"/>
              <a:gd name="T23" fmla="*/ 1629168 h 294625"/>
              <a:gd name="T24" fmla="*/ 1961947 w 297391"/>
              <a:gd name="T25" fmla="*/ 1174191 h 294625"/>
              <a:gd name="T26" fmla="*/ 212903 w 297391"/>
              <a:gd name="T27" fmla="*/ 695709 h 294625"/>
              <a:gd name="T28" fmla="*/ 695680 w 297391"/>
              <a:gd name="T29" fmla="*/ 1699754 h 294625"/>
              <a:gd name="T30" fmla="*/ 913318 w 297391"/>
              <a:gd name="T31" fmla="*/ 2060595 h 294625"/>
              <a:gd name="T32" fmla="*/ 1028067 w 297391"/>
              <a:gd name="T33" fmla="*/ 2107659 h 294625"/>
              <a:gd name="T34" fmla="*/ 964767 w 297391"/>
              <a:gd name="T35" fmla="*/ 1589937 h 294625"/>
              <a:gd name="T36" fmla="*/ 1004333 w 297391"/>
              <a:gd name="T37" fmla="*/ 1542880 h 294625"/>
              <a:gd name="T38" fmla="*/ 1182401 w 297391"/>
              <a:gd name="T39" fmla="*/ 1495821 h 294625"/>
              <a:gd name="T40" fmla="*/ 212903 w 297391"/>
              <a:gd name="T41" fmla="*/ 695709 h 294625"/>
              <a:gd name="T42" fmla="*/ 315789 w 297391"/>
              <a:gd name="T43" fmla="*/ 629023 h 294625"/>
              <a:gd name="T44" fmla="*/ 1277371 w 297391"/>
              <a:gd name="T45" fmla="*/ 1460509 h 294625"/>
              <a:gd name="T46" fmla="*/ 1669114 w 297391"/>
              <a:gd name="T47" fmla="*/ 1272240 h 294625"/>
              <a:gd name="T48" fmla="*/ 1510843 w 297391"/>
              <a:gd name="T49" fmla="*/ 1040855 h 294625"/>
              <a:gd name="T50" fmla="*/ 315789 w 297391"/>
              <a:gd name="T51" fmla="*/ 629023 h 294625"/>
              <a:gd name="T52" fmla="*/ 3042248 w 297391"/>
              <a:gd name="T53" fmla="*/ 248586 h 294625"/>
              <a:gd name="T54" fmla="*/ 1609763 w 297391"/>
              <a:gd name="T55" fmla="*/ 1001628 h 294625"/>
              <a:gd name="T56" fmla="*/ 1748267 w 297391"/>
              <a:gd name="T57" fmla="*/ 1217332 h 294625"/>
              <a:gd name="T58" fmla="*/ 1926344 w 297391"/>
              <a:gd name="T59" fmla="*/ 1076151 h 294625"/>
              <a:gd name="T60" fmla="*/ 1993615 w 297391"/>
              <a:gd name="T61" fmla="*/ 1076151 h 294625"/>
              <a:gd name="T62" fmla="*/ 2234996 w 297391"/>
              <a:gd name="T63" fmla="*/ 1260488 h 294625"/>
              <a:gd name="T64" fmla="*/ 3042248 w 297391"/>
              <a:gd name="T65" fmla="*/ 248586 h 294625"/>
              <a:gd name="T66" fmla="*/ 2154370 w 297391"/>
              <a:gd name="T67" fmla="*/ 103961 h 294625"/>
              <a:gd name="T68" fmla="*/ 1281324 w 297391"/>
              <a:gd name="T69" fmla="*/ 389783 h 294625"/>
              <a:gd name="T70" fmla="*/ 1028067 w 297391"/>
              <a:gd name="T71" fmla="*/ 636873 h 294625"/>
              <a:gd name="T72" fmla="*/ 1542507 w 297391"/>
              <a:gd name="T73" fmla="*/ 931027 h 294625"/>
              <a:gd name="T74" fmla="*/ 2959146 w 297391"/>
              <a:gd name="T75" fmla="*/ 162298 h 294625"/>
              <a:gd name="T76" fmla="*/ 2154370 w 297391"/>
              <a:gd name="T77" fmla="*/ 103961 h 294625"/>
              <a:gd name="T78" fmla="*/ 2480351 w 297391"/>
              <a:gd name="T79" fmla="*/ 4431 h 294625"/>
              <a:gd name="T80" fmla="*/ 3240113 w 297391"/>
              <a:gd name="T81" fmla="*/ 126999 h 294625"/>
              <a:gd name="T82" fmla="*/ 3275731 w 297391"/>
              <a:gd name="T83" fmla="*/ 166230 h 294625"/>
              <a:gd name="T84" fmla="*/ 3251980 w 297391"/>
              <a:gd name="T85" fmla="*/ 213287 h 294625"/>
              <a:gd name="T86" fmla="*/ 2318098 w 297391"/>
              <a:gd name="T87" fmla="*/ 1311471 h 294625"/>
              <a:gd name="T88" fmla="*/ 2915630 w 297391"/>
              <a:gd name="T89" fmla="*/ 1542880 h 294625"/>
              <a:gd name="T90" fmla="*/ 2955196 w 297391"/>
              <a:gd name="T91" fmla="*/ 1589937 h 294625"/>
              <a:gd name="T92" fmla="*/ 1977780 w 297391"/>
              <a:gd name="T93" fmla="*/ 3209766 h 294625"/>
              <a:gd name="T94" fmla="*/ 1961947 w 297391"/>
              <a:gd name="T95" fmla="*/ 3213701 h 294625"/>
              <a:gd name="T96" fmla="*/ 1942177 w 297391"/>
              <a:gd name="T97" fmla="*/ 3209766 h 294625"/>
              <a:gd name="T98" fmla="*/ 1059720 w 297391"/>
              <a:gd name="T99" fmla="*/ 2213556 h 294625"/>
              <a:gd name="T100" fmla="*/ 861877 w 297391"/>
              <a:gd name="T101" fmla="*/ 2146883 h 294625"/>
              <a:gd name="T102" fmla="*/ 600696 w 297391"/>
              <a:gd name="T103" fmla="*/ 1719369 h 294625"/>
              <a:gd name="T104" fmla="*/ 15054 w 297391"/>
              <a:gd name="T105" fmla="*/ 625095 h 294625"/>
              <a:gd name="T106" fmla="*/ 3171 w 297391"/>
              <a:gd name="T107" fmla="*/ 574114 h 294625"/>
              <a:gd name="T108" fmla="*/ 42750 w 297391"/>
              <a:gd name="T109" fmla="*/ 538820 h 294625"/>
              <a:gd name="T110" fmla="*/ 925184 w 297391"/>
              <a:gd name="T111" fmla="*/ 609414 h 294625"/>
              <a:gd name="T112" fmla="*/ 1221974 w 297391"/>
              <a:gd name="T113" fmla="*/ 311339 h 294625"/>
              <a:gd name="T114" fmla="*/ 2480351 w 297391"/>
              <a:gd name="T115" fmla="*/ 4431 h 29462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97391" h="294625">
                <a:moveTo>
                  <a:pt x="229493" y="161634"/>
                </a:moveTo>
                <a:cubicBezTo>
                  <a:pt x="232007" y="161634"/>
                  <a:pt x="234161" y="163808"/>
                  <a:pt x="234161" y="166345"/>
                </a:cubicBezTo>
                <a:cubicBezTo>
                  <a:pt x="234161" y="239542"/>
                  <a:pt x="181736" y="260559"/>
                  <a:pt x="181018" y="260921"/>
                </a:cubicBezTo>
                <a:cubicBezTo>
                  <a:pt x="180659" y="260921"/>
                  <a:pt x="179940" y="261284"/>
                  <a:pt x="179581" y="261284"/>
                </a:cubicBezTo>
                <a:cubicBezTo>
                  <a:pt x="177786" y="261284"/>
                  <a:pt x="175991" y="259834"/>
                  <a:pt x="175272" y="258023"/>
                </a:cubicBezTo>
                <a:cubicBezTo>
                  <a:pt x="174195" y="255848"/>
                  <a:pt x="175631" y="252949"/>
                  <a:pt x="177786" y="252225"/>
                </a:cubicBezTo>
                <a:cubicBezTo>
                  <a:pt x="179581" y="251500"/>
                  <a:pt x="225184" y="233020"/>
                  <a:pt x="225184" y="166345"/>
                </a:cubicBezTo>
                <a:cubicBezTo>
                  <a:pt x="225184" y="163808"/>
                  <a:pt x="226980" y="161634"/>
                  <a:pt x="229493" y="161634"/>
                </a:cubicBezTo>
                <a:close/>
                <a:moveTo>
                  <a:pt x="178065" y="107648"/>
                </a:moveTo>
                <a:cubicBezTo>
                  <a:pt x="148256" y="135335"/>
                  <a:pt x="109109" y="146482"/>
                  <a:pt x="96898" y="149358"/>
                </a:cubicBezTo>
                <a:cubicBezTo>
                  <a:pt x="98335" y="248600"/>
                  <a:pt x="166573" y="280601"/>
                  <a:pt x="178065" y="285276"/>
                </a:cubicBezTo>
                <a:cubicBezTo>
                  <a:pt x="189199" y="280601"/>
                  <a:pt x="257437" y="248600"/>
                  <a:pt x="258873" y="149358"/>
                </a:cubicBezTo>
                <a:cubicBezTo>
                  <a:pt x="247022" y="146482"/>
                  <a:pt x="207515" y="135335"/>
                  <a:pt x="178065" y="107648"/>
                </a:cubicBezTo>
                <a:close/>
                <a:moveTo>
                  <a:pt x="19323" y="63781"/>
                </a:moveTo>
                <a:cubicBezTo>
                  <a:pt x="33689" y="81040"/>
                  <a:pt x="55956" y="114120"/>
                  <a:pt x="63139" y="155830"/>
                </a:cubicBezTo>
                <a:cubicBezTo>
                  <a:pt x="66012" y="171652"/>
                  <a:pt x="72836" y="182798"/>
                  <a:pt x="82892" y="188911"/>
                </a:cubicBezTo>
                <a:cubicBezTo>
                  <a:pt x="86124" y="191069"/>
                  <a:pt x="89715" y="192507"/>
                  <a:pt x="93307" y="193226"/>
                </a:cubicBezTo>
                <a:cubicBezTo>
                  <a:pt x="89715" y="179203"/>
                  <a:pt x="87561" y="163741"/>
                  <a:pt x="87561" y="145762"/>
                </a:cubicBezTo>
                <a:cubicBezTo>
                  <a:pt x="87561" y="143605"/>
                  <a:pt x="89356" y="141807"/>
                  <a:pt x="91152" y="141448"/>
                </a:cubicBezTo>
                <a:cubicBezTo>
                  <a:pt x="91511" y="141448"/>
                  <a:pt x="97976" y="140009"/>
                  <a:pt x="107314" y="137133"/>
                </a:cubicBezTo>
                <a:cubicBezTo>
                  <a:pt x="93307" y="109805"/>
                  <a:pt x="67808" y="82119"/>
                  <a:pt x="19323" y="63781"/>
                </a:cubicBezTo>
                <a:close/>
                <a:moveTo>
                  <a:pt x="28661" y="57668"/>
                </a:moveTo>
                <a:cubicBezTo>
                  <a:pt x="76427" y="77444"/>
                  <a:pt x="101926" y="105850"/>
                  <a:pt x="115933" y="133897"/>
                </a:cubicBezTo>
                <a:cubicBezTo>
                  <a:pt x="126348" y="130301"/>
                  <a:pt x="138918" y="124548"/>
                  <a:pt x="151488" y="116637"/>
                </a:cubicBezTo>
                <a:cubicBezTo>
                  <a:pt x="148256" y="109805"/>
                  <a:pt x="143587" y="102614"/>
                  <a:pt x="137123" y="95423"/>
                </a:cubicBezTo>
                <a:cubicBezTo>
                  <a:pt x="109828" y="64500"/>
                  <a:pt x="58470" y="58387"/>
                  <a:pt x="28661" y="57668"/>
                </a:cubicBezTo>
                <a:close/>
                <a:moveTo>
                  <a:pt x="276112" y="22790"/>
                </a:moveTo>
                <a:cubicBezTo>
                  <a:pt x="210389" y="33217"/>
                  <a:pt x="170523" y="61264"/>
                  <a:pt x="146101" y="91827"/>
                </a:cubicBezTo>
                <a:cubicBezTo>
                  <a:pt x="151488" y="98659"/>
                  <a:pt x="155798" y="105131"/>
                  <a:pt x="158671" y="111603"/>
                </a:cubicBezTo>
                <a:cubicBezTo>
                  <a:pt x="164418" y="107648"/>
                  <a:pt x="169805" y="103333"/>
                  <a:pt x="174833" y="98659"/>
                </a:cubicBezTo>
                <a:cubicBezTo>
                  <a:pt x="176629" y="96501"/>
                  <a:pt x="179143" y="96501"/>
                  <a:pt x="180939" y="98659"/>
                </a:cubicBezTo>
                <a:cubicBezTo>
                  <a:pt x="187762" y="105131"/>
                  <a:pt x="195304" y="110525"/>
                  <a:pt x="202847" y="115559"/>
                </a:cubicBezTo>
                <a:cubicBezTo>
                  <a:pt x="223677" y="70253"/>
                  <a:pt x="257437" y="38251"/>
                  <a:pt x="276112" y="22790"/>
                </a:cubicBezTo>
                <a:close/>
                <a:moveTo>
                  <a:pt x="195529" y="9531"/>
                </a:moveTo>
                <a:cubicBezTo>
                  <a:pt x="167560" y="11194"/>
                  <a:pt x="138559" y="18115"/>
                  <a:pt x="116292" y="35734"/>
                </a:cubicBezTo>
                <a:cubicBezTo>
                  <a:pt x="106954" y="42926"/>
                  <a:pt x="99412" y="50477"/>
                  <a:pt x="93307" y="58387"/>
                </a:cubicBezTo>
                <a:cubicBezTo>
                  <a:pt x="110546" y="63781"/>
                  <a:pt x="127067" y="72410"/>
                  <a:pt x="139996" y="85355"/>
                </a:cubicBezTo>
                <a:cubicBezTo>
                  <a:pt x="164418" y="54432"/>
                  <a:pt x="204283" y="26385"/>
                  <a:pt x="268570" y="14879"/>
                </a:cubicBezTo>
                <a:cubicBezTo>
                  <a:pt x="250433" y="11463"/>
                  <a:pt x="223497" y="7868"/>
                  <a:pt x="195529" y="9531"/>
                </a:cubicBezTo>
                <a:close/>
                <a:moveTo>
                  <a:pt x="225114" y="406"/>
                </a:moveTo>
                <a:cubicBezTo>
                  <a:pt x="262196" y="2384"/>
                  <a:pt x="291735" y="10924"/>
                  <a:pt x="294070" y="11643"/>
                </a:cubicBezTo>
                <a:cubicBezTo>
                  <a:pt x="295865" y="12003"/>
                  <a:pt x="296943" y="13441"/>
                  <a:pt x="297302" y="15239"/>
                </a:cubicBezTo>
                <a:cubicBezTo>
                  <a:pt x="297661" y="16677"/>
                  <a:pt x="296943" y="18475"/>
                  <a:pt x="295147" y="19554"/>
                </a:cubicBezTo>
                <a:cubicBezTo>
                  <a:pt x="294788" y="19913"/>
                  <a:pt x="239120" y="57668"/>
                  <a:pt x="210389" y="120233"/>
                </a:cubicBezTo>
                <a:cubicBezTo>
                  <a:pt x="237684" y="136054"/>
                  <a:pt x="264261" y="141448"/>
                  <a:pt x="264620" y="141448"/>
                </a:cubicBezTo>
                <a:cubicBezTo>
                  <a:pt x="266775" y="141807"/>
                  <a:pt x="268211" y="143605"/>
                  <a:pt x="268211" y="145762"/>
                </a:cubicBezTo>
                <a:cubicBezTo>
                  <a:pt x="268211" y="261544"/>
                  <a:pt x="180220" y="294265"/>
                  <a:pt x="179502" y="294265"/>
                </a:cubicBezTo>
                <a:cubicBezTo>
                  <a:pt x="178784" y="294625"/>
                  <a:pt x="178425" y="294625"/>
                  <a:pt x="178065" y="294625"/>
                </a:cubicBezTo>
                <a:cubicBezTo>
                  <a:pt x="177347" y="294625"/>
                  <a:pt x="176988" y="294625"/>
                  <a:pt x="176270" y="294265"/>
                </a:cubicBezTo>
                <a:cubicBezTo>
                  <a:pt x="175551" y="294265"/>
                  <a:pt x="118088" y="272691"/>
                  <a:pt x="96180" y="202934"/>
                </a:cubicBezTo>
                <a:cubicBezTo>
                  <a:pt x="90434" y="201856"/>
                  <a:pt x="83969" y="200058"/>
                  <a:pt x="78223" y="196822"/>
                </a:cubicBezTo>
                <a:cubicBezTo>
                  <a:pt x="65653" y="189271"/>
                  <a:pt x="57751" y="175967"/>
                  <a:pt x="54519" y="157628"/>
                </a:cubicBezTo>
                <a:cubicBezTo>
                  <a:pt x="44104" y="99738"/>
                  <a:pt x="2084" y="57668"/>
                  <a:pt x="1366" y="57308"/>
                </a:cubicBezTo>
                <a:cubicBezTo>
                  <a:pt x="288" y="56230"/>
                  <a:pt x="-430" y="54072"/>
                  <a:pt x="288" y="52634"/>
                </a:cubicBezTo>
                <a:cubicBezTo>
                  <a:pt x="647" y="50836"/>
                  <a:pt x="2443" y="49757"/>
                  <a:pt x="3880" y="49398"/>
                </a:cubicBezTo>
                <a:cubicBezTo>
                  <a:pt x="6394" y="49398"/>
                  <a:pt x="45541" y="45443"/>
                  <a:pt x="83969" y="55870"/>
                </a:cubicBezTo>
                <a:cubicBezTo>
                  <a:pt x="90793" y="46521"/>
                  <a:pt x="99412" y="37172"/>
                  <a:pt x="110905" y="28543"/>
                </a:cubicBezTo>
                <a:cubicBezTo>
                  <a:pt x="143408" y="3013"/>
                  <a:pt x="188032" y="-1571"/>
                  <a:pt x="225114" y="406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anchor="ctr"/>
          <a:lstStyle/>
          <a:p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EEAD03-01ED-40DB-A381-211BC23E98C5}"/>
              </a:ext>
            </a:extLst>
          </p:cNvPr>
          <p:cNvSpPr txBox="1"/>
          <p:nvPr/>
        </p:nvSpPr>
        <p:spPr>
          <a:xfrm>
            <a:off x="1509775" y="63281"/>
            <a:ext cx="10724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2.2.3. SAM «</a:t>
            </a:r>
            <a:r>
              <a:rPr lang="lv-LV" sz="3000" b="1" cap="all" dirty="0">
                <a:solidFill>
                  <a:schemeClr val="tx2"/>
                </a:solidFill>
                <a:cs typeface="Poppins" pitchFamily="2" charset="77"/>
              </a:rPr>
              <a:t>Uzlabot dabas aizsardzību un bioloģisko daudzveidību, “zaļo” infrastruktūru, it īpaši pilsētvidē, un samazināt piesārņojumu</a:t>
            </a:r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»</a:t>
            </a:r>
          </a:p>
        </p:txBody>
      </p:sp>
      <p:sp>
        <p:nvSpPr>
          <p:cNvPr id="17" name="Freeform 3">
            <a:extLst>
              <a:ext uri="{FF2B5EF4-FFF2-40B4-BE49-F238E27FC236}">
                <a16:creationId xmlns:a16="http://schemas.microsoft.com/office/drawing/2014/main" id="{28E67222-8E9E-43C1-B6F0-8F4699C14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7944" y="1382984"/>
            <a:ext cx="1719979" cy="1719978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000"/>
          </a:p>
        </p:txBody>
      </p:sp>
      <p:sp>
        <p:nvSpPr>
          <p:cNvPr id="18" name="Rounded Rectangle 10">
            <a:extLst>
              <a:ext uri="{FF2B5EF4-FFF2-40B4-BE49-F238E27FC236}">
                <a16:creationId xmlns:a16="http://schemas.microsoft.com/office/drawing/2014/main" id="{A28C6229-CAD1-4E93-A108-BA3E09694122}"/>
              </a:ext>
            </a:extLst>
          </p:cNvPr>
          <p:cNvSpPr/>
          <p:nvPr/>
        </p:nvSpPr>
        <p:spPr>
          <a:xfrm>
            <a:off x="8567816" y="2120541"/>
            <a:ext cx="3324041" cy="3141931"/>
          </a:xfrm>
          <a:prstGeom prst="roundRect">
            <a:avLst>
              <a:gd name="adj" fmla="val 9513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82AC6EA2-1FAE-43B2-AE73-304D2E0B279C}"/>
              </a:ext>
            </a:extLst>
          </p:cNvPr>
          <p:cNvSpPr txBox="1">
            <a:spLocks/>
          </p:cNvSpPr>
          <p:nvPr/>
        </p:nvSpPr>
        <p:spPr>
          <a:xfrm>
            <a:off x="8656963" y="2279736"/>
            <a:ext cx="3145745" cy="2508379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lnSpc>
                <a:spcPct val="100000"/>
              </a:lnSpc>
              <a:spcAft>
                <a:spcPts val="1000"/>
              </a:spcAft>
            </a:pPr>
            <a:r>
              <a:rPr lang="lv-LV" sz="2000" b="1" dirty="0">
                <a:solidFill>
                  <a:schemeClr val="bg1"/>
                </a:solidFill>
                <a:latin typeface="Calibri"/>
              </a:rPr>
              <a:t>Dabas aizsardzības un apsaimniekošanas pasākumu īstenošana ĪADT</a:t>
            </a:r>
            <a:r>
              <a:rPr lang="lv-LV" sz="2000" dirty="0">
                <a:solidFill>
                  <a:schemeClr val="bg1"/>
                </a:solidFill>
                <a:latin typeface="Calibri"/>
              </a:rPr>
              <a:t> (dzīvotņu atjaunošana, infrastruktūras izveide, sugu aizsardzības plānu ieviešana, zaļās infrastruktūras elementu izveide)</a:t>
            </a:r>
          </a:p>
        </p:txBody>
      </p:sp>
      <p:sp>
        <p:nvSpPr>
          <p:cNvPr id="57" name="Freeform 146">
            <a:extLst>
              <a:ext uri="{FF2B5EF4-FFF2-40B4-BE49-F238E27FC236}">
                <a16:creationId xmlns:a16="http://schemas.microsoft.com/office/drawing/2014/main" id="{9E611F80-31EF-40FA-81C5-479B573D86A5}"/>
              </a:ext>
            </a:extLst>
          </p:cNvPr>
          <p:cNvSpPr>
            <a:spLocks noEditPoints="1"/>
          </p:cNvSpPr>
          <p:nvPr/>
        </p:nvSpPr>
        <p:spPr bwMode="auto">
          <a:xfrm>
            <a:off x="9271017" y="1523492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25E0CFA-1B69-405E-AAB8-F04466559343}"/>
              </a:ext>
            </a:extLst>
          </p:cNvPr>
          <p:cNvSpPr txBox="1"/>
          <p:nvPr/>
        </p:nvSpPr>
        <p:spPr>
          <a:xfrm>
            <a:off x="5229081" y="5361896"/>
            <a:ext cx="61569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lv-LV" sz="1800" i="1" dirty="0">
                <a:latin typeface="Calibri"/>
              </a:rPr>
              <a:t>RCO 37 </a:t>
            </a:r>
            <a:r>
              <a:rPr lang="lv-LV" sz="1800" i="1" dirty="0" err="1">
                <a:latin typeface="Calibri"/>
              </a:rPr>
              <a:t>Natura</a:t>
            </a:r>
            <a:r>
              <a:rPr lang="lv-LV" sz="1800" i="1" dirty="0">
                <a:latin typeface="Calibri"/>
              </a:rPr>
              <a:t> 2000 teritoriju platība, uz kurām attiecas aizsardzības un atjaunošanas pasākumi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95B4EEC-1284-45DB-97B8-FAF0126AD9F0}"/>
              </a:ext>
            </a:extLst>
          </p:cNvPr>
          <p:cNvSpPr txBox="1"/>
          <p:nvPr/>
        </p:nvSpPr>
        <p:spPr>
          <a:xfrm>
            <a:off x="1662187" y="5417318"/>
            <a:ext cx="31064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lv-LV" sz="1800" i="1" dirty="0">
                <a:latin typeface="Calibri"/>
              </a:rPr>
              <a:t>RCO 77 Atbalstīto kultūras un tūrisma vietu skaits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3179540-8092-4ACC-88CB-67ACACC83969}"/>
              </a:ext>
            </a:extLst>
          </p:cNvPr>
          <p:cNvSpPr txBox="1"/>
          <p:nvPr/>
        </p:nvSpPr>
        <p:spPr>
          <a:xfrm>
            <a:off x="10592" y="5044957"/>
            <a:ext cx="1427425" cy="137473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Bioloģiskā daudzveidība un dabas aizsardzība</a:t>
            </a:r>
          </a:p>
          <a:p>
            <a:pPr algn="ctr">
              <a:lnSpc>
                <a:spcPts val="2000"/>
              </a:lnSpc>
            </a:pPr>
            <a:r>
              <a:rPr lang="lv-LV" sz="1400" dirty="0">
                <a:solidFill>
                  <a:schemeClr val="bg1">
                    <a:lumMod val="95000"/>
                  </a:schemeClr>
                </a:solidFill>
              </a:rPr>
              <a:t>NAP 299, 300</a:t>
            </a:r>
          </a:p>
        </p:txBody>
      </p:sp>
      <p:sp>
        <p:nvSpPr>
          <p:cNvPr id="29" name="Rounded Rectangle 10">
            <a:extLst>
              <a:ext uri="{FF2B5EF4-FFF2-40B4-BE49-F238E27FC236}">
                <a16:creationId xmlns:a16="http://schemas.microsoft.com/office/drawing/2014/main" id="{5D40C400-4A6F-48EA-B86A-16364BD70DF2}"/>
              </a:ext>
            </a:extLst>
          </p:cNvPr>
          <p:cNvSpPr/>
          <p:nvPr/>
        </p:nvSpPr>
        <p:spPr>
          <a:xfrm>
            <a:off x="1609779" y="6124792"/>
            <a:ext cx="3171959" cy="675199"/>
          </a:xfrm>
          <a:prstGeom prst="roundRect">
            <a:avLst>
              <a:gd name="adj" fmla="val 95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" name="TextBox 2"/>
          <p:cNvSpPr txBox="1"/>
          <p:nvPr/>
        </p:nvSpPr>
        <p:spPr>
          <a:xfrm>
            <a:off x="1589763" y="6153660"/>
            <a:ext cx="3191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i="1" dirty="0"/>
              <a:t>RCR 77  Atbalstīto kultūras un tūrisma vietu apmeklētāju skaits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14E2567-9CE7-4A12-BEE5-756C06221D06}"/>
              </a:ext>
            </a:extLst>
          </p:cNvPr>
          <p:cNvSpPr/>
          <p:nvPr/>
        </p:nvSpPr>
        <p:spPr>
          <a:xfrm>
            <a:off x="80001" y="132387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4" name="Freeform 32">
            <a:extLst>
              <a:ext uri="{FF2B5EF4-FFF2-40B4-BE49-F238E27FC236}">
                <a16:creationId xmlns:a16="http://schemas.microsoft.com/office/drawing/2014/main" id="{AE2584AE-E336-4570-B02D-88F814D67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54" y="508992"/>
            <a:ext cx="802257" cy="861763"/>
          </a:xfrm>
          <a:custGeom>
            <a:avLst/>
            <a:gdLst>
              <a:gd name="connsiteX0" fmla="*/ 451036 w 599715"/>
              <a:gd name="connsiteY0" fmla="*/ 342900 h 579077"/>
              <a:gd name="connsiteX1" fmla="*/ 460016 w 599715"/>
              <a:gd name="connsiteY1" fmla="*/ 351881 h 579077"/>
              <a:gd name="connsiteX2" fmla="*/ 420143 w 599715"/>
              <a:gd name="connsiteY2" fmla="*/ 391753 h 579077"/>
              <a:gd name="connsiteX3" fmla="*/ 411162 w 599715"/>
              <a:gd name="connsiteY3" fmla="*/ 382414 h 579077"/>
              <a:gd name="connsiteX4" fmla="*/ 420143 w 599715"/>
              <a:gd name="connsiteY4" fmla="*/ 373433 h 579077"/>
              <a:gd name="connsiteX5" fmla="*/ 441696 w 599715"/>
              <a:gd name="connsiteY5" fmla="*/ 351881 h 579077"/>
              <a:gd name="connsiteX6" fmla="*/ 451036 w 599715"/>
              <a:gd name="connsiteY6" fmla="*/ 342900 h 579077"/>
              <a:gd name="connsiteX7" fmla="*/ 15063 w 599715"/>
              <a:gd name="connsiteY7" fmla="*/ 239204 h 579077"/>
              <a:gd name="connsiteX8" fmla="*/ 22236 w 599715"/>
              <a:gd name="connsiteY8" fmla="*/ 249633 h 579077"/>
              <a:gd name="connsiteX9" fmla="*/ 17933 w 599715"/>
              <a:gd name="connsiteY9" fmla="*/ 299263 h 579077"/>
              <a:gd name="connsiteX10" fmla="*/ 93250 w 599715"/>
              <a:gd name="connsiteY10" fmla="*/ 490948 h 579077"/>
              <a:gd name="connsiteX11" fmla="*/ 92892 w 599715"/>
              <a:gd name="connsiteY11" fmla="*/ 503535 h 579077"/>
              <a:gd name="connsiteX12" fmla="*/ 86436 w 599715"/>
              <a:gd name="connsiteY12" fmla="*/ 506053 h 579077"/>
              <a:gd name="connsiteX13" fmla="*/ 79980 w 599715"/>
              <a:gd name="connsiteY13" fmla="*/ 503176 h 579077"/>
              <a:gd name="connsiteX14" fmla="*/ 0 w 599715"/>
              <a:gd name="connsiteY14" fmla="*/ 299263 h 579077"/>
              <a:gd name="connsiteX15" fmla="*/ 4304 w 599715"/>
              <a:gd name="connsiteY15" fmla="*/ 246396 h 579077"/>
              <a:gd name="connsiteX16" fmla="*/ 15063 w 599715"/>
              <a:gd name="connsiteY16" fmla="*/ 239204 h 579077"/>
              <a:gd name="connsiteX17" fmla="*/ 413005 w 599715"/>
              <a:gd name="connsiteY17" fmla="*/ 229055 h 579077"/>
              <a:gd name="connsiteX18" fmla="*/ 341824 w 599715"/>
              <a:gd name="connsiteY18" fmla="*/ 345335 h 579077"/>
              <a:gd name="connsiteX19" fmla="*/ 413005 w 599715"/>
              <a:gd name="connsiteY19" fmla="*/ 416615 h 579077"/>
              <a:gd name="connsiteX20" fmla="*/ 484544 w 599715"/>
              <a:gd name="connsiteY20" fmla="*/ 345335 h 579077"/>
              <a:gd name="connsiteX21" fmla="*/ 413005 w 599715"/>
              <a:gd name="connsiteY21" fmla="*/ 229055 h 579077"/>
              <a:gd name="connsiteX22" fmla="*/ 407252 w 599715"/>
              <a:gd name="connsiteY22" fmla="*/ 209615 h 579077"/>
              <a:gd name="connsiteX23" fmla="*/ 419475 w 599715"/>
              <a:gd name="connsiteY23" fmla="*/ 209615 h 579077"/>
              <a:gd name="connsiteX24" fmla="*/ 502878 w 599715"/>
              <a:gd name="connsiteY24" fmla="*/ 345335 h 579077"/>
              <a:gd name="connsiteX25" fmla="*/ 413005 w 599715"/>
              <a:gd name="connsiteY25" fmla="*/ 434615 h 579077"/>
              <a:gd name="connsiteX26" fmla="*/ 323850 w 599715"/>
              <a:gd name="connsiteY26" fmla="*/ 345335 h 579077"/>
              <a:gd name="connsiteX27" fmla="*/ 407252 w 599715"/>
              <a:gd name="connsiteY27" fmla="*/ 209615 h 579077"/>
              <a:gd name="connsiteX28" fmla="*/ 304178 w 599715"/>
              <a:gd name="connsiteY28" fmla="*/ 146042 h 579077"/>
              <a:gd name="connsiteX29" fmla="*/ 170599 w 599715"/>
              <a:gd name="connsiteY29" fmla="*/ 298630 h 579077"/>
              <a:gd name="connsiteX30" fmla="*/ 186081 w 599715"/>
              <a:gd name="connsiteY30" fmla="*/ 399273 h 579077"/>
              <a:gd name="connsiteX31" fmla="*/ 260972 w 599715"/>
              <a:gd name="connsiteY31" fmla="*/ 438232 h 579077"/>
              <a:gd name="connsiteX32" fmla="*/ 304178 w 599715"/>
              <a:gd name="connsiteY32" fmla="*/ 146042 h 579077"/>
              <a:gd name="connsiteX33" fmla="*/ 465859 w 599715"/>
              <a:gd name="connsiteY33" fmla="*/ 120706 h 579077"/>
              <a:gd name="connsiteX34" fmla="*/ 544151 w 599715"/>
              <a:gd name="connsiteY34" fmla="*/ 299868 h 579077"/>
              <a:gd name="connsiteX35" fmla="*/ 535132 w 599715"/>
              <a:gd name="connsiteY35" fmla="*/ 309203 h 579077"/>
              <a:gd name="connsiteX36" fmla="*/ 526112 w 599715"/>
              <a:gd name="connsiteY36" fmla="*/ 299868 h 579077"/>
              <a:gd name="connsiteX37" fmla="*/ 453231 w 599715"/>
              <a:gd name="connsiteY37" fmla="*/ 133991 h 579077"/>
              <a:gd name="connsiteX38" fmla="*/ 452870 w 599715"/>
              <a:gd name="connsiteY38" fmla="*/ 121065 h 579077"/>
              <a:gd name="connsiteX39" fmla="*/ 465859 w 599715"/>
              <a:gd name="connsiteY39" fmla="*/ 120706 h 579077"/>
              <a:gd name="connsiteX40" fmla="*/ 342343 w 599715"/>
              <a:gd name="connsiteY40" fmla="*/ 106362 h 579077"/>
              <a:gd name="connsiteX41" fmla="*/ 343423 w 599715"/>
              <a:gd name="connsiteY41" fmla="*/ 106362 h 579077"/>
              <a:gd name="connsiteX42" fmla="*/ 345944 w 599715"/>
              <a:gd name="connsiteY42" fmla="*/ 106722 h 579077"/>
              <a:gd name="connsiteX43" fmla="*/ 346304 w 599715"/>
              <a:gd name="connsiteY43" fmla="*/ 107083 h 579077"/>
              <a:gd name="connsiteX44" fmla="*/ 348824 w 599715"/>
              <a:gd name="connsiteY44" fmla="*/ 108526 h 579077"/>
              <a:gd name="connsiteX45" fmla="*/ 349184 w 599715"/>
              <a:gd name="connsiteY45" fmla="*/ 108887 h 579077"/>
              <a:gd name="connsiteX46" fmla="*/ 349544 w 599715"/>
              <a:gd name="connsiteY46" fmla="*/ 109248 h 579077"/>
              <a:gd name="connsiteX47" fmla="*/ 350985 w 599715"/>
              <a:gd name="connsiteY47" fmla="*/ 111051 h 579077"/>
              <a:gd name="connsiteX48" fmla="*/ 351345 w 599715"/>
              <a:gd name="connsiteY48" fmla="*/ 112133 h 579077"/>
              <a:gd name="connsiteX49" fmla="*/ 351705 w 599715"/>
              <a:gd name="connsiteY49" fmla="*/ 114658 h 579077"/>
              <a:gd name="connsiteX50" fmla="*/ 352065 w 599715"/>
              <a:gd name="connsiteY50" fmla="*/ 115380 h 579077"/>
              <a:gd name="connsiteX51" fmla="*/ 351705 w 599715"/>
              <a:gd name="connsiteY51" fmla="*/ 117905 h 579077"/>
              <a:gd name="connsiteX52" fmla="*/ 340543 w 599715"/>
              <a:gd name="connsiteY52" fmla="*/ 248849 h 579077"/>
              <a:gd name="connsiteX53" fmla="*/ 332622 w 599715"/>
              <a:gd name="connsiteY53" fmla="*/ 258589 h 579077"/>
              <a:gd name="connsiteX54" fmla="*/ 322540 w 599715"/>
              <a:gd name="connsiteY54" fmla="*/ 250292 h 579077"/>
              <a:gd name="connsiteX55" fmla="*/ 326861 w 599715"/>
              <a:gd name="connsiteY55" fmla="*/ 147124 h 579077"/>
              <a:gd name="connsiteX56" fmla="*/ 281135 w 599715"/>
              <a:gd name="connsiteY56" fmla="*/ 438232 h 579077"/>
              <a:gd name="connsiteX57" fmla="*/ 312459 w 599715"/>
              <a:gd name="connsiteY57" fmla="*/ 423442 h 579077"/>
              <a:gd name="connsiteX58" fmla="*/ 325421 w 599715"/>
              <a:gd name="connsiteY58" fmla="*/ 425967 h 579077"/>
              <a:gd name="connsiteX59" fmla="*/ 322540 w 599715"/>
              <a:gd name="connsiteY59" fmla="*/ 438592 h 579077"/>
              <a:gd name="connsiteX60" fmla="*/ 290136 w 599715"/>
              <a:gd name="connsiteY60" fmla="*/ 454464 h 579077"/>
              <a:gd name="connsiteX61" fmla="*/ 304178 w 599715"/>
              <a:gd name="connsiteY61" fmla="*/ 475387 h 579077"/>
              <a:gd name="connsiteX62" fmla="*/ 302738 w 599715"/>
              <a:gd name="connsiteY62" fmla="*/ 488012 h 579077"/>
              <a:gd name="connsiteX63" fmla="*/ 296977 w 599715"/>
              <a:gd name="connsiteY63" fmla="*/ 490177 h 579077"/>
              <a:gd name="connsiteX64" fmla="*/ 289776 w 599715"/>
              <a:gd name="connsiteY64" fmla="*/ 486569 h 579077"/>
              <a:gd name="connsiteX65" fmla="*/ 271053 w 599715"/>
              <a:gd name="connsiteY65" fmla="*/ 457711 h 579077"/>
              <a:gd name="connsiteX66" fmla="*/ 171679 w 599715"/>
              <a:gd name="connsiteY66" fmla="*/ 410456 h 579077"/>
              <a:gd name="connsiteX67" fmla="*/ 152956 w 599715"/>
              <a:gd name="connsiteY67" fmla="*/ 295022 h 579077"/>
              <a:gd name="connsiteX68" fmla="*/ 339463 w 599715"/>
              <a:gd name="connsiteY68" fmla="*/ 107083 h 579077"/>
              <a:gd name="connsiteX69" fmla="*/ 342343 w 599715"/>
              <a:gd name="connsiteY69" fmla="*/ 106362 h 579077"/>
              <a:gd name="connsiteX70" fmla="*/ 299208 w 599715"/>
              <a:gd name="connsiteY70" fmla="*/ 55562 h 579077"/>
              <a:gd name="connsiteX71" fmla="*/ 308211 w 599715"/>
              <a:gd name="connsiteY71" fmla="*/ 64919 h 579077"/>
              <a:gd name="connsiteX72" fmla="*/ 299208 w 599715"/>
              <a:gd name="connsiteY72" fmla="*/ 73916 h 579077"/>
              <a:gd name="connsiteX73" fmla="*/ 71980 w 599715"/>
              <a:gd name="connsiteY73" fmla="*/ 300651 h 579077"/>
              <a:gd name="connsiteX74" fmla="*/ 299208 w 599715"/>
              <a:gd name="connsiteY74" fmla="*/ 527386 h 579077"/>
              <a:gd name="connsiteX75" fmla="*/ 453335 w 599715"/>
              <a:gd name="connsiteY75" fmla="*/ 466923 h 579077"/>
              <a:gd name="connsiteX76" fmla="*/ 466299 w 599715"/>
              <a:gd name="connsiteY76" fmla="*/ 467643 h 579077"/>
              <a:gd name="connsiteX77" fmla="*/ 465939 w 599715"/>
              <a:gd name="connsiteY77" fmla="*/ 480239 h 579077"/>
              <a:gd name="connsiteX78" fmla="*/ 299208 w 599715"/>
              <a:gd name="connsiteY78" fmla="*/ 545740 h 579077"/>
              <a:gd name="connsiteX79" fmla="*/ 53975 w 599715"/>
              <a:gd name="connsiteY79" fmla="*/ 300651 h 579077"/>
              <a:gd name="connsiteX80" fmla="*/ 299208 w 599715"/>
              <a:gd name="connsiteY80" fmla="*/ 55562 h 579077"/>
              <a:gd name="connsiteX81" fmla="*/ 300319 w 599715"/>
              <a:gd name="connsiteY81" fmla="*/ 0 h 579077"/>
              <a:gd name="connsiteX82" fmla="*/ 599715 w 599715"/>
              <a:gd name="connsiteY82" fmla="*/ 299808 h 579077"/>
              <a:gd name="connsiteX83" fmla="*/ 411647 w 599715"/>
              <a:gd name="connsiteY83" fmla="*/ 578356 h 579077"/>
              <a:gd name="connsiteX84" fmla="*/ 408044 w 599715"/>
              <a:gd name="connsiteY84" fmla="*/ 579077 h 579077"/>
              <a:gd name="connsiteX85" fmla="*/ 399757 w 599715"/>
              <a:gd name="connsiteY85" fmla="*/ 573311 h 579077"/>
              <a:gd name="connsiteX86" fmla="*/ 404801 w 599715"/>
              <a:gd name="connsiteY86" fmla="*/ 561420 h 579077"/>
              <a:gd name="connsiteX87" fmla="*/ 581701 w 599715"/>
              <a:gd name="connsiteY87" fmla="*/ 299808 h 579077"/>
              <a:gd name="connsiteX88" fmla="*/ 300319 w 599715"/>
              <a:gd name="connsiteY88" fmla="*/ 18017 h 579077"/>
              <a:gd name="connsiteX89" fmla="*/ 207005 w 599715"/>
              <a:gd name="connsiteY89" fmla="*/ 33872 h 579077"/>
              <a:gd name="connsiteX90" fmla="*/ 195116 w 599715"/>
              <a:gd name="connsiteY90" fmla="*/ 28467 h 579077"/>
              <a:gd name="connsiteX91" fmla="*/ 200880 w 599715"/>
              <a:gd name="connsiteY91" fmla="*/ 16936 h 579077"/>
              <a:gd name="connsiteX92" fmla="*/ 300319 w 599715"/>
              <a:gd name="connsiteY92" fmla="*/ 0 h 579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9715" h="579077">
                <a:moveTo>
                  <a:pt x="451036" y="342900"/>
                </a:moveTo>
                <a:cubicBezTo>
                  <a:pt x="456065" y="342900"/>
                  <a:pt x="460016" y="346852"/>
                  <a:pt x="460016" y="351881"/>
                </a:cubicBezTo>
                <a:cubicBezTo>
                  <a:pt x="460016" y="373792"/>
                  <a:pt x="442414" y="391753"/>
                  <a:pt x="420143" y="391753"/>
                </a:cubicBezTo>
                <a:cubicBezTo>
                  <a:pt x="415473" y="391753"/>
                  <a:pt x="411162" y="387442"/>
                  <a:pt x="411162" y="382414"/>
                </a:cubicBezTo>
                <a:cubicBezTo>
                  <a:pt x="411162" y="377744"/>
                  <a:pt x="415473" y="373433"/>
                  <a:pt x="420143" y="373433"/>
                </a:cubicBezTo>
                <a:cubicBezTo>
                  <a:pt x="431997" y="373433"/>
                  <a:pt x="441696" y="363735"/>
                  <a:pt x="441696" y="351881"/>
                </a:cubicBezTo>
                <a:cubicBezTo>
                  <a:pt x="441696" y="346852"/>
                  <a:pt x="445647" y="342900"/>
                  <a:pt x="451036" y="342900"/>
                </a:cubicBezTo>
                <a:close/>
                <a:moveTo>
                  <a:pt x="15063" y="239204"/>
                </a:moveTo>
                <a:cubicBezTo>
                  <a:pt x="19726" y="240283"/>
                  <a:pt x="23312" y="244598"/>
                  <a:pt x="22236" y="249633"/>
                </a:cubicBezTo>
                <a:cubicBezTo>
                  <a:pt x="19367" y="265817"/>
                  <a:pt x="17933" y="282719"/>
                  <a:pt x="17933" y="299263"/>
                </a:cubicBezTo>
                <a:cubicBezTo>
                  <a:pt x="17933" y="370830"/>
                  <a:pt x="44832" y="438801"/>
                  <a:pt x="93250" y="490948"/>
                </a:cubicBezTo>
                <a:cubicBezTo>
                  <a:pt x="96478" y="494544"/>
                  <a:pt x="96478" y="500298"/>
                  <a:pt x="92892" y="503535"/>
                </a:cubicBezTo>
                <a:cubicBezTo>
                  <a:pt x="90740" y="505333"/>
                  <a:pt x="88588" y="506053"/>
                  <a:pt x="86436" y="506053"/>
                </a:cubicBezTo>
                <a:cubicBezTo>
                  <a:pt x="83925" y="506053"/>
                  <a:pt x="81415" y="504974"/>
                  <a:pt x="79980" y="503176"/>
                </a:cubicBezTo>
                <a:cubicBezTo>
                  <a:pt x="28334" y="447432"/>
                  <a:pt x="0" y="375146"/>
                  <a:pt x="0" y="299263"/>
                </a:cubicBezTo>
                <a:cubicBezTo>
                  <a:pt x="0" y="281640"/>
                  <a:pt x="1434" y="263659"/>
                  <a:pt x="4304" y="246396"/>
                </a:cubicBezTo>
                <a:cubicBezTo>
                  <a:pt x="5380" y="241721"/>
                  <a:pt x="10042" y="238125"/>
                  <a:pt x="15063" y="239204"/>
                </a:cubicBezTo>
                <a:close/>
                <a:moveTo>
                  <a:pt x="413005" y="229055"/>
                </a:moveTo>
                <a:cubicBezTo>
                  <a:pt x="388558" y="253895"/>
                  <a:pt x="341824" y="308975"/>
                  <a:pt x="341824" y="345335"/>
                </a:cubicBezTo>
                <a:cubicBezTo>
                  <a:pt x="341824" y="384575"/>
                  <a:pt x="373819" y="416615"/>
                  <a:pt x="413005" y="416615"/>
                </a:cubicBezTo>
                <a:cubicBezTo>
                  <a:pt x="452549" y="416615"/>
                  <a:pt x="484544" y="384575"/>
                  <a:pt x="484544" y="345335"/>
                </a:cubicBezTo>
                <a:cubicBezTo>
                  <a:pt x="484544" y="308615"/>
                  <a:pt x="437810" y="253895"/>
                  <a:pt x="413005" y="229055"/>
                </a:cubicBezTo>
                <a:close/>
                <a:moveTo>
                  <a:pt x="407252" y="209615"/>
                </a:moveTo>
                <a:cubicBezTo>
                  <a:pt x="410488" y="206375"/>
                  <a:pt x="415880" y="206375"/>
                  <a:pt x="419475" y="209615"/>
                </a:cubicBezTo>
                <a:cubicBezTo>
                  <a:pt x="423070" y="212855"/>
                  <a:pt x="502878" y="289175"/>
                  <a:pt x="502878" y="345335"/>
                </a:cubicBezTo>
                <a:cubicBezTo>
                  <a:pt x="502878" y="394655"/>
                  <a:pt x="462615" y="434615"/>
                  <a:pt x="413005" y="434615"/>
                </a:cubicBezTo>
                <a:cubicBezTo>
                  <a:pt x="364113" y="434615"/>
                  <a:pt x="323850" y="394655"/>
                  <a:pt x="323850" y="345335"/>
                </a:cubicBezTo>
                <a:cubicBezTo>
                  <a:pt x="323850" y="289535"/>
                  <a:pt x="403657" y="213215"/>
                  <a:pt x="407252" y="209615"/>
                </a:cubicBezTo>
                <a:close/>
                <a:moveTo>
                  <a:pt x="304178" y="146042"/>
                </a:moveTo>
                <a:cubicBezTo>
                  <a:pt x="257011" y="174539"/>
                  <a:pt x="186081" y="227566"/>
                  <a:pt x="170599" y="298630"/>
                </a:cubicBezTo>
                <a:cubicBezTo>
                  <a:pt x="161597" y="341195"/>
                  <a:pt x="166638" y="375104"/>
                  <a:pt x="186081" y="399273"/>
                </a:cubicBezTo>
                <a:cubicBezTo>
                  <a:pt x="207324" y="425967"/>
                  <a:pt x="241529" y="435346"/>
                  <a:pt x="260972" y="438232"/>
                </a:cubicBezTo>
                <a:cubicBezTo>
                  <a:pt x="232528" y="376908"/>
                  <a:pt x="208764" y="268689"/>
                  <a:pt x="304178" y="146042"/>
                </a:cubicBezTo>
                <a:close/>
                <a:moveTo>
                  <a:pt x="465859" y="120706"/>
                </a:moveTo>
                <a:cubicBezTo>
                  <a:pt x="515649" y="167022"/>
                  <a:pt x="544151" y="232368"/>
                  <a:pt x="544151" y="299868"/>
                </a:cubicBezTo>
                <a:cubicBezTo>
                  <a:pt x="544151" y="304894"/>
                  <a:pt x="540183" y="309203"/>
                  <a:pt x="535132" y="309203"/>
                </a:cubicBezTo>
                <a:cubicBezTo>
                  <a:pt x="530080" y="309203"/>
                  <a:pt x="526112" y="304894"/>
                  <a:pt x="526112" y="299868"/>
                </a:cubicBezTo>
                <a:cubicBezTo>
                  <a:pt x="526112" y="237035"/>
                  <a:pt x="499413" y="176717"/>
                  <a:pt x="453231" y="133991"/>
                </a:cubicBezTo>
                <a:cubicBezTo>
                  <a:pt x="449623" y="130759"/>
                  <a:pt x="449262" y="125015"/>
                  <a:pt x="452870" y="121065"/>
                </a:cubicBezTo>
                <a:cubicBezTo>
                  <a:pt x="456117" y="117475"/>
                  <a:pt x="461890" y="117475"/>
                  <a:pt x="465859" y="120706"/>
                </a:cubicBezTo>
                <a:close/>
                <a:moveTo>
                  <a:pt x="342343" y="106362"/>
                </a:moveTo>
                <a:cubicBezTo>
                  <a:pt x="342703" y="106362"/>
                  <a:pt x="343063" y="106362"/>
                  <a:pt x="343423" y="106362"/>
                </a:cubicBezTo>
                <a:cubicBezTo>
                  <a:pt x="344144" y="106362"/>
                  <a:pt x="344864" y="106722"/>
                  <a:pt x="345944" y="106722"/>
                </a:cubicBezTo>
                <a:cubicBezTo>
                  <a:pt x="345944" y="106722"/>
                  <a:pt x="346304" y="106722"/>
                  <a:pt x="346304" y="107083"/>
                </a:cubicBezTo>
                <a:cubicBezTo>
                  <a:pt x="347384" y="107444"/>
                  <a:pt x="348104" y="107805"/>
                  <a:pt x="348824" y="108526"/>
                </a:cubicBezTo>
                <a:cubicBezTo>
                  <a:pt x="349184" y="108526"/>
                  <a:pt x="349184" y="108887"/>
                  <a:pt x="349184" y="108887"/>
                </a:cubicBezTo>
                <a:cubicBezTo>
                  <a:pt x="349184" y="108887"/>
                  <a:pt x="349184" y="109248"/>
                  <a:pt x="349544" y="109248"/>
                </a:cubicBezTo>
                <a:cubicBezTo>
                  <a:pt x="350264" y="109608"/>
                  <a:pt x="350625" y="110690"/>
                  <a:pt x="350985" y="111051"/>
                </a:cubicBezTo>
                <a:cubicBezTo>
                  <a:pt x="351345" y="111773"/>
                  <a:pt x="351345" y="111773"/>
                  <a:pt x="351345" y="112133"/>
                </a:cubicBezTo>
                <a:cubicBezTo>
                  <a:pt x="351705" y="112855"/>
                  <a:pt x="351705" y="113937"/>
                  <a:pt x="351705" y="114658"/>
                </a:cubicBezTo>
                <a:cubicBezTo>
                  <a:pt x="351705" y="114658"/>
                  <a:pt x="352065" y="115019"/>
                  <a:pt x="352065" y="115380"/>
                </a:cubicBezTo>
                <a:cubicBezTo>
                  <a:pt x="352065" y="116101"/>
                  <a:pt x="351705" y="116823"/>
                  <a:pt x="351705" y="117905"/>
                </a:cubicBezTo>
                <a:cubicBezTo>
                  <a:pt x="351345" y="118266"/>
                  <a:pt x="334422" y="177425"/>
                  <a:pt x="340543" y="248849"/>
                </a:cubicBezTo>
                <a:cubicBezTo>
                  <a:pt x="340903" y="253899"/>
                  <a:pt x="337303" y="258228"/>
                  <a:pt x="332622" y="258589"/>
                </a:cubicBezTo>
                <a:cubicBezTo>
                  <a:pt x="327221" y="259310"/>
                  <a:pt x="323261" y="255342"/>
                  <a:pt x="322540" y="250292"/>
                </a:cubicBezTo>
                <a:cubicBezTo>
                  <a:pt x="318940" y="208808"/>
                  <a:pt x="322540" y="172375"/>
                  <a:pt x="326861" y="147124"/>
                </a:cubicBezTo>
                <a:cubicBezTo>
                  <a:pt x="223886" y="271575"/>
                  <a:pt x="252330" y="381237"/>
                  <a:pt x="281135" y="438232"/>
                </a:cubicBezTo>
                <a:cubicBezTo>
                  <a:pt x="288696" y="436067"/>
                  <a:pt x="300577" y="431378"/>
                  <a:pt x="312459" y="423442"/>
                </a:cubicBezTo>
                <a:cubicBezTo>
                  <a:pt x="316780" y="420917"/>
                  <a:pt x="322180" y="421638"/>
                  <a:pt x="325421" y="425967"/>
                </a:cubicBezTo>
                <a:cubicBezTo>
                  <a:pt x="327941" y="429935"/>
                  <a:pt x="326861" y="435707"/>
                  <a:pt x="322540" y="438592"/>
                </a:cubicBezTo>
                <a:cubicBezTo>
                  <a:pt x="311019" y="446528"/>
                  <a:pt x="298777" y="451579"/>
                  <a:pt x="290136" y="454464"/>
                </a:cubicBezTo>
                <a:cubicBezTo>
                  <a:pt x="295897" y="463843"/>
                  <a:pt x="300937" y="471058"/>
                  <a:pt x="304178" y="475387"/>
                </a:cubicBezTo>
                <a:cubicBezTo>
                  <a:pt x="307418" y="479355"/>
                  <a:pt x="306698" y="485126"/>
                  <a:pt x="302738" y="488012"/>
                </a:cubicBezTo>
                <a:cubicBezTo>
                  <a:pt x="300937" y="489455"/>
                  <a:pt x="299137" y="490177"/>
                  <a:pt x="296977" y="490177"/>
                </a:cubicBezTo>
                <a:cubicBezTo>
                  <a:pt x="294456" y="490177"/>
                  <a:pt x="291936" y="488734"/>
                  <a:pt x="289776" y="486569"/>
                </a:cubicBezTo>
                <a:cubicBezTo>
                  <a:pt x="285815" y="481158"/>
                  <a:pt x="278614" y="471058"/>
                  <a:pt x="271053" y="457711"/>
                </a:cubicBezTo>
                <a:cubicBezTo>
                  <a:pt x="255211" y="456629"/>
                  <a:pt x="203003" y="450136"/>
                  <a:pt x="171679" y="410456"/>
                </a:cubicBezTo>
                <a:cubicBezTo>
                  <a:pt x="148996" y="381958"/>
                  <a:pt x="142875" y="343000"/>
                  <a:pt x="152956" y="295022"/>
                </a:cubicBezTo>
                <a:cubicBezTo>
                  <a:pt x="177800" y="178147"/>
                  <a:pt x="332982" y="109608"/>
                  <a:pt x="339463" y="107083"/>
                </a:cubicBezTo>
                <a:cubicBezTo>
                  <a:pt x="340543" y="106722"/>
                  <a:pt x="341623" y="106362"/>
                  <a:pt x="342343" y="106362"/>
                </a:cubicBezTo>
                <a:close/>
                <a:moveTo>
                  <a:pt x="299208" y="55562"/>
                </a:moveTo>
                <a:cubicBezTo>
                  <a:pt x="303890" y="55562"/>
                  <a:pt x="308211" y="59881"/>
                  <a:pt x="308211" y="64919"/>
                </a:cubicBezTo>
                <a:cubicBezTo>
                  <a:pt x="308211" y="69958"/>
                  <a:pt x="303890" y="73916"/>
                  <a:pt x="299208" y="73916"/>
                </a:cubicBezTo>
                <a:cubicBezTo>
                  <a:pt x="173891" y="73916"/>
                  <a:pt x="71980" y="175407"/>
                  <a:pt x="71980" y="300651"/>
                </a:cubicBezTo>
                <a:cubicBezTo>
                  <a:pt x="71980" y="425895"/>
                  <a:pt x="173891" y="527386"/>
                  <a:pt x="299208" y="527386"/>
                </a:cubicBezTo>
                <a:cubicBezTo>
                  <a:pt x="356466" y="527386"/>
                  <a:pt x="411203" y="505792"/>
                  <a:pt x="453335" y="466923"/>
                </a:cubicBezTo>
                <a:cubicBezTo>
                  <a:pt x="457296" y="463684"/>
                  <a:pt x="462698" y="464044"/>
                  <a:pt x="466299" y="467643"/>
                </a:cubicBezTo>
                <a:cubicBezTo>
                  <a:pt x="469540" y="471242"/>
                  <a:pt x="469540" y="477000"/>
                  <a:pt x="465939" y="480239"/>
                </a:cubicBezTo>
                <a:cubicBezTo>
                  <a:pt x="420205" y="522347"/>
                  <a:pt x="361147" y="545740"/>
                  <a:pt x="299208" y="545740"/>
                </a:cubicBezTo>
                <a:cubicBezTo>
                  <a:pt x="163808" y="545740"/>
                  <a:pt x="53975" y="435612"/>
                  <a:pt x="53975" y="300651"/>
                </a:cubicBezTo>
                <a:cubicBezTo>
                  <a:pt x="53975" y="165690"/>
                  <a:pt x="163808" y="55562"/>
                  <a:pt x="299208" y="55562"/>
                </a:cubicBezTo>
                <a:close/>
                <a:moveTo>
                  <a:pt x="300319" y="0"/>
                </a:moveTo>
                <a:cubicBezTo>
                  <a:pt x="465329" y="0"/>
                  <a:pt x="599715" y="134409"/>
                  <a:pt x="599715" y="299808"/>
                </a:cubicBezTo>
                <a:cubicBezTo>
                  <a:pt x="599715" y="423047"/>
                  <a:pt x="525857" y="532592"/>
                  <a:pt x="411647" y="578356"/>
                </a:cubicBezTo>
                <a:cubicBezTo>
                  <a:pt x="410566" y="578717"/>
                  <a:pt x="409124" y="579077"/>
                  <a:pt x="408044" y="579077"/>
                </a:cubicBezTo>
                <a:cubicBezTo>
                  <a:pt x="404441" y="579077"/>
                  <a:pt x="401198" y="576554"/>
                  <a:pt x="399757" y="573311"/>
                </a:cubicBezTo>
                <a:cubicBezTo>
                  <a:pt x="397956" y="568627"/>
                  <a:pt x="400117" y="563222"/>
                  <a:pt x="404801" y="561420"/>
                </a:cubicBezTo>
                <a:cubicBezTo>
                  <a:pt x="512166" y="518178"/>
                  <a:pt x="581701" y="415480"/>
                  <a:pt x="581701" y="299808"/>
                </a:cubicBezTo>
                <a:cubicBezTo>
                  <a:pt x="581701" y="144499"/>
                  <a:pt x="455241" y="18017"/>
                  <a:pt x="300319" y="18017"/>
                </a:cubicBezTo>
                <a:cubicBezTo>
                  <a:pt x="268253" y="18017"/>
                  <a:pt x="236909" y="23422"/>
                  <a:pt x="207005" y="33872"/>
                </a:cubicBezTo>
                <a:cubicBezTo>
                  <a:pt x="202322" y="35674"/>
                  <a:pt x="196917" y="33152"/>
                  <a:pt x="195116" y="28467"/>
                </a:cubicBezTo>
                <a:cubicBezTo>
                  <a:pt x="193675" y="23783"/>
                  <a:pt x="196197" y="18377"/>
                  <a:pt x="200880" y="16936"/>
                </a:cubicBezTo>
                <a:cubicBezTo>
                  <a:pt x="232946" y="5765"/>
                  <a:pt x="266092" y="0"/>
                  <a:pt x="300319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GB" sz="900">
              <a:latin typeface="Lato Light" panose="020F0502020204030203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DEA6DB4-4A66-4E31-82E9-832874D3AB2B}"/>
              </a:ext>
            </a:extLst>
          </p:cNvPr>
          <p:cNvSpPr txBox="1"/>
          <p:nvPr/>
        </p:nvSpPr>
        <p:spPr>
          <a:xfrm>
            <a:off x="-54883" y="1769551"/>
            <a:ext cx="1541863" cy="8617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Vides </a:t>
            </a:r>
          </a:p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izglītība</a:t>
            </a:r>
          </a:p>
          <a:p>
            <a:pPr algn="ctr">
              <a:lnSpc>
                <a:spcPts val="2000"/>
              </a:lnSpc>
            </a:pPr>
            <a:r>
              <a:rPr lang="lv-LV" sz="1400" dirty="0">
                <a:solidFill>
                  <a:schemeClr val="bg1">
                    <a:lumMod val="95000"/>
                  </a:schemeClr>
                </a:solidFill>
              </a:rPr>
              <a:t>NAP 301, 302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19FE8EAA-51C3-4592-B765-6F0988D48137}"/>
              </a:ext>
            </a:extLst>
          </p:cNvPr>
          <p:cNvSpPr txBox="1">
            <a:spLocks/>
          </p:cNvSpPr>
          <p:nvPr/>
        </p:nvSpPr>
        <p:spPr>
          <a:xfrm>
            <a:off x="113197" y="2942947"/>
            <a:ext cx="1270056" cy="261610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400" dirty="0">
                <a:latin typeface="+mn-lt"/>
              </a:rPr>
              <a:t>primāri DAP</a:t>
            </a:r>
          </a:p>
        </p:txBody>
      </p:sp>
      <p:sp>
        <p:nvSpPr>
          <p:cNvPr id="45" name="Rounded Rectangle 10">
            <a:extLst>
              <a:ext uri="{FF2B5EF4-FFF2-40B4-BE49-F238E27FC236}">
                <a16:creationId xmlns:a16="http://schemas.microsoft.com/office/drawing/2014/main" id="{382436A0-0AC3-437C-9361-DF06E5BBC678}"/>
              </a:ext>
            </a:extLst>
          </p:cNvPr>
          <p:cNvSpPr/>
          <p:nvPr/>
        </p:nvSpPr>
        <p:spPr>
          <a:xfrm>
            <a:off x="85309" y="6375698"/>
            <a:ext cx="1267234" cy="409342"/>
          </a:xfrm>
          <a:prstGeom prst="roundRect">
            <a:avLst>
              <a:gd name="adj" fmla="val 9513"/>
            </a:avLst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2CEA9207-15BA-4259-B095-E400F41BCADA}"/>
              </a:ext>
            </a:extLst>
          </p:cNvPr>
          <p:cNvSpPr txBox="1">
            <a:spLocks/>
          </p:cNvSpPr>
          <p:nvPr/>
        </p:nvSpPr>
        <p:spPr>
          <a:xfrm>
            <a:off x="95025" y="6323279"/>
            <a:ext cx="1270056" cy="507831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600" b="1" dirty="0">
                <a:latin typeface="+mn-lt"/>
              </a:rPr>
              <a:t>pašvaldības</a:t>
            </a:r>
            <a:r>
              <a:rPr lang="lv-LV" sz="1400" dirty="0">
                <a:latin typeface="+mn-lt"/>
              </a:rPr>
              <a:t>, DAP u.c.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28539595-BB2F-47A1-8298-055C26F4A4F1}"/>
              </a:ext>
            </a:extLst>
          </p:cNvPr>
          <p:cNvSpPr txBox="1">
            <a:spLocks/>
          </p:cNvSpPr>
          <p:nvPr/>
        </p:nvSpPr>
        <p:spPr>
          <a:xfrm>
            <a:off x="8855242" y="4914152"/>
            <a:ext cx="2749185" cy="261610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400" dirty="0">
                <a:latin typeface="+mn-lt"/>
              </a:rPr>
              <a:t>DAP un </a:t>
            </a:r>
            <a:r>
              <a:rPr lang="lv-LV" sz="1400" b="1" dirty="0">
                <a:latin typeface="+mn-lt"/>
              </a:rPr>
              <a:t>pašvaldības</a:t>
            </a:r>
          </a:p>
        </p:txBody>
      </p:sp>
    </p:spTree>
    <p:extLst>
      <p:ext uri="{BB962C8B-B14F-4D97-AF65-F5344CB8AC3E}">
        <p14:creationId xmlns:p14="http://schemas.microsoft.com/office/powerpoint/2010/main" val="468801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>
            <a:extLst>
              <a:ext uri="{FF2B5EF4-FFF2-40B4-BE49-F238E27FC236}">
                <a16:creationId xmlns:a16="http://schemas.microsoft.com/office/drawing/2014/main" id="{7EFD7F7A-BA18-4B26-8DDA-A6F2082ACE88}"/>
              </a:ext>
            </a:extLst>
          </p:cNvPr>
          <p:cNvGrpSpPr>
            <a:grpSpLocks noChangeAspect="1"/>
          </p:cNvGrpSpPr>
          <p:nvPr/>
        </p:nvGrpSpPr>
        <p:grpSpPr>
          <a:xfrm>
            <a:off x="2862385" y="4033425"/>
            <a:ext cx="7411565" cy="1281769"/>
            <a:chOff x="5540750" y="5021601"/>
            <a:chExt cx="11144634" cy="1988503"/>
          </a:xfrm>
        </p:grpSpPr>
        <p:sp>
          <p:nvSpPr>
            <p:cNvPr id="76" name="Freeform 4">
              <a:extLst>
                <a:ext uri="{FF2B5EF4-FFF2-40B4-BE49-F238E27FC236}">
                  <a16:creationId xmlns:a16="http://schemas.microsoft.com/office/drawing/2014/main" id="{96AE1EEC-1CB4-48CA-9A6A-D06AA6B7D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0750" y="5237025"/>
              <a:ext cx="9882800" cy="1568816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342900" algn="ctr"/>
              <a:endParaRPr lang="en-GB" sz="2400" dirty="0"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77" name="Freeform 5">
              <a:extLst>
                <a:ext uri="{FF2B5EF4-FFF2-40B4-BE49-F238E27FC236}">
                  <a16:creationId xmlns:a16="http://schemas.microsoft.com/office/drawing/2014/main" id="{5E2FC114-6BCB-406A-9A52-2A8B81164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39330" y="5231447"/>
              <a:ext cx="1914499" cy="1568814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 dirty="0"/>
            </a:p>
          </p:txBody>
        </p:sp>
        <p:sp>
          <p:nvSpPr>
            <p:cNvPr id="78" name="Freeform 6">
              <a:extLst>
                <a:ext uri="{FF2B5EF4-FFF2-40B4-BE49-F238E27FC236}">
                  <a16:creationId xmlns:a16="http://schemas.microsoft.com/office/drawing/2014/main" id="{21F83EE7-FC05-4B44-A988-40010F9001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70885" y="5021601"/>
              <a:ext cx="1914499" cy="1988503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</p:grpSp>
      <p:sp>
        <p:nvSpPr>
          <p:cNvPr id="83" name="Freeform 940">
            <a:extLst>
              <a:ext uri="{FF2B5EF4-FFF2-40B4-BE49-F238E27FC236}">
                <a16:creationId xmlns:a16="http://schemas.microsoft.com/office/drawing/2014/main" id="{73C39203-C8B8-48DF-A64F-15A25936793A}"/>
              </a:ext>
            </a:extLst>
          </p:cNvPr>
          <p:cNvSpPr>
            <a:spLocks noChangeAspect="1"/>
          </p:cNvSpPr>
          <p:nvPr/>
        </p:nvSpPr>
        <p:spPr bwMode="auto">
          <a:xfrm>
            <a:off x="9516933" y="1594418"/>
            <a:ext cx="883920" cy="881209"/>
          </a:xfrm>
          <a:custGeom>
            <a:avLst/>
            <a:gdLst>
              <a:gd name="T0" fmla="*/ 9264488 w 285387"/>
              <a:gd name="T1" fmla="*/ 9842650 h 283803"/>
              <a:gd name="T2" fmla="*/ 5302702 w 285387"/>
              <a:gd name="T3" fmla="*/ 8364308 h 283803"/>
              <a:gd name="T4" fmla="*/ 3046569 w 285387"/>
              <a:gd name="T5" fmla="*/ 8696628 h 283803"/>
              <a:gd name="T6" fmla="*/ 1702630 w 285387"/>
              <a:gd name="T7" fmla="*/ 7584757 h 283803"/>
              <a:gd name="T8" fmla="*/ 2067266 w 285387"/>
              <a:gd name="T9" fmla="*/ 7940769 h 283803"/>
              <a:gd name="T10" fmla="*/ 6382344 w 285387"/>
              <a:gd name="T11" fmla="*/ 7268313 h 283803"/>
              <a:gd name="T12" fmla="*/ 4714197 w 285387"/>
              <a:gd name="T13" fmla="*/ 7600630 h 283803"/>
              <a:gd name="T14" fmla="*/ 3047997 w 285387"/>
              <a:gd name="T15" fmla="*/ 7268313 h 283803"/>
              <a:gd name="T16" fmla="*/ 3876702 w 285387"/>
              <a:gd name="T17" fmla="*/ 7600630 h 283803"/>
              <a:gd name="T18" fmla="*/ 3047997 w 285387"/>
              <a:gd name="T19" fmla="*/ 7268313 h 283803"/>
              <a:gd name="T20" fmla="*/ 1702630 w 285387"/>
              <a:gd name="T21" fmla="*/ 8639621 h 283803"/>
              <a:gd name="T22" fmla="*/ 5509027 w 285387"/>
              <a:gd name="T23" fmla="*/ 6230020 h 283803"/>
              <a:gd name="T24" fmla="*/ 6328420 w 285387"/>
              <a:gd name="T25" fmla="*/ 6562251 h 283803"/>
              <a:gd name="T26" fmla="*/ 5509027 w 285387"/>
              <a:gd name="T27" fmla="*/ 6230020 h 283803"/>
              <a:gd name="T28" fmla="*/ 4829880 w 285387"/>
              <a:gd name="T29" fmla="*/ 6396138 h 283803"/>
              <a:gd name="T30" fmla="*/ 2905573 w 285387"/>
              <a:gd name="T31" fmla="*/ 6396138 h 283803"/>
              <a:gd name="T32" fmla="*/ 1338037 w 285387"/>
              <a:gd name="T33" fmla="*/ 5877293 h 283803"/>
              <a:gd name="T34" fmla="*/ 1702630 w 285387"/>
              <a:gd name="T35" fmla="*/ 5508107 h 283803"/>
              <a:gd name="T36" fmla="*/ 6538784 w 285387"/>
              <a:gd name="T37" fmla="*/ 5357801 h 283803"/>
              <a:gd name="T38" fmla="*/ 4557800 w 285387"/>
              <a:gd name="T39" fmla="*/ 5357801 h 283803"/>
              <a:gd name="T40" fmla="*/ 3876702 w 285387"/>
              <a:gd name="T41" fmla="*/ 5191618 h 283803"/>
              <a:gd name="T42" fmla="*/ 3047997 w 285387"/>
              <a:gd name="T43" fmla="*/ 5523934 h 283803"/>
              <a:gd name="T44" fmla="*/ 1702630 w 285387"/>
              <a:gd name="T45" fmla="*/ 5191618 h 283803"/>
              <a:gd name="T46" fmla="*/ 1025468 w 285387"/>
              <a:gd name="T47" fmla="*/ 5877293 h 283803"/>
              <a:gd name="T48" fmla="*/ 4502932 w 285387"/>
              <a:gd name="T49" fmla="*/ 4153370 h 283803"/>
              <a:gd name="T50" fmla="*/ 3048432 w 285387"/>
              <a:gd name="T51" fmla="*/ 4429708 h 283803"/>
              <a:gd name="T52" fmla="*/ 1702630 w 285387"/>
              <a:gd name="T53" fmla="*/ 3421155 h 283803"/>
              <a:gd name="T54" fmla="*/ 2067266 w 285387"/>
              <a:gd name="T55" fmla="*/ 3793897 h 283803"/>
              <a:gd name="T56" fmla="*/ 6379328 w 285387"/>
              <a:gd name="T57" fmla="*/ 3114984 h 283803"/>
              <a:gd name="T58" fmla="*/ 5742526 w 285387"/>
              <a:gd name="T59" fmla="*/ 3391375 h 283803"/>
              <a:gd name="T60" fmla="*/ 3047333 w 285387"/>
              <a:gd name="T61" fmla="*/ 3114984 h 283803"/>
              <a:gd name="T62" fmla="*/ 4902986 w 285387"/>
              <a:gd name="T63" fmla="*/ 3391375 h 283803"/>
              <a:gd name="T64" fmla="*/ 3047333 w 285387"/>
              <a:gd name="T65" fmla="*/ 3114984 h 283803"/>
              <a:gd name="T66" fmla="*/ 1702630 w 285387"/>
              <a:gd name="T67" fmla="*/ 4486133 h 283803"/>
              <a:gd name="T68" fmla="*/ 1179329 w 285387"/>
              <a:gd name="T69" fmla="*/ 2076650 h 283803"/>
              <a:gd name="T70" fmla="*/ 3422597 w 285387"/>
              <a:gd name="T71" fmla="*/ 2408947 h 283803"/>
              <a:gd name="T72" fmla="*/ 1179329 w 285387"/>
              <a:gd name="T73" fmla="*/ 2076650 h 283803"/>
              <a:gd name="T74" fmla="*/ 9929182 w 285387"/>
              <a:gd name="T75" fmla="*/ 8537255 h 283803"/>
              <a:gd name="T76" fmla="*/ 8573776 w 285387"/>
              <a:gd name="T77" fmla="*/ 1370695 h 283803"/>
              <a:gd name="T78" fmla="*/ 9095075 w 285387"/>
              <a:gd name="T79" fmla="*/ 1370695 h 283803"/>
              <a:gd name="T80" fmla="*/ 4276623 w 285387"/>
              <a:gd name="T81" fmla="*/ 1038272 h 283803"/>
              <a:gd name="T82" fmla="*/ 3003008 w 285387"/>
              <a:gd name="T83" fmla="*/ 1370614 h 283803"/>
              <a:gd name="T84" fmla="*/ 1181186 w 285387"/>
              <a:gd name="T85" fmla="*/ 1038272 h 283803"/>
              <a:gd name="T86" fmla="*/ 2167159 w 285387"/>
              <a:gd name="T87" fmla="*/ 1370614 h 283803"/>
              <a:gd name="T88" fmla="*/ 1181186 w 285387"/>
              <a:gd name="T89" fmla="*/ 1038272 h 283803"/>
              <a:gd name="T90" fmla="*/ 6978580 w 285387"/>
              <a:gd name="T91" fmla="*/ 2088623 h 283803"/>
              <a:gd name="T92" fmla="*/ 8573776 w 285387"/>
              <a:gd name="T93" fmla="*/ 574369 h 283803"/>
              <a:gd name="T94" fmla="*/ 9929182 w 285387"/>
              <a:gd name="T95" fmla="*/ 574369 h 283803"/>
              <a:gd name="T96" fmla="*/ 8834434 w 285387"/>
              <a:gd name="T97" fmla="*/ 313314 h 283803"/>
              <a:gd name="T98" fmla="*/ 7197822 w 285387"/>
              <a:gd name="T99" fmla="*/ 9999276 h 283803"/>
              <a:gd name="T100" fmla="*/ 5146861 w 285387"/>
              <a:gd name="T101" fmla="*/ 2245232 h 283803"/>
              <a:gd name="T102" fmla="*/ 8834434 w 285387"/>
              <a:gd name="T103" fmla="*/ 0 h 283803"/>
              <a:gd name="T104" fmla="*/ 10228960 w 285387"/>
              <a:gd name="T105" fmla="*/ 574369 h 283803"/>
              <a:gd name="T106" fmla="*/ 9394841 w 285387"/>
              <a:gd name="T107" fmla="*/ 10234253 h 283803"/>
              <a:gd name="T108" fmla="*/ 8287068 w 285387"/>
              <a:gd name="T109" fmla="*/ 8772222 h 283803"/>
              <a:gd name="T110" fmla="*/ 8834434 w 285387"/>
              <a:gd name="T111" fmla="*/ 0 h 283803"/>
              <a:gd name="T112" fmla="*/ 5404885 w 285387"/>
              <a:gd name="T113" fmla="*/ 52264 h 283803"/>
              <a:gd name="T114" fmla="*/ 7507443 w 285387"/>
              <a:gd name="T115" fmla="*/ 10155927 h 283803"/>
              <a:gd name="T116" fmla="*/ 0 w 285387"/>
              <a:gd name="T117" fmla="*/ 10155927 h 28380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85387" h="283803">
                <a:moveTo>
                  <a:pt x="273766" y="243567"/>
                </a:moveTo>
                <a:lnTo>
                  <a:pt x="242171" y="243927"/>
                </a:lnTo>
                <a:lnTo>
                  <a:pt x="258150" y="270870"/>
                </a:lnTo>
                <a:lnTo>
                  <a:pt x="273766" y="243567"/>
                </a:lnTo>
                <a:close/>
                <a:moveTo>
                  <a:pt x="84891" y="230187"/>
                </a:moveTo>
                <a:lnTo>
                  <a:pt x="147757" y="230187"/>
                </a:lnTo>
                <a:cubicBezTo>
                  <a:pt x="149900" y="230187"/>
                  <a:pt x="152043" y="232092"/>
                  <a:pt x="152043" y="234378"/>
                </a:cubicBezTo>
                <a:cubicBezTo>
                  <a:pt x="152043" y="237045"/>
                  <a:pt x="149900" y="239331"/>
                  <a:pt x="147757" y="239331"/>
                </a:cubicBezTo>
                <a:lnTo>
                  <a:pt x="84891" y="239331"/>
                </a:lnTo>
                <a:cubicBezTo>
                  <a:pt x="82748" y="239331"/>
                  <a:pt x="80962" y="237045"/>
                  <a:pt x="80962" y="234378"/>
                </a:cubicBezTo>
                <a:cubicBezTo>
                  <a:pt x="80962" y="232092"/>
                  <a:pt x="82748" y="230187"/>
                  <a:pt x="84891" y="230187"/>
                </a:cubicBezTo>
                <a:close/>
                <a:moveTo>
                  <a:pt x="47443" y="208734"/>
                </a:moveTo>
                <a:cubicBezTo>
                  <a:pt x="41638" y="208734"/>
                  <a:pt x="37283" y="213088"/>
                  <a:pt x="37283" y="218531"/>
                </a:cubicBezTo>
                <a:cubicBezTo>
                  <a:pt x="37283" y="224336"/>
                  <a:pt x="41638" y="229054"/>
                  <a:pt x="47443" y="229054"/>
                </a:cubicBezTo>
                <a:cubicBezTo>
                  <a:pt x="52886" y="229054"/>
                  <a:pt x="57603" y="224336"/>
                  <a:pt x="57603" y="218531"/>
                </a:cubicBezTo>
                <a:cubicBezTo>
                  <a:pt x="57603" y="213088"/>
                  <a:pt x="52886" y="208734"/>
                  <a:pt x="47443" y="208734"/>
                </a:cubicBezTo>
                <a:close/>
                <a:moveTo>
                  <a:pt x="131358" y="200025"/>
                </a:moveTo>
                <a:lnTo>
                  <a:pt x="177841" y="200025"/>
                </a:lnTo>
                <a:cubicBezTo>
                  <a:pt x="180020" y="200025"/>
                  <a:pt x="182199" y="201930"/>
                  <a:pt x="182199" y="204597"/>
                </a:cubicBezTo>
                <a:cubicBezTo>
                  <a:pt x="182199" y="207264"/>
                  <a:pt x="180020" y="209169"/>
                  <a:pt x="177841" y="209169"/>
                </a:cubicBezTo>
                <a:lnTo>
                  <a:pt x="131358" y="209169"/>
                </a:lnTo>
                <a:cubicBezTo>
                  <a:pt x="128816" y="209169"/>
                  <a:pt x="127000" y="207264"/>
                  <a:pt x="127000" y="204597"/>
                </a:cubicBezTo>
                <a:cubicBezTo>
                  <a:pt x="127000" y="201930"/>
                  <a:pt x="128816" y="200025"/>
                  <a:pt x="131358" y="200025"/>
                </a:cubicBezTo>
                <a:close/>
                <a:moveTo>
                  <a:pt x="84931" y="200025"/>
                </a:moveTo>
                <a:lnTo>
                  <a:pt x="108022" y="200025"/>
                </a:lnTo>
                <a:cubicBezTo>
                  <a:pt x="110547" y="200025"/>
                  <a:pt x="112351" y="201930"/>
                  <a:pt x="112351" y="204597"/>
                </a:cubicBezTo>
                <a:cubicBezTo>
                  <a:pt x="112351" y="207264"/>
                  <a:pt x="110547" y="209169"/>
                  <a:pt x="108022" y="209169"/>
                </a:cubicBezTo>
                <a:lnTo>
                  <a:pt x="84931" y="209169"/>
                </a:lnTo>
                <a:cubicBezTo>
                  <a:pt x="82766" y="209169"/>
                  <a:pt x="80962" y="207264"/>
                  <a:pt x="80962" y="204597"/>
                </a:cubicBezTo>
                <a:cubicBezTo>
                  <a:pt x="80962" y="201930"/>
                  <a:pt x="82766" y="200025"/>
                  <a:pt x="84931" y="200025"/>
                </a:cubicBezTo>
                <a:close/>
                <a:moveTo>
                  <a:pt x="47443" y="200025"/>
                </a:moveTo>
                <a:cubicBezTo>
                  <a:pt x="57603" y="200025"/>
                  <a:pt x="66312" y="208371"/>
                  <a:pt x="66312" y="218531"/>
                </a:cubicBezTo>
                <a:cubicBezTo>
                  <a:pt x="66312" y="229054"/>
                  <a:pt x="57603" y="237762"/>
                  <a:pt x="47443" y="237762"/>
                </a:cubicBezTo>
                <a:cubicBezTo>
                  <a:pt x="36920" y="237762"/>
                  <a:pt x="28575" y="229054"/>
                  <a:pt x="28575" y="218531"/>
                </a:cubicBezTo>
                <a:cubicBezTo>
                  <a:pt x="28575" y="208371"/>
                  <a:pt x="36920" y="200025"/>
                  <a:pt x="47443" y="200025"/>
                </a:cubicBezTo>
                <a:close/>
                <a:moveTo>
                  <a:pt x="153506" y="171450"/>
                </a:moveTo>
                <a:lnTo>
                  <a:pt x="176338" y="171450"/>
                </a:lnTo>
                <a:cubicBezTo>
                  <a:pt x="178478" y="171450"/>
                  <a:pt x="180619" y="173355"/>
                  <a:pt x="180619" y="176022"/>
                </a:cubicBezTo>
                <a:cubicBezTo>
                  <a:pt x="180619" y="178689"/>
                  <a:pt x="178478" y="180594"/>
                  <a:pt x="176338" y="180594"/>
                </a:cubicBezTo>
                <a:lnTo>
                  <a:pt x="153506" y="180594"/>
                </a:lnTo>
                <a:cubicBezTo>
                  <a:pt x="151009" y="180594"/>
                  <a:pt x="149225" y="178689"/>
                  <a:pt x="149225" y="176022"/>
                </a:cubicBezTo>
                <a:cubicBezTo>
                  <a:pt x="149225" y="173355"/>
                  <a:pt x="151009" y="171450"/>
                  <a:pt x="153506" y="171450"/>
                </a:cubicBezTo>
                <a:close/>
                <a:moveTo>
                  <a:pt x="84868" y="171450"/>
                </a:moveTo>
                <a:lnTo>
                  <a:pt x="130321" y="171450"/>
                </a:lnTo>
                <a:cubicBezTo>
                  <a:pt x="132807" y="171450"/>
                  <a:pt x="134582" y="173355"/>
                  <a:pt x="134582" y="176022"/>
                </a:cubicBezTo>
                <a:cubicBezTo>
                  <a:pt x="134582" y="178689"/>
                  <a:pt x="132807" y="180594"/>
                  <a:pt x="130321" y="180594"/>
                </a:cubicBezTo>
                <a:lnTo>
                  <a:pt x="84868" y="180594"/>
                </a:lnTo>
                <a:cubicBezTo>
                  <a:pt x="82738" y="180594"/>
                  <a:pt x="80962" y="178689"/>
                  <a:pt x="80962" y="176022"/>
                </a:cubicBezTo>
                <a:cubicBezTo>
                  <a:pt x="80962" y="173355"/>
                  <a:pt x="82738" y="171450"/>
                  <a:pt x="84868" y="171450"/>
                </a:cubicBezTo>
                <a:close/>
                <a:moveTo>
                  <a:pt x="47443" y="151584"/>
                </a:moveTo>
                <a:cubicBezTo>
                  <a:pt x="41638" y="151584"/>
                  <a:pt x="37283" y="155938"/>
                  <a:pt x="37283" y="161744"/>
                </a:cubicBezTo>
                <a:cubicBezTo>
                  <a:pt x="37283" y="167549"/>
                  <a:pt x="41638" y="171904"/>
                  <a:pt x="47443" y="171904"/>
                </a:cubicBezTo>
                <a:cubicBezTo>
                  <a:pt x="52886" y="171904"/>
                  <a:pt x="57603" y="167549"/>
                  <a:pt x="57603" y="161744"/>
                </a:cubicBezTo>
                <a:cubicBezTo>
                  <a:pt x="57603" y="155938"/>
                  <a:pt x="52886" y="151584"/>
                  <a:pt x="47443" y="151584"/>
                </a:cubicBezTo>
                <a:close/>
                <a:moveTo>
                  <a:pt x="131358" y="142875"/>
                </a:moveTo>
                <a:lnTo>
                  <a:pt x="177841" y="142875"/>
                </a:lnTo>
                <a:cubicBezTo>
                  <a:pt x="180020" y="142875"/>
                  <a:pt x="182199" y="145161"/>
                  <a:pt x="182199" y="147447"/>
                </a:cubicBezTo>
                <a:cubicBezTo>
                  <a:pt x="182199" y="150114"/>
                  <a:pt x="180020" y="152019"/>
                  <a:pt x="177841" y="152019"/>
                </a:cubicBezTo>
                <a:lnTo>
                  <a:pt x="131358" y="152019"/>
                </a:lnTo>
                <a:cubicBezTo>
                  <a:pt x="128816" y="152019"/>
                  <a:pt x="127000" y="150114"/>
                  <a:pt x="127000" y="147447"/>
                </a:cubicBezTo>
                <a:cubicBezTo>
                  <a:pt x="127000" y="145161"/>
                  <a:pt x="128816" y="142875"/>
                  <a:pt x="131358" y="142875"/>
                </a:cubicBezTo>
                <a:close/>
                <a:moveTo>
                  <a:pt x="84931" y="142875"/>
                </a:moveTo>
                <a:lnTo>
                  <a:pt x="108022" y="142875"/>
                </a:lnTo>
                <a:cubicBezTo>
                  <a:pt x="110547" y="142875"/>
                  <a:pt x="112351" y="145161"/>
                  <a:pt x="112351" y="147447"/>
                </a:cubicBezTo>
                <a:cubicBezTo>
                  <a:pt x="112351" y="150114"/>
                  <a:pt x="110547" y="152019"/>
                  <a:pt x="108022" y="152019"/>
                </a:cubicBezTo>
                <a:lnTo>
                  <a:pt x="84931" y="152019"/>
                </a:lnTo>
                <a:cubicBezTo>
                  <a:pt x="82766" y="152019"/>
                  <a:pt x="80962" y="150114"/>
                  <a:pt x="80962" y="147447"/>
                </a:cubicBezTo>
                <a:cubicBezTo>
                  <a:pt x="80962" y="145161"/>
                  <a:pt x="82766" y="142875"/>
                  <a:pt x="84931" y="142875"/>
                </a:cubicBezTo>
                <a:close/>
                <a:moveTo>
                  <a:pt x="47443" y="142875"/>
                </a:moveTo>
                <a:cubicBezTo>
                  <a:pt x="57603" y="142875"/>
                  <a:pt x="66312" y="151221"/>
                  <a:pt x="66312" y="161744"/>
                </a:cubicBezTo>
                <a:cubicBezTo>
                  <a:pt x="66312" y="171904"/>
                  <a:pt x="57603" y="180612"/>
                  <a:pt x="47443" y="180612"/>
                </a:cubicBezTo>
                <a:cubicBezTo>
                  <a:pt x="36920" y="180612"/>
                  <a:pt x="28575" y="171904"/>
                  <a:pt x="28575" y="161744"/>
                </a:cubicBezTo>
                <a:cubicBezTo>
                  <a:pt x="28575" y="151221"/>
                  <a:pt x="36920" y="142875"/>
                  <a:pt x="47443" y="142875"/>
                </a:cubicBezTo>
                <a:close/>
                <a:moveTo>
                  <a:pt x="84943" y="114300"/>
                </a:moveTo>
                <a:lnTo>
                  <a:pt x="125471" y="114300"/>
                </a:lnTo>
                <a:cubicBezTo>
                  <a:pt x="128004" y="114300"/>
                  <a:pt x="129813" y="115954"/>
                  <a:pt x="129813" y="117938"/>
                </a:cubicBezTo>
                <a:cubicBezTo>
                  <a:pt x="129813" y="120253"/>
                  <a:pt x="128004" y="121906"/>
                  <a:pt x="125471" y="121906"/>
                </a:cubicBezTo>
                <a:lnTo>
                  <a:pt x="84943" y="121906"/>
                </a:lnTo>
                <a:cubicBezTo>
                  <a:pt x="82772" y="121906"/>
                  <a:pt x="80962" y="120253"/>
                  <a:pt x="80962" y="117938"/>
                </a:cubicBezTo>
                <a:cubicBezTo>
                  <a:pt x="80962" y="115954"/>
                  <a:pt x="82772" y="114300"/>
                  <a:pt x="84943" y="114300"/>
                </a:cubicBezTo>
                <a:close/>
                <a:moveTo>
                  <a:pt x="47443" y="94151"/>
                </a:moveTo>
                <a:cubicBezTo>
                  <a:pt x="41638" y="94151"/>
                  <a:pt x="37283" y="98913"/>
                  <a:pt x="37283" y="104409"/>
                </a:cubicBezTo>
                <a:cubicBezTo>
                  <a:pt x="37283" y="110270"/>
                  <a:pt x="41638" y="115033"/>
                  <a:pt x="47443" y="115033"/>
                </a:cubicBezTo>
                <a:cubicBezTo>
                  <a:pt x="52886" y="115033"/>
                  <a:pt x="57603" y="110270"/>
                  <a:pt x="57603" y="104409"/>
                </a:cubicBezTo>
                <a:cubicBezTo>
                  <a:pt x="57603" y="98913"/>
                  <a:pt x="52886" y="94151"/>
                  <a:pt x="47443" y="94151"/>
                </a:cubicBezTo>
                <a:close/>
                <a:moveTo>
                  <a:pt x="160011" y="85725"/>
                </a:moveTo>
                <a:lnTo>
                  <a:pt x="177756" y="85725"/>
                </a:lnTo>
                <a:cubicBezTo>
                  <a:pt x="179974" y="85725"/>
                  <a:pt x="182193" y="87379"/>
                  <a:pt x="182193" y="89693"/>
                </a:cubicBezTo>
                <a:cubicBezTo>
                  <a:pt x="182193" y="91678"/>
                  <a:pt x="179974" y="93331"/>
                  <a:pt x="177756" y="93331"/>
                </a:cubicBezTo>
                <a:lnTo>
                  <a:pt x="160011" y="93331"/>
                </a:lnTo>
                <a:cubicBezTo>
                  <a:pt x="157424" y="93331"/>
                  <a:pt x="155575" y="91678"/>
                  <a:pt x="155575" y="89693"/>
                </a:cubicBezTo>
                <a:cubicBezTo>
                  <a:pt x="155575" y="87379"/>
                  <a:pt x="157424" y="85725"/>
                  <a:pt x="160011" y="85725"/>
                </a:cubicBezTo>
                <a:close/>
                <a:moveTo>
                  <a:pt x="84912" y="85725"/>
                </a:moveTo>
                <a:lnTo>
                  <a:pt x="136619" y="85725"/>
                </a:lnTo>
                <a:cubicBezTo>
                  <a:pt x="139133" y="85725"/>
                  <a:pt x="140928" y="87379"/>
                  <a:pt x="140928" y="89693"/>
                </a:cubicBezTo>
                <a:cubicBezTo>
                  <a:pt x="140928" y="91678"/>
                  <a:pt x="139133" y="93331"/>
                  <a:pt x="136619" y="93331"/>
                </a:cubicBezTo>
                <a:lnTo>
                  <a:pt x="84912" y="93331"/>
                </a:lnTo>
                <a:cubicBezTo>
                  <a:pt x="82758" y="93331"/>
                  <a:pt x="80962" y="91678"/>
                  <a:pt x="80962" y="89693"/>
                </a:cubicBezTo>
                <a:cubicBezTo>
                  <a:pt x="80962" y="87379"/>
                  <a:pt x="82758" y="85725"/>
                  <a:pt x="84912" y="85725"/>
                </a:cubicBezTo>
                <a:close/>
                <a:moveTo>
                  <a:pt x="47443" y="85725"/>
                </a:moveTo>
                <a:cubicBezTo>
                  <a:pt x="57603" y="85725"/>
                  <a:pt x="66312" y="94151"/>
                  <a:pt x="66312" y="104409"/>
                </a:cubicBezTo>
                <a:cubicBezTo>
                  <a:pt x="66312" y="115033"/>
                  <a:pt x="57603" y="123459"/>
                  <a:pt x="47443" y="123459"/>
                </a:cubicBezTo>
                <a:cubicBezTo>
                  <a:pt x="36920" y="123459"/>
                  <a:pt x="28575" y="115033"/>
                  <a:pt x="28575" y="104409"/>
                </a:cubicBezTo>
                <a:cubicBezTo>
                  <a:pt x="28575" y="94151"/>
                  <a:pt x="36920" y="85725"/>
                  <a:pt x="47443" y="85725"/>
                </a:cubicBezTo>
                <a:close/>
                <a:moveTo>
                  <a:pt x="32861" y="57150"/>
                </a:moveTo>
                <a:lnTo>
                  <a:pt x="95369" y="57150"/>
                </a:lnTo>
                <a:cubicBezTo>
                  <a:pt x="97869" y="57150"/>
                  <a:pt x="99655" y="59055"/>
                  <a:pt x="99655" y="61722"/>
                </a:cubicBezTo>
                <a:cubicBezTo>
                  <a:pt x="99655" y="64008"/>
                  <a:pt x="97869" y="66294"/>
                  <a:pt x="95369" y="66294"/>
                </a:cubicBezTo>
                <a:lnTo>
                  <a:pt x="32861" y="66294"/>
                </a:lnTo>
                <a:cubicBezTo>
                  <a:pt x="30361" y="66294"/>
                  <a:pt x="28575" y="64008"/>
                  <a:pt x="28575" y="61722"/>
                </a:cubicBezTo>
                <a:cubicBezTo>
                  <a:pt x="28575" y="59055"/>
                  <a:pt x="30361" y="57150"/>
                  <a:pt x="32861" y="57150"/>
                </a:cubicBezTo>
                <a:close/>
                <a:moveTo>
                  <a:pt x="262145" y="37721"/>
                </a:moveTo>
                <a:lnTo>
                  <a:pt x="262145" y="234946"/>
                </a:lnTo>
                <a:lnTo>
                  <a:pt x="276671" y="234946"/>
                </a:lnTo>
                <a:lnTo>
                  <a:pt x="276671" y="37721"/>
                </a:lnTo>
                <a:lnTo>
                  <a:pt x="262145" y="37721"/>
                </a:lnTo>
                <a:close/>
                <a:moveTo>
                  <a:pt x="238903" y="37721"/>
                </a:moveTo>
                <a:lnTo>
                  <a:pt x="238903" y="234946"/>
                </a:lnTo>
                <a:lnTo>
                  <a:pt x="253429" y="234946"/>
                </a:lnTo>
                <a:lnTo>
                  <a:pt x="253429" y="37721"/>
                </a:lnTo>
                <a:lnTo>
                  <a:pt x="238903" y="37721"/>
                </a:lnTo>
                <a:close/>
                <a:moveTo>
                  <a:pt x="83677" y="28575"/>
                </a:moveTo>
                <a:lnTo>
                  <a:pt x="119165" y="28575"/>
                </a:lnTo>
                <a:cubicBezTo>
                  <a:pt x="121674" y="28575"/>
                  <a:pt x="123467" y="30480"/>
                  <a:pt x="123467" y="33147"/>
                </a:cubicBezTo>
                <a:cubicBezTo>
                  <a:pt x="123467" y="35814"/>
                  <a:pt x="121674" y="37719"/>
                  <a:pt x="119165" y="37719"/>
                </a:cubicBezTo>
                <a:lnTo>
                  <a:pt x="83677" y="37719"/>
                </a:lnTo>
                <a:cubicBezTo>
                  <a:pt x="81168" y="37719"/>
                  <a:pt x="79375" y="35814"/>
                  <a:pt x="79375" y="33147"/>
                </a:cubicBezTo>
                <a:cubicBezTo>
                  <a:pt x="79375" y="30480"/>
                  <a:pt x="81168" y="28575"/>
                  <a:pt x="83677" y="28575"/>
                </a:cubicBezTo>
                <a:close/>
                <a:moveTo>
                  <a:pt x="32913" y="28575"/>
                </a:moveTo>
                <a:lnTo>
                  <a:pt x="60387" y="28575"/>
                </a:lnTo>
                <a:cubicBezTo>
                  <a:pt x="62918" y="28575"/>
                  <a:pt x="64725" y="30480"/>
                  <a:pt x="64725" y="33147"/>
                </a:cubicBezTo>
                <a:cubicBezTo>
                  <a:pt x="64725" y="35814"/>
                  <a:pt x="62918" y="37719"/>
                  <a:pt x="60387" y="37719"/>
                </a:cubicBezTo>
                <a:lnTo>
                  <a:pt x="32913" y="37719"/>
                </a:lnTo>
                <a:cubicBezTo>
                  <a:pt x="30382" y="37719"/>
                  <a:pt x="28575" y="35814"/>
                  <a:pt x="28575" y="33147"/>
                </a:cubicBezTo>
                <a:cubicBezTo>
                  <a:pt x="28575" y="30480"/>
                  <a:pt x="30382" y="28575"/>
                  <a:pt x="32913" y="28575"/>
                </a:cubicBezTo>
                <a:close/>
                <a:moveTo>
                  <a:pt x="152041" y="14729"/>
                </a:moveTo>
                <a:lnTo>
                  <a:pt x="152041" y="57479"/>
                </a:lnTo>
                <a:lnTo>
                  <a:pt x="194454" y="57479"/>
                </a:lnTo>
                <a:lnTo>
                  <a:pt x="152041" y="14729"/>
                </a:lnTo>
                <a:close/>
                <a:moveTo>
                  <a:pt x="246166" y="8622"/>
                </a:moveTo>
                <a:cubicBezTo>
                  <a:pt x="242171" y="8622"/>
                  <a:pt x="238903" y="11855"/>
                  <a:pt x="238903" y="15807"/>
                </a:cubicBezTo>
                <a:lnTo>
                  <a:pt x="238903" y="29099"/>
                </a:lnTo>
                <a:lnTo>
                  <a:pt x="276671" y="29099"/>
                </a:lnTo>
                <a:lnTo>
                  <a:pt x="276671" y="15807"/>
                </a:lnTo>
                <a:cubicBezTo>
                  <a:pt x="276671" y="14010"/>
                  <a:pt x="275582" y="12214"/>
                  <a:pt x="274492" y="10777"/>
                </a:cubicBezTo>
                <a:cubicBezTo>
                  <a:pt x="273040" y="9340"/>
                  <a:pt x="271224" y="8622"/>
                  <a:pt x="269408" y="8622"/>
                </a:cubicBezTo>
                <a:lnTo>
                  <a:pt x="246166" y="8622"/>
                </a:lnTo>
                <a:close/>
                <a:moveTo>
                  <a:pt x="8626" y="8622"/>
                </a:moveTo>
                <a:lnTo>
                  <a:pt x="8626" y="275181"/>
                </a:lnTo>
                <a:lnTo>
                  <a:pt x="200564" y="275181"/>
                </a:lnTo>
                <a:lnTo>
                  <a:pt x="200564" y="66101"/>
                </a:lnTo>
                <a:lnTo>
                  <a:pt x="147728" y="66101"/>
                </a:lnTo>
                <a:cubicBezTo>
                  <a:pt x="145571" y="66101"/>
                  <a:pt x="143414" y="63945"/>
                  <a:pt x="143414" y="61790"/>
                </a:cubicBezTo>
                <a:lnTo>
                  <a:pt x="143414" y="8622"/>
                </a:lnTo>
                <a:lnTo>
                  <a:pt x="8626" y="8622"/>
                </a:lnTo>
                <a:close/>
                <a:moveTo>
                  <a:pt x="246166" y="0"/>
                </a:moveTo>
                <a:lnTo>
                  <a:pt x="269408" y="0"/>
                </a:lnTo>
                <a:cubicBezTo>
                  <a:pt x="273766" y="0"/>
                  <a:pt x="277398" y="1796"/>
                  <a:pt x="280303" y="4670"/>
                </a:cubicBezTo>
                <a:cubicBezTo>
                  <a:pt x="283571" y="7544"/>
                  <a:pt x="285024" y="11855"/>
                  <a:pt x="285024" y="15807"/>
                </a:cubicBezTo>
                <a:lnTo>
                  <a:pt x="285387" y="239257"/>
                </a:lnTo>
                <a:cubicBezTo>
                  <a:pt x="285387" y="240334"/>
                  <a:pt x="285024" y="240694"/>
                  <a:pt x="284661" y="241412"/>
                </a:cubicBezTo>
                <a:lnTo>
                  <a:pt x="261782" y="281647"/>
                </a:lnTo>
                <a:cubicBezTo>
                  <a:pt x="261056" y="283084"/>
                  <a:pt x="259603" y="283803"/>
                  <a:pt x="258150" y="283803"/>
                </a:cubicBezTo>
                <a:cubicBezTo>
                  <a:pt x="256335" y="283803"/>
                  <a:pt x="254882" y="283084"/>
                  <a:pt x="254156" y="281647"/>
                </a:cubicBezTo>
                <a:lnTo>
                  <a:pt x="230914" y="241412"/>
                </a:lnTo>
                <a:cubicBezTo>
                  <a:pt x="230550" y="240694"/>
                  <a:pt x="230550" y="240334"/>
                  <a:pt x="230550" y="239257"/>
                </a:cubicBezTo>
                <a:lnTo>
                  <a:pt x="230187" y="15807"/>
                </a:lnTo>
                <a:cubicBezTo>
                  <a:pt x="230187" y="7185"/>
                  <a:pt x="237450" y="0"/>
                  <a:pt x="246166" y="0"/>
                </a:cubicBezTo>
                <a:close/>
                <a:moveTo>
                  <a:pt x="4313" y="0"/>
                </a:moveTo>
                <a:lnTo>
                  <a:pt x="147728" y="0"/>
                </a:lnTo>
                <a:cubicBezTo>
                  <a:pt x="148806" y="0"/>
                  <a:pt x="149884" y="359"/>
                  <a:pt x="150603" y="1437"/>
                </a:cubicBezTo>
                <a:lnTo>
                  <a:pt x="208113" y="58916"/>
                </a:lnTo>
                <a:cubicBezTo>
                  <a:pt x="208831" y="59634"/>
                  <a:pt x="209191" y="60712"/>
                  <a:pt x="209191" y="61790"/>
                </a:cubicBezTo>
                <a:lnTo>
                  <a:pt x="209191" y="279492"/>
                </a:lnTo>
                <a:cubicBezTo>
                  <a:pt x="209191" y="282007"/>
                  <a:pt x="207394" y="283803"/>
                  <a:pt x="205237" y="283803"/>
                </a:cubicBezTo>
                <a:lnTo>
                  <a:pt x="4313" y="283803"/>
                </a:lnTo>
                <a:cubicBezTo>
                  <a:pt x="1797" y="283803"/>
                  <a:pt x="0" y="282007"/>
                  <a:pt x="0" y="279492"/>
                </a:cubicBezTo>
                <a:lnTo>
                  <a:pt x="0" y="4670"/>
                </a:lnTo>
                <a:cubicBezTo>
                  <a:pt x="0" y="1796"/>
                  <a:pt x="1797" y="0"/>
                  <a:pt x="43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endParaRPr lang="en-GB" sz="700"/>
          </a:p>
        </p:txBody>
      </p:sp>
      <p:sp>
        <p:nvSpPr>
          <p:cNvPr id="39" name="Freeform 45">
            <a:extLst>
              <a:ext uri="{FF2B5EF4-FFF2-40B4-BE49-F238E27FC236}">
                <a16:creationId xmlns:a16="http://schemas.microsoft.com/office/drawing/2014/main" id="{CB8021D2-C6B5-4C4E-9A18-DAC70B91D16B}"/>
              </a:ext>
            </a:extLst>
          </p:cNvPr>
          <p:cNvSpPr>
            <a:spLocks noChangeAspect="1"/>
          </p:cNvSpPr>
          <p:nvPr/>
        </p:nvSpPr>
        <p:spPr bwMode="auto">
          <a:xfrm>
            <a:off x="2866132" y="1684202"/>
            <a:ext cx="795405" cy="797794"/>
          </a:xfrm>
          <a:custGeom>
            <a:avLst/>
            <a:gdLst>
              <a:gd name="T0" fmla="*/ 2147483646 w 811"/>
              <a:gd name="T1" fmla="*/ 2147483646 h 811"/>
              <a:gd name="T2" fmla="*/ 2147483646 w 811"/>
              <a:gd name="T3" fmla="*/ 2147483646 h 811"/>
              <a:gd name="T4" fmla="*/ 2147483646 w 811"/>
              <a:gd name="T5" fmla="*/ 2147483646 h 811"/>
              <a:gd name="T6" fmla="*/ 2147483646 w 811"/>
              <a:gd name="T7" fmla="*/ 2147483646 h 811"/>
              <a:gd name="T8" fmla="*/ 2147483646 w 811"/>
              <a:gd name="T9" fmla="*/ 2147483646 h 811"/>
              <a:gd name="T10" fmla="*/ 2147483646 w 811"/>
              <a:gd name="T11" fmla="*/ 2147483646 h 811"/>
              <a:gd name="T12" fmla="*/ 2147483646 w 811"/>
              <a:gd name="T13" fmla="*/ 2147483646 h 811"/>
              <a:gd name="T14" fmla="*/ 2147483646 w 811"/>
              <a:gd name="T15" fmla="*/ 2147483646 h 811"/>
              <a:gd name="T16" fmla="*/ 2147483646 w 811"/>
              <a:gd name="T17" fmla="*/ 2147483646 h 811"/>
              <a:gd name="T18" fmla="*/ 2147483646 w 811"/>
              <a:gd name="T19" fmla="*/ 2147483646 h 811"/>
              <a:gd name="T20" fmla="*/ 2147483646 w 811"/>
              <a:gd name="T21" fmla="*/ 2147483646 h 811"/>
              <a:gd name="T22" fmla="*/ 2147483646 w 811"/>
              <a:gd name="T23" fmla="*/ 2147483646 h 811"/>
              <a:gd name="T24" fmla="*/ 2147483646 w 811"/>
              <a:gd name="T25" fmla="*/ 2147483646 h 811"/>
              <a:gd name="T26" fmla="*/ 2147483646 w 811"/>
              <a:gd name="T27" fmla="*/ 2147483646 h 811"/>
              <a:gd name="T28" fmla="*/ 2147483646 w 811"/>
              <a:gd name="T29" fmla="*/ 2147483646 h 811"/>
              <a:gd name="T30" fmla="*/ 2147483646 w 811"/>
              <a:gd name="T31" fmla="*/ 2147483646 h 811"/>
              <a:gd name="T32" fmla="*/ 2147483646 w 811"/>
              <a:gd name="T33" fmla="*/ 2147483646 h 811"/>
              <a:gd name="T34" fmla="*/ 2147483646 w 811"/>
              <a:gd name="T35" fmla="*/ 2147483646 h 811"/>
              <a:gd name="T36" fmla="*/ 2147483646 w 811"/>
              <a:gd name="T37" fmla="*/ 2147483646 h 811"/>
              <a:gd name="T38" fmla="*/ 2147483646 w 811"/>
              <a:gd name="T39" fmla="*/ 2147483646 h 811"/>
              <a:gd name="T40" fmla="*/ 2147483646 w 811"/>
              <a:gd name="T41" fmla="*/ 2147483646 h 811"/>
              <a:gd name="T42" fmla="*/ 2147483646 w 811"/>
              <a:gd name="T43" fmla="*/ 2147483646 h 811"/>
              <a:gd name="T44" fmla="*/ 2147483646 w 811"/>
              <a:gd name="T45" fmla="*/ 2147483646 h 811"/>
              <a:gd name="T46" fmla="*/ 2147483646 w 811"/>
              <a:gd name="T47" fmla="*/ 2147483646 h 811"/>
              <a:gd name="T48" fmla="*/ 2147483646 w 811"/>
              <a:gd name="T49" fmla="*/ 2147483646 h 811"/>
              <a:gd name="T50" fmla="*/ 2147483646 w 811"/>
              <a:gd name="T51" fmla="*/ 2147483646 h 811"/>
              <a:gd name="T52" fmla="*/ 2147483646 w 811"/>
              <a:gd name="T53" fmla="*/ 2147483646 h 811"/>
              <a:gd name="T54" fmla="*/ 2147483646 w 811"/>
              <a:gd name="T55" fmla="*/ 2147483646 h 811"/>
              <a:gd name="T56" fmla="*/ 2147483646 w 811"/>
              <a:gd name="T57" fmla="*/ 2147483646 h 811"/>
              <a:gd name="T58" fmla="*/ 2147483646 w 811"/>
              <a:gd name="T59" fmla="*/ 2147483646 h 811"/>
              <a:gd name="T60" fmla="*/ 2147483646 w 811"/>
              <a:gd name="T61" fmla="*/ 2147483646 h 811"/>
              <a:gd name="T62" fmla="*/ 2147483646 w 811"/>
              <a:gd name="T63" fmla="*/ 2147483646 h 811"/>
              <a:gd name="T64" fmla="*/ 2147483646 w 811"/>
              <a:gd name="T65" fmla="*/ 2147483646 h 811"/>
              <a:gd name="T66" fmla="*/ 2147483646 w 811"/>
              <a:gd name="T67" fmla="*/ 2147483646 h 811"/>
              <a:gd name="T68" fmla="*/ 2147483646 w 811"/>
              <a:gd name="T69" fmla="*/ 2147483646 h 811"/>
              <a:gd name="T70" fmla="*/ 2147483646 w 811"/>
              <a:gd name="T71" fmla="*/ 2147483646 h 811"/>
              <a:gd name="T72" fmla="*/ 2147483646 w 811"/>
              <a:gd name="T73" fmla="*/ 2147483646 h 811"/>
              <a:gd name="T74" fmla="*/ 2147483646 w 811"/>
              <a:gd name="T75" fmla="*/ 2147483646 h 811"/>
              <a:gd name="T76" fmla="*/ 2147483646 w 811"/>
              <a:gd name="T77" fmla="*/ 2147483646 h 811"/>
              <a:gd name="T78" fmla="*/ 2147483646 w 811"/>
              <a:gd name="T79" fmla="*/ 2147483646 h 811"/>
              <a:gd name="T80" fmla="*/ 2147483646 w 811"/>
              <a:gd name="T81" fmla="*/ 2147483646 h 811"/>
              <a:gd name="T82" fmla="*/ 2147483646 w 811"/>
              <a:gd name="T83" fmla="*/ 2147483646 h 811"/>
              <a:gd name="T84" fmla="*/ 2147483646 w 811"/>
              <a:gd name="T85" fmla="*/ 2147483646 h 811"/>
              <a:gd name="T86" fmla="*/ 2147483646 w 811"/>
              <a:gd name="T87" fmla="*/ 2147483646 h 811"/>
              <a:gd name="T88" fmla="*/ 2147483646 w 811"/>
              <a:gd name="T89" fmla="*/ 2147483646 h 811"/>
              <a:gd name="T90" fmla="*/ 2147483646 w 811"/>
              <a:gd name="T91" fmla="*/ 2147483646 h 811"/>
              <a:gd name="T92" fmla="*/ 2147483646 w 811"/>
              <a:gd name="T93" fmla="*/ 2147483646 h 811"/>
              <a:gd name="T94" fmla="*/ 2147483646 w 811"/>
              <a:gd name="T95" fmla="*/ 2147483646 h 811"/>
              <a:gd name="T96" fmla="*/ 2147483646 w 811"/>
              <a:gd name="T97" fmla="*/ 2147483646 h 811"/>
              <a:gd name="T98" fmla="*/ 2147483646 w 811"/>
              <a:gd name="T99" fmla="*/ 2147483646 h 811"/>
              <a:gd name="T100" fmla="*/ 0 w 811"/>
              <a:gd name="T101" fmla="*/ 2147483646 h 811"/>
              <a:gd name="T102" fmla="*/ 2147483646 w 811"/>
              <a:gd name="T103" fmla="*/ 2147483646 h 811"/>
              <a:gd name="T104" fmla="*/ 2147483646 w 811"/>
              <a:gd name="T105" fmla="*/ 2147483646 h 81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811" h="811">
                <a:moveTo>
                  <a:pt x="784" y="393"/>
                </a:moveTo>
                <a:lnTo>
                  <a:pt x="686" y="393"/>
                </a:lnTo>
                <a:cubicBezTo>
                  <a:pt x="684" y="342"/>
                  <a:pt x="668" y="295"/>
                  <a:pt x="642" y="254"/>
                </a:cubicBezTo>
                <a:lnTo>
                  <a:pt x="666" y="254"/>
                </a:lnTo>
                <a:cubicBezTo>
                  <a:pt x="669" y="254"/>
                  <a:pt x="673" y="253"/>
                  <a:pt x="675" y="251"/>
                </a:cubicBezTo>
                <a:lnTo>
                  <a:pt x="724" y="201"/>
                </a:lnTo>
                <a:cubicBezTo>
                  <a:pt x="760" y="257"/>
                  <a:pt x="782" y="323"/>
                  <a:pt x="784" y="393"/>
                </a:cubicBezTo>
                <a:close/>
                <a:moveTo>
                  <a:pt x="417" y="785"/>
                </a:moveTo>
                <a:lnTo>
                  <a:pt x="417" y="686"/>
                </a:lnTo>
                <a:cubicBezTo>
                  <a:pt x="563" y="681"/>
                  <a:pt x="680" y="563"/>
                  <a:pt x="686" y="418"/>
                </a:cubicBezTo>
                <a:lnTo>
                  <a:pt x="784" y="418"/>
                </a:lnTo>
                <a:cubicBezTo>
                  <a:pt x="778" y="618"/>
                  <a:pt x="617" y="779"/>
                  <a:pt x="417" y="785"/>
                </a:cubicBezTo>
                <a:close/>
                <a:moveTo>
                  <a:pt x="25" y="418"/>
                </a:moveTo>
                <a:lnTo>
                  <a:pt x="123" y="418"/>
                </a:lnTo>
                <a:cubicBezTo>
                  <a:pt x="130" y="563"/>
                  <a:pt x="247" y="681"/>
                  <a:pt x="393" y="686"/>
                </a:cubicBezTo>
                <a:lnTo>
                  <a:pt x="393" y="785"/>
                </a:lnTo>
                <a:cubicBezTo>
                  <a:pt x="193" y="779"/>
                  <a:pt x="31" y="618"/>
                  <a:pt x="25" y="418"/>
                </a:cubicBezTo>
                <a:close/>
                <a:moveTo>
                  <a:pt x="393" y="26"/>
                </a:moveTo>
                <a:lnTo>
                  <a:pt x="393" y="124"/>
                </a:lnTo>
                <a:cubicBezTo>
                  <a:pt x="247" y="131"/>
                  <a:pt x="130" y="248"/>
                  <a:pt x="123" y="393"/>
                </a:cubicBezTo>
                <a:lnTo>
                  <a:pt x="25" y="393"/>
                </a:lnTo>
                <a:cubicBezTo>
                  <a:pt x="31" y="194"/>
                  <a:pt x="193" y="32"/>
                  <a:pt x="393" y="26"/>
                </a:cubicBezTo>
                <a:close/>
                <a:moveTo>
                  <a:pt x="559" y="135"/>
                </a:moveTo>
                <a:lnTo>
                  <a:pt x="559" y="135"/>
                </a:lnTo>
                <a:cubicBezTo>
                  <a:pt x="557" y="138"/>
                  <a:pt x="556" y="141"/>
                  <a:pt x="556" y="144"/>
                </a:cubicBezTo>
                <a:lnTo>
                  <a:pt x="556" y="168"/>
                </a:lnTo>
                <a:cubicBezTo>
                  <a:pt x="515" y="143"/>
                  <a:pt x="468" y="126"/>
                  <a:pt x="417" y="124"/>
                </a:cubicBezTo>
                <a:lnTo>
                  <a:pt x="417" y="26"/>
                </a:lnTo>
                <a:cubicBezTo>
                  <a:pt x="488" y="29"/>
                  <a:pt x="553" y="50"/>
                  <a:pt x="609" y="85"/>
                </a:cubicBezTo>
                <a:lnTo>
                  <a:pt x="559" y="135"/>
                </a:lnTo>
                <a:close/>
                <a:moveTo>
                  <a:pt x="563" y="393"/>
                </a:moveTo>
                <a:lnTo>
                  <a:pt x="563" y="393"/>
                </a:lnTo>
                <a:cubicBezTo>
                  <a:pt x="560" y="359"/>
                  <a:pt x="547" y="327"/>
                  <a:pt x="525" y="302"/>
                </a:cubicBezTo>
                <a:lnTo>
                  <a:pt x="573" y="254"/>
                </a:lnTo>
                <a:lnTo>
                  <a:pt x="612" y="254"/>
                </a:lnTo>
                <a:cubicBezTo>
                  <a:pt x="641" y="294"/>
                  <a:pt x="659" y="342"/>
                  <a:pt x="661" y="393"/>
                </a:cubicBezTo>
                <a:lnTo>
                  <a:pt x="563" y="393"/>
                </a:lnTo>
                <a:close/>
                <a:moveTo>
                  <a:pt x="417" y="564"/>
                </a:moveTo>
                <a:lnTo>
                  <a:pt x="417" y="564"/>
                </a:lnTo>
                <a:cubicBezTo>
                  <a:pt x="495" y="558"/>
                  <a:pt x="558" y="496"/>
                  <a:pt x="563" y="418"/>
                </a:cubicBezTo>
                <a:lnTo>
                  <a:pt x="661" y="418"/>
                </a:lnTo>
                <a:cubicBezTo>
                  <a:pt x="655" y="550"/>
                  <a:pt x="549" y="656"/>
                  <a:pt x="417" y="662"/>
                </a:cubicBezTo>
                <a:lnTo>
                  <a:pt x="417" y="564"/>
                </a:lnTo>
                <a:close/>
                <a:moveTo>
                  <a:pt x="246" y="418"/>
                </a:moveTo>
                <a:lnTo>
                  <a:pt x="246" y="418"/>
                </a:lnTo>
                <a:cubicBezTo>
                  <a:pt x="252" y="496"/>
                  <a:pt x="314" y="558"/>
                  <a:pt x="393" y="564"/>
                </a:cubicBezTo>
                <a:lnTo>
                  <a:pt x="393" y="662"/>
                </a:lnTo>
                <a:cubicBezTo>
                  <a:pt x="260" y="656"/>
                  <a:pt x="154" y="550"/>
                  <a:pt x="148" y="418"/>
                </a:cubicBezTo>
                <a:lnTo>
                  <a:pt x="246" y="418"/>
                </a:lnTo>
                <a:close/>
                <a:moveTo>
                  <a:pt x="393" y="246"/>
                </a:moveTo>
                <a:lnTo>
                  <a:pt x="393" y="246"/>
                </a:lnTo>
                <a:cubicBezTo>
                  <a:pt x="314" y="253"/>
                  <a:pt x="252" y="315"/>
                  <a:pt x="246" y="393"/>
                </a:cubicBezTo>
                <a:lnTo>
                  <a:pt x="148" y="393"/>
                </a:lnTo>
                <a:cubicBezTo>
                  <a:pt x="154" y="261"/>
                  <a:pt x="260" y="155"/>
                  <a:pt x="393" y="149"/>
                </a:cubicBezTo>
                <a:lnTo>
                  <a:pt x="393" y="246"/>
                </a:lnTo>
                <a:close/>
                <a:moveTo>
                  <a:pt x="508" y="285"/>
                </a:moveTo>
                <a:lnTo>
                  <a:pt x="508" y="285"/>
                </a:lnTo>
                <a:cubicBezTo>
                  <a:pt x="483" y="263"/>
                  <a:pt x="452" y="249"/>
                  <a:pt x="417" y="246"/>
                </a:cubicBezTo>
                <a:lnTo>
                  <a:pt x="417" y="148"/>
                </a:lnTo>
                <a:cubicBezTo>
                  <a:pt x="469" y="151"/>
                  <a:pt x="516" y="169"/>
                  <a:pt x="556" y="198"/>
                </a:cubicBezTo>
                <a:lnTo>
                  <a:pt x="556" y="237"/>
                </a:lnTo>
                <a:lnTo>
                  <a:pt x="508" y="285"/>
                </a:lnTo>
                <a:close/>
                <a:moveTo>
                  <a:pt x="503" y="418"/>
                </a:moveTo>
                <a:lnTo>
                  <a:pt x="539" y="418"/>
                </a:lnTo>
                <a:cubicBezTo>
                  <a:pt x="533" y="482"/>
                  <a:pt x="481" y="534"/>
                  <a:pt x="417" y="540"/>
                </a:cubicBezTo>
                <a:lnTo>
                  <a:pt x="417" y="504"/>
                </a:lnTo>
                <a:cubicBezTo>
                  <a:pt x="417" y="497"/>
                  <a:pt x="411" y="491"/>
                  <a:pt x="405" y="491"/>
                </a:cubicBezTo>
                <a:cubicBezTo>
                  <a:pt x="398" y="491"/>
                  <a:pt x="393" y="497"/>
                  <a:pt x="393" y="504"/>
                </a:cubicBezTo>
                <a:lnTo>
                  <a:pt x="393" y="540"/>
                </a:lnTo>
                <a:cubicBezTo>
                  <a:pt x="328" y="534"/>
                  <a:pt x="276" y="482"/>
                  <a:pt x="270" y="418"/>
                </a:cubicBezTo>
                <a:lnTo>
                  <a:pt x="307" y="418"/>
                </a:lnTo>
                <a:cubicBezTo>
                  <a:pt x="313" y="418"/>
                  <a:pt x="319" y="412"/>
                  <a:pt x="319" y="406"/>
                </a:cubicBezTo>
                <a:cubicBezTo>
                  <a:pt x="319" y="399"/>
                  <a:pt x="313" y="393"/>
                  <a:pt x="307" y="393"/>
                </a:cubicBezTo>
                <a:lnTo>
                  <a:pt x="270" y="393"/>
                </a:lnTo>
                <a:cubicBezTo>
                  <a:pt x="276" y="329"/>
                  <a:pt x="328" y="277"/>
                  <a:pt x="393" y="271"/>
                </a:cubicBezTo>
                <a:lnTo>
                  <a:pt x="393" y="308"/>
                </a:lnTo>
                <a:cubicBezTo>
                  <a:pt x="393" y="314"/>
                  <a:pt x="398" y="320"/>
                  <a:pt x="405" y="320"/>
                </a:cubicBezTo>
                <a:cubicBezTo>
                  <a:pt x="411" y="320"/>
                  <a:pt x="417" y="314"/>
                  <a:pt x="417" y="308"/>
                </a:cubicBezTo>
                <a:lnTo>
                  <a:pt x="417" y="271"/>
                </a:lnTo>
                <a:cubicBezTo>
                  <a:pt x="445" y="274"/>
                  <a:pt x="471" y="285"/>
                  <a:pt x="490" y="302"/>
                </a:cubicBezTo>
                <a:lnTo>
                  <a:pt x="396" y="397"/>
                </a:lnTo>
                <a:cubicBezTo>
                  <a:pt x="391" y="401"/>
                  <a:pt x="391" y="409"/>
                  <a:pt x="396" y="414"/>
                </a:cubicBezTo>
                <a:cubicBezTo>
                  <a:pt x="398" y="416"/>
                  <a:pt x="401" y="418"/>
                  <a:pt x="405" y="418"/>
                </a:cubicBezTo>
                <a:cubicBezTo>
                  <a:pt x="408" y="418"/>
                  <a:pt x="411" y="416"/>
                  <a:pt x="413" y="414"/>
                </a:cubicBezTo>
                <a:lnTo>
                  <a:pt x="508" y="319"/>
                </a:lnTo>
                <a:cubicBezTo>
                  <a:pt x="525" y="340"/>
                  <a:pt x="536" y="365"/>
                  <a:pt x="539" y="393"/>
                </a:cubicBezTo>
                <a:lnTo>
                  <a:pt x="503" y="393"/>
                </a:lnTo>
                <a:cubicBezTo>
                  <a:pt x="496" y="393"/>
                  <a:pt x="490" y="399"/>
                  <a:pt x="490" y="406"/>
                </a:cubicBezTo>
                <a:cubicBezTo>
                  <a:pt x="490" y="412"/>
                  <a:pt x="496" y="418"/>
                  <a:pt x="503" y="418"/>
                </a:cubicBezTo>
                <a:close/>
                <a:moveTo>
                  <a:pt x="687" y="43"/>
                </a:moveTo>
                <a:lnTo>
                  <a:pt x="687" y="112"/>
                </a:lnTo>
                <a:cubicBezTo>
                  <a:pt x="687" y="118"/>
                  <a:pt x="692" y="124"/>
                  <a:pt x="699" y="124"/>
                </a:cubicBezTo>
                <a:lnTo>
                  <a:pt x="767" y="124"/>
                </a:lnTo>
                <a:lnTo>
                  <a:pt x="661" y="230"/>
                </a:lnTo>
                <a:lnTo>
                  <a:pt x="580" y="230"/>
                </a:lnTo>
                <a:lnTo>
                  <a:pt x="580" y="149"/>
                </a:lnTo>
                <a:lnTo>
                  <a:pt x="687" y="43"/>
                </a:lnTo>
                <a:close/>
                <a:moveTo>
                  <a:pt x="805" y="120"/>
                </a:moveTo>
                <a:lnTo>
                  <a:pt x="805" y="120"/>
                </a:lnTo>
                <a:cubicBezTo>
                  <a:pt x="809" y="117"/>
                  <a:pt x="810" y="112"/>
                  <a:pt x="808" y="107"/>
                </a:cubicBezTo>
                <a:cubicBezTo>
                  <a:pt x="806" y="102"/>
                  <a:pt x="802" y="99"/>
                  <a:pt x="797" y="99"/>
                </a:cubicBezTo>
                <a:lnTo>
                  <a:pt x="729" y="99"/>
                </a:lnTo>
                <a:lnTo>
                  <a:pt x="805" y="22"/>
                </a:lnTo>
                <a:cubicBezTo>
                  <a:pt x="810" y="17"/>
                  <a:pt x="810" y="9"/>
                  <a:pt x="805" y="4"/>
                </a:cubicBezTo>
                <a:cubicBezTo>
                  <a:pt x="801" y="0"/>
                  <a:pt x="793" y="0"/>
                  <a:pt x="788" y="4"/>
                </a:cubicBezTo>
                <a:lnTo>
                  <a:pt x="711" y="82"/>
                </a:lnTo>
                <a:lnTo>
                  <a:pt x="711" y="13"/>
                </a:lnTo>
                <a:cubicBezTo>
                  <a:pt x="711" y="9"/>
                  <a:pt x="708" y="4"/>
                  <a:pt x="703" y="2"/>
                </a:cubicBezTo>
                <a:cubicBezTo>
                  <a:pt x="699" y="0"/>
                  <a:pt x="694" y="1"/>
                  <a:pt x="690" y="4"/>
                </a:cubicBezTo>
                <a:lnTo>
                  <a:pt x="627" y="68"/>
                </a:lnTo>
                <a:cubicBezTo>
                  <a:pt x="563" y="26"/>
                  <a:pt x="486" y="1"/>
                  <a:pt x="405" y="1"/>
                </a:cubicBezTo>
                <a:cubicBezTo>
                  <a:pt x="182" y="1"/>
                  <a:pt x="0" y="183"/>
                  <a:pt x="0" y="406"/>
                </a:cubicBezTo>
                <a:cubicBezTo>
                  <a:pt x="0" y="628"/>
                  <a:pt x="182" y="810"/>
                  <a:pt x="405" y="810"/>
                </a:cubicBezTo>
                <a:cubicBezTo>
                  <a:pt x="627" y="810"/>
                  <a:pt x="809" y="628"/>
                  <a:pt x="809" y="406"/>
                </a:cubicBezTo>
                <a:cubicBezTo>
                  <a:pt x="809" y="323"/>
                  <a:pt x="784" y="247"/>
                  <a:pt x="742" y="184"/>
                </a:cubicBezTo>
                <a:lnTo>
                  <a:pt x="805" y="1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8A79E10-F15F-4F63-AB72-A40569311CE2}"/>
              </a:ext>
            </a:extLst>
          </p:cNvPr>
          <p:cNvSpPr/>
          <p:nvPr/>
        </p:nvSpPr>
        <p:spPr>
          <a:xfrm>
            <a:off x="0" y="0"/>
            <a:ext cx="1443100" cy="3429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40B2374-566C-4391-9FE5-CB4875F657D6}"/>
              </a:ext>
            </a:extLst>
          </p:cNvPr>
          <p:cNvSpPr/>
          <p:nvPr/>
        </p:nvSpPr>
        <p:spPr>
          <a:xfrm>
            <a:off x="-13628" y="3429000"/>
            <a:ext cx="1448430" cy="3429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67A675BF-BA89-45E1-9825-756EEA7DE9C1}"/>
              </a:ext>
            </a:extLst>
          </p:cNvPr>
          <p:cNvSpPr/>
          <p:nvPr/>
        </p:nvSpPr>
        <p:spPr>
          <a:xfrm>
            <a:off x="82495" y="333069"/>
            <a:ext cx="1245667" cy="14485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20AB9344-D1B0-4C90-A5F3-A4519DC92360}"/>
              </a:ext>
            </a:extLst>
          </p:cNvPr>
          <p:cNvSpPr/>
          <p:nvPr/>
        </p:nvSpPr>
        <p:spPr>
          <a:xfrm>
            <a:off x="63611" y="3724356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559F740-936B-4023-8B32-A7C23F2C28EA}"/>
              </a:ext>
            </a:extLst>
          </p:cNvPr>
          <p:cNvSpPr txBox="1"/>
          <p:nvPr/>
        </p:nvSpPr>
        <p:spPr>
          <a:xfrm>
            <a:off x="-44000" y="1906730"/>
            <a:ext cx="1536115" cy="8617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GB" dirty="0" err="1">
                <a:solidFill>
                  <a:schemeClr val="bg1">
                    <a:lumMod val="95000"/>
                  </a:schemeClr>
                </a:solidFill>
              </a:rPr>
              <a:t>Vides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95000"/>
                  </a:schemeClr>
                </a:solidFill>
              </a:rPr>
              <a:t>monitorings</a:t>
            </a:r>
            <a:endParaRPr lang="lv-LV" dirty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lnSpc>
                <a:spcPts val="2000"/>
              </a:lnSpc>
            </a:pPr>
            <a:r>
              <a:rPr lang="lv-LV" sz="1400" dirty="0">
                <a:solidFill>
                  <a:schemeClr val="bg1">
                    <a:lumMod val="95000"/>
                  </a:schemeClr>
                </a:solidFill>
              </a:rPr>
              <a:t>NAP 293, 303</a:t>
            </a:r>
            <a:endParaRPr lang="en-GB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2ADDFE3-6875-4CF4-B33B-727FB443A5D1}"/>
              </a:ext>
            </a:extLst>
          </p:cNvPr>
          <p:cNvSpPr txBox="1"/>
          <p:nvPr/>
        </p:nvSpPr>
        <p:spPr>
          <a:xfrm>
            <a:off x="-31286" y="5388642"/>
            <a:ext cx="1483509" cy="8617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Piesārņojuma pārvaldība</a:t>
            </a:r>
          </a:p>
          <a:p>
            <a:pPr algn="ctr">
              <a:lnSpc>
                <a:spcPts val="2000"/>
              </a:lnSpc>
            </a:pPr>
            <a:r>
              <a:rPr lang="lv-LV" sz="1400" dirty="0">
                <a:solidFill>
                  <a:schemeClr val="bg1">
                    <a:lumMod val="95000"/>
                  </a:schemeClr>
                </a:solidFill>
              </a:rPr>
              <a:t>NAP 298 </a:t>
            </a:r>
          </a:p>
        </p:txBody>
      </p:sp>
      <p:sp>
        <p:nvSpPr>
          <p:cNvPr id="65" name="Freeform 967">
            <a:extLst>
              <a:ext uri="{FF2B5EF4-FFF2-40B4-BE49-F238E27FC236}">
                <a16:creationId xmlns:a16="http://schemas.microsoft.com/office/drawing/2014/main" id="{4A04635A-DB84-4B44-86E3-E45DA77E47D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5746" y="4049926"/>
            <a:ext cx="775367" cy="881098"/>
          </a:xfrm>
          <a:custGeom>
            <a:avLst/>
            <a:gdLst>
              <a:gd name="T0" fmla="*/ 2934571 w 250464"/>
              <a:gd name="T1" fmla="*/ 4925870 h 283803"/>
              <a:gd name="T2" fmla="*/ 2934571 w 250464"/>
              <a:gd name="T3" fmla="*/ 4186234 h 283803"/>
              <a:gd name="T4" fmla="*/ 2563291 w 250464"/>
              <a:gd name="T5" fmla="*/ 3640528 h 283803"/>
              <a:gd name="T6" fmla="*/ 2934571 w 250464"/>
              <a:gd name="T7" fmla="*/ 3267136 h 283803"/>
              <a:gd name="T8" fmla="*/ 3470085 w 250464"/>
              <a:gd name="T9" fmla="*/ 3640528 h 283803"/>
              <a:gd name="T10" fmla="*/ 4212645 w 250464"/>
              <a:gd name="T11" fmla="*/ 3640528 h 283803"/>
              <a:gd name="T12" fmla="*/ 3020257 w 250464"/>
              <a:gd name="T13" fmla="*/ 3102003 h 283803"/>
              <a:gd name="T14" fmla="*/ 3020257 w 250464"/>
              <a:gd name="T15" fmla="*/ 2355193 h 283803"/>
              <a:gd name="T16" fmla="*/ 2227705 w 250464"/>
              <a:gd name="T17" fmla="*/ 3037350 h 283803"/>
              <a:gd name="T18" fmla="*/ 2106332 w 250464"/>
              <a:gd name="T19" fmla="*/ 3159426 h 283803"/>
              <a:gd name="T20" fmla="*/ 1892132 w 250464"/>
              <a:gd name="T21" fmla="*/ 4387296 h 283803"/>
              <a:gd name="T22" fmla="*/ 2848895 w 250464"/>
              <a:gd name="T23" fmla="*/ 3102003 h 283803"/>
              <a:gd name="T24" fmla="*/ 2787714 w 250464"/>
              <a:gd name="T25" fmla="*/ 1801314 h 283803"/>
              <a:gd name="T26" fmla="*/ 2697276 w 250464"/>
              <a:gd name="T27" fmla="*/ 1713453 h 283803"/>
              <a:gd name="T28" fmla="*/ 3168339 w 250464"/>
              <a:gd name="T29" fmla="*/ 1579218 h 283803"/>
              <a:gd name="T30" fmla="*/ 807579 w 250464"/>
              <a:gd name="T31" fmla="*/ 1174019 h 283803"/>
              <a:gd name="T32" fmla="*/ 1439535 w 250464"/>
              <a:gd name="T33" fmla="*/ 1356804 h 283803"/>
              <a:gd name="T34" fmla="*/ 807579 w 250464"/>
              <a:gd name="T35" fmla="*/ 1174019 h 283803"/>
              <a:gd name="T36" fmla="*/ 432758 w 250464"/>
              <a:gd name="T37" fmla="*/ 1265407 h 283803"/>
              <a:gd name="T38" fmla="*/ 0 w 250464"/>
              <a:gd name="T39" fmla="*/ 1265407 h 283803"/>
              <a:gd name="T40" fmla="*/ 2913340 w 250464"/>
              <a:gd name="T41" fmla="*/ 1138485 h 283803"/>
              <a:gd name="T42" fmla="*/ 2822906 w 250464"/>
              <a:gd name="T43" fmla="*/ 1047105 h 283803"/>
              <a:gd name="T44" fmla="*/ 1531883 w 250464"/>
              <a:gd name="T45" fmla="*/ 662521 h 283803"/>
              <a:gd name="T46" fmla="*/ 0 w 250464"/>
              <a:gd name="T47" fmla="*/ 662521 h 283803"/>
              <a:gd name="T48" fmla="*/ 3133194 w 250464"/>
              <a:gd name="T49" fmla="*/ 567330 h 283803"/>
              <a:gd name="T50" fmla="*/ 3042744 w 250464"/>
              <a:gd name="T51" fmla="*/ 475924 h 283803"/>
              <a:gd name="T52" fmla="*/ 1999224 w 250464"/>
              <a:gd name="T53" fmla="*/ 2032105 h 283803"/>
              <a:gd name="T54" fmla="*/ 2934571 w 250464"/>
              <a:gd name="T55" fmla="*/ 2182843 h 283803"/>
              <a:gd name="T56" fmla="*/ 1477981 w 250464"/>
              <a:gd name="T57" fmla="*/ 3640528 h 283803"/>
              <a:gd name="T58" fmla="*/ 1099566 w 250464"/>
              <a:gd name="T59" fmla="*/ 3906196 h 283803"/>
              <a:gd name="T60" fmla="*/ 4783876 w 250464"/>
              <a:gd name="T61" fmla="*/ 3640528 h 283803"/>
              <a:gd name="T62" fmla="*/ 3534310 w 250464"/>
              <a:gd name="T63" fmla="*/ 172344 h 283803"/>
              <a:gd name="T64" fmla="*/ 3848490 w 250464"/>
              <a:gd name="T65" fmla="*/ 0 h 283803"/>
              <a:gd name="T66" fmla="*/ 3705710 w 250464"/>
              <a:gd name="T67" fmla="*/ 172344 h 283803"/>
              <a:gd name="T68" fmla="*/ 4955229 w 250464"/>
              <a:gd name="T69" fmla="*/ 3640528 h 283803"/>
              <a:gd name="T70" fmla="*/ 2698948 w 250464"/>
              <a:gd name="T71" fmla="*/ 5658237 h 283803"/>
              <a:gd name="T72" fmla="*/ 849655 w 250464"/>
              <a:gd name="T73" fmla="*/ 1895656 h 283803"/>
              <a:gd name="T74" fmla="*/ 85650 w 250464"/>
              <a:gd name="T75" fmla="*/ 1716149 h 283803"/>
              <a:gd name="T76" fmla="*/ 1449443 w 250464"/>
              <a:gd name="T77" fmla="*/ 2254694 h 283803"/>
              <a:gd name="T78" fmla="*/ 2163473 w 250464"/>
              <a:gd name="T79" fmla="*/ 172344 h 283803"/>
              <a:gd name="T80" fmla="*/ 2020640 w 250464"/>
              <a:gd name="T81" fmla="*/ 0 h 283803"/>
              <a:gd name="T82" fmla="*/ 1563162 w 250464"/>
              <a:gd name="T83" fmla="*/ 91408 h 283803"/>
              <a:gd name="T84" fmla="*/ 1036477 w 250464"/>
              <a:gd name="T85" fmla="*/ 91408 h 283803"/>
              <a:gd name="T86" fmla="*/ 660423 w 250464"/>
              <a:gd name="T87" fmla="*/ 0 h 283803"/>
              <a:gd name="T88" fmla="*/ 86123 w 250464"/>
              <a:gd name="T89" fmla="*/ 182821 h 28380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50464" h="283803">
                <a:moveTo>
                  <a:pt x="130285" y="202255"/>
                </a:moveTo>
                <a:lnTo>
                  <a:pt x="101052" y="225965"/>
                </a:lnTo>
                <a:cubicBezTo>
                  <a:pt x="112601" y="238538"/>
                  <a:pt x="129563" y="246442"/>
                  <a:pt x="148330" y="246442"/>
                </a:cubicBezTo>
                <a:cubicBezTo>
                  <a:pt x="164209" y="246442"/>
                  <a:pt x="179006" y="240694"/>
                  <a:pt x="190555" y="230994"/>
                </a:cubicBezTo>
                <a:lnTo>
                  <a:pt x="164209" y="204410"/>
                </a:lnTo>
                <a:cubicBezTo>
                  <a:pt x="159518" y="207284"/>
                  <a:pt x="154104" y="209439"/>
                  <a:pt x="148330" y="209439"/>
                </a:cubicBezTo>
                <a:cubicBezTo>
                  <a:pt x="141473" y="209439"/>
                  <a:pt x="134977" y="206565"/>
                  <a:pt x="130285" y="202255"/>
                </a:cubicBezTo>
                <a:close/>
                <a:moveTo>
                  <a:pt x="148330" y="163456"/>
                </a:moveTo>
                <a:cubicBezTo>
                  <a:pt x="137864" y="163456"/>
                  <a:pt x="129563" y="171719"/>
                  <a:pt x="129563" y="182137"/>
                </a:cubicBezTo>
                <a:cubicBezTo>
                  <a:pt x="129563" y="192555"/>
                  <a:pt x="137864" y="200818"/>
                  <a:pt x="148330" y="200818"/>
                </a:cubicBezTo>
                <a:cubicBezTo>
                  <a:pt x="158435" y="200818"/>
                  <a:pt x="167097" y="192555"/>
                  <a:pt x="167097" y="182137"/>
                </a:cubicBezTo>
                <a:cubicBezTo>
                  <a:pt x="167097" y="171719"/>
                  <a:pt x="158435" y="163456"/>
                  <a:pt x="148330" y="163456"/>
                </a:cubicBezTo>
                <a:close/>
                <a:moveTo>
                  <a:pt x="203187" y="148009"/>
                </a:moveTo>
                <a:lnTo>
                  <a:pt x="172510" y="169923"/>
                </a:lnTo>
                <a:cubicBezTo>
                  <a:pt x="174315" y="173515"/>
                  <a:pt x="175397" y="177467"/>
                  <a:pt x="175397" y="182137"/>
                </a:cubicBezTo>
                <a:cubicBezTo>
                  <a:pt x="175397" y="188244"/>
                  <a:pt x="173593" y="193633"/>
                  <a:pt x="170345" y="198303"/>
                </a:cubicBezTo>
                <a:lnTo>
                  <a:pt x="196329" y="224887"/>
                </a:lnTo>
                <a:cubicBezTo>
                  <a:pt x="206796" y="213391"/>
                  <a:pt x="212931" y="198662"/>
                  <a:pt x="212931" y="182137"/>
                </a:cubicBezTo>
                <a:cubicBezTo>
                  <a:pt x="212931" y="169563"/>
                  <a:pt x="209322" y="158067"/>
                  <a:pt x="203187" y="148009"/>
                </a:cubicBezTo>
                <a:close/>
                <a:moveTo>
                  <a:pt x="152661" y="117832"/>
                </a:moveTo>
                <a:lnTo>
                  <a:pt x="152661" y="155194"/>
                </a:lnTo>
                <a:cubicBezTo>
                  <a:pt x="158435" y="156271"/>
                  <a:pt x="163488" y="158786"/>
                  <a:pt x="167818" y="162738"/>
                </a:cubicBezTo>
                <a:lnTo>
                  <a:pt x="198134" y="141183"/>
                </a:lnTo>
                <a:cubicBezTo>
                  <a:pt x="187307" y="127891"/>
                  <a:pt x="170706" y="118910"/>
                  <a:pt x="152661" y="117832"/>
                </a:cubicBezTo>
                <a:close/>
                <a:moveTo>
                  <a:pt x="143999" y="117832"/>
                </a:moveTo>
                <a:cubicBezTo>
                  <a:pt x="126676" y="118910"/>
                  <a:pt x="110796" y="126813"/>
                  <a:pt x="99969" y="139387"/>
                </a:cubicBezTo>
                <a:lnTo>
                  <a:pt x="112601" y="151960"/>
                </a:lnTo>
                <a:cubicBezTo>
                  <a:pt x="114405" y="153757"/>
                  <a:pt x="114405" y="156271"/>
                  <a:pt x="112601" y="158067"/>
                </a:cubicBezTo>
                <a:cubicBezTo>
                  <a:pt x="111518" y="158786"/>
                  <a:pt x="110435" y="159145"/>
                  <a:pt x="109353" y="159145"/>
                </a:cubicBezTo>
                <a:cubicBezTo>
                  <a:pt x="108270" y="159145"/>
                  <a:pt x="107187" y="158786"/>
                  <a:pt x="106466" y="158067"/>
                </a:cubicBezTo>
                <a:lnTo>
                  <a:pt x="94556" y="146212"/>
                </a:lnTo>
                <a:cubicBezTo>
                  <a:pt x="87699" y="156271"/>
                  <a:pt x="83368" y="168845"/>
                  <a:pt x="83368" y="182137"/>
                </a:cubicBezTo>
                <a:cubicBezTo>
                  <a:pt x="83368" y="196147"/>
                  <a:pt x="88060" y="208721"/>
                  <a:pt x="95639" y="219498"/>
                </a:cubicBezTo>
                <a:lnTo>
                  <a:pt x="124510" y="195429"/>
                </a:lnTo>
                <a:cubicBezTo>
                  <a:pt x="122345" y="191477"/>
                  <a:pt x="120902" y="187166"/>
                  <a:pt x="120902" y="182137"/>
                </a:cubicBezTo>
                <a:cubicBezTo>
                  <a:pt x="120902" y="168486"/>
                  <a:pt x="131007" y="157349"/>
                  <a:pt x="143999" y="155194"/>
                </a:cubicBezTo>
                <a:lnTo>
                  <a:pt x="143999" y="117832"/>
                </a:lnTo>
                <a:close/>
                <a:moveTo>
                  <a:pt x="136335" y="85725"/>
                </a:moveTo>
                <a:cubicBezTo>
                  <a:pt x="138621" y="85725"/>
                  <a:pt x="140907" y="87923"/>
                  <a:pt x="140907" y="90121"/>
                </a:cubicBezTo>
                <a:cubicBezTo>
                  <a:pt x="140907" y="92686"/>
                  <a:pt x="138621" y="94884"/>
                  <a:pt x="136335" y="94884"/>
                </a:cubicBezTo>
                <a:cubicBezTo>
                  <a:pt x="133668" y="94884"/>
                  <a:pt x="131763" y="92686"/>
                  <a:pt x="131763" y="90121"/>
                </a:cubicBezTo>
                <a:cubicBezTo>
                  <a:pt x="131763" y="87923"/>
                  <a:pt x="133668" y="85725"/>
                  <a:pt x="136335" y="85725"/>
                </a:cubicBezTo>
                <a:close/>
                <a:moveTo>
                  <a:pt x="160147" y="69850"/>
                </a:moveTo>
                <a:cubicBezTo>
                  <a:pt x="162433" y="69850"/>
                  <a:pt x="164719" y="72048"/>
                  <a:pt x="164719" y="74613"/>
                </a:cubicBezTo>
                <a:cubicBezTo>
                  <a:pt x="164719" y="76811"/>
                  <a:pt x="162433" y="79009"/>
                  <a:pt x="160147" y="79009"/>
                </a:cubicBezTo>
                <a:cubicBezTo>
                  <a:pt x="157480" y="79009"/>
                  <a:pt x="155575" y="76811"/>
                  <a:pt x="155575" y="74613"/>
                </a:cubicBezTo>
                <a:cubicBezTo>
                  <a:pt x="155575" y="72048"/>
                  <a:pt x="157480" y="69850"/>
                  <a:pt x="160147" y="69850"/>
                </a:cubicBezTo>
                <a:close/>
                <a:moveTo>
                  <a:pt x="40820" y="58737"/>
                </a:moveTo>
                <a:lnTo>
                  <a:pt x="72763" y="58737"/>
                </a:lnTo>
                <a:cubicBezTo>
                  <a:pt x="75276" y="58737"/>
                  <a:pt x="77429" y="60642"/>
                  <a:pt x="77429" y="63309"/>
                </a:cubicBezTo>
                <a:cubicBezTo>
                  <a:pt x="77429" y="65595"/>
                  <a:pt x="75276" y="67881"/>
                  <a:pt x="72763" y="67881"/>
                </a:cubicBezTo>
                <a:lnTo>
                  <a:pt x="40820" y="67881"/>
                </a:lnTo>
                <a:cubicBezTo>
                  <a:pt x="38308" y="67881"/>
                  <a:pt x="36513" y="65595"/>
                  <a:pt x="36513" y="63309"/>
                </a:cubicBezTo>
                <a:cubicBezTo>
                  <a:pt x="36513" y="60642"/>
                  <a:pt x="38308" y="58737"/>
                  <a:pt x="40820" y="58737"/>
                </a:cubicBezTo>
                <a:close/>
                <a:moveTo>
                  <a:pt x="4234" y="58737"/>
                </a:moveTo>
                <a:lnTo>
                  <a:pt x="17639" y="58737"/>
                </a:lnTo>
                <a:cubicBezTo>
                  <a:pt x="19756" y="58737"/>
                  <a:pt x="21872" y="60642"/>
                  <a:pt x="21872" y="63309"/>
                </a:cubicBezTo>
                <a:cubicBezTo>
                  <a:pt x="21872" y="65595"/>
                  <a:pt x="19756" y="67881"/>
                  <a:pt x="17639" y="67881"/>
                </a:cubicBezTo>
                <a:lnTo>
                  <a:pt x="4234" y="67881"/>
                </a:lnTo>
                <a:cubicBezTo>
                  <a:pt x="1764" y="67881"/>
                  <a:pt x="0" y="65595"/>
                  <a:pt x="0" y="63309"/>
                </a:cubicBezTo>
                <a:cubicBezTo>
                  <a:pt x="0" y="60642"/>
                  <a:pt x="1764" y="58737"/>
                  <a:pt x="4234" y="58737"/>
                </a:cubicBezTo>
                <a:close/>
                <a:moveTo>
                  <a:pt x="142685" y="52387"/>
                </a:moveTo>
                <a:cubicBezTo>
                  <a:pt x="144971" y="52387"/>
                  <a:pt x="147257" y="54292"/>
                  <a:pt x="147257" y="56959"/>
                </a:cubicBezTo>
                <a:cubicBezTo>
                  <a:pt x="147257" y="59626"/>
                  <a:pt x="144971" y="61531"/>
                  <a:pt x="142685" y="61531"/>
                </a:cubicBezTo>
                <a:cubicBezTo>
                  <a:pt x="140018" y="61531"/>
                  <a:pt x="138113" y="59626"/>
                  <a:pt x="138113" y="56959"/>
                </a:cubicBezTo>
                <a:cubicBezTo>
                  <a:pt x="138113" y="54292"/>
                  <a:pt x="140018" y="52387"/>
                  <a:pt x="142685" y="52387"/>
                </a:cubicBezTo>
                <a:close/>
                <a:moveTo>
                  <a:pt x="4302" y="28575"/>
                </a:moveTo>
                <a:lnTo>
                  <a:pt x="72770" y="28575"/>
                </a:lnTo>
                <a:cubicBezTo>
                  <a:pt x="75279" y="28575"/>
                  <a:pt x="77430" y="30480"/>
                  <a:pt x="77430" y="33147"/>
                </a:cubicBezTo>
                <a:cubicBezTo>
                  <a:pt x="77430" y="35433"/>
                  <a:pt x="75279" y="37719"/>
                  <a:pt x="72770" y="37719"/>
                </a:cubicBezTo>
                <a:lnTo>
                  <a:pt x="4302" y="37719"/>
                </a:lnTo>
                <a:cubicBezTo>
                  <a:pt x="1793" y="37719"/>
                  <a:pt x="0" y="35433"/>
                  <a:pt x="0" y="33147"/>
                </a:cubicBezTo>
                <a:cubicBezTo>
                  <a:pt x="0" y="30480"/>
                  <a:pt x="1793" y="28575"/>
                  <a:pt x="4302" y="28575"/>
                </a:cubicBezTo>
                <a:close/>
                <a:moveTo>
                  <a:pt x="153797" y="23812"/>
                </a:moveTo>
                <a:cubicBezTo>
                  <a:pt x="156083" y="23812"/>
                  <a:pt x="158369" y="25717"/>
                  <a:pt x="158369" y="28384"/>
                </a:cubicBezTo>
                <a:cubicBezTo>
                  <a:pt x="158369" y="31051"/>
                  <a:pt x="156083" y="32956"/>
                  <a:pt x="153797" y="32956"/>
                </a:cubicBezTo>
                <a:cubicBezTo>
                  <a:pt x="151130" y="32956"/>
                  <a:pt x="149225" y="31051"/>
                  <a:pt x="149225" y="28384"/>
                </a:cubicBezTo>
                <a:cubicBezTo>
                  <a:pt x="149225" y="25717"/>
                  <a:pt x="151130" y="23812"/>
                  <a:pt x="153797" y="23812"/>
                </a:cubicBezTo>
                <a:close/>
                <a:moveTo>
                  <a:pt x="118014" y="8622"/>
                </a:moveTo>
                <a:lnTo>
                  <a:pt x="118014" y="72927"/>
                </a:lnTo>
                <a:cubicBezTo>
                  <a:pt x="118014" y="84782"/>
                  <a:pt x="111518" y="95559"/>
                  <a:pt x="101052" y="101666"/>
                </a:cubicBezTo>
                <a:cubicBezTo>
                  <a:pt x="92751" y="106696"/>
                  <a:pt x="85533" y="112443"/>
                  <a:pt x="79398" y="118910"/>
                </a:cubicBezTo>
                <a:lnTo>
                  <a:pt x="93834" y="133280"/>
                </a:lnTo>
                <a:cubicBezTo>
                  <a:pt x="107187" y="118191"/>
                  <a:pt x="126676" y="109210"/>
                  <a:pt x="148330" y="109210"/>
                </a:cubicBezTo>
                <a:cubicBezTo>
                  <a:pt x="188751" y="109210"/>
                  <a:pt x="221592" y="141902"/>
                  <a:pt x="221592" y="182137"/>
                </a:cubicBezTo>
                <a:cubicBezTo>
                  <a:pt x="221592" y="222372"/>
                  <a:pt x="188751" y="255063"/>
                  <a:pt x="148330" y="255063"/>
                </a:cubicBezTo>
                <a:cubicBezTo>
                  <a:pt x="107548" y="255063"/>
                  <a:pt x="74706" y="222372"/>
                  <a:pt x="74706" y="182137"/>
                </a:cubicBezTo>
                <a:cubicBezTo>
                  <a:pt x="74706" y="166330"/>
                  <a:pt x="79759" y="151960"/>
                  <a:pt x="88421" y="140105"/>
                </a:cubicBezTo>
                <a:lnTo>
                  <a:pt x="73985" y="125736"/>
                </a:lnTo>
                <a:cubicBezTo>
                  <a:pt x="58827" y="145135"/>
                  <a:pt x="52331" y="169923"/>
                  <a:pt x="55579" y="195429"/>
                </a:cubicBezTo>
                <a:cubicBezTo>
                  <a:pt x="61353" y="236742"/>
                  <a:pt x="95999" y="270152"/>
                  <a:pt x="137503" y="274822"/>
                </a:cubicBezTo>
                <a:cubicBezTo>
                  <a:pt x="164570" y="277696"/>
                  <a:pt x="190555" y="269433"/>
                  <a:pt x="210765" y="251471"/>
                </a:cubicBezTo>
                <a:cubicBezTo>
                  <a:pt x="230615" y="233868"/>
                  <a:pt x="241803" y="208362"/>
                  <a:pt x="241803" y="182137"/>
                </a:cubicBezTo>
                <a:cubicBezTo>
                  <a:pt x="241803" y="149086"/>
                  <a:pt x="224119" y="118191"/>
                  <a:pt x="195247" y="101666"/>
                </a:cubicBezTo>
                <a:cubicBezTo>
                  <a:pt x="184781" y="95559"/>
                  <a:pt x="178645" y="84782"/>
                  <a:pt x="178645" y="72927"/>
                </a:cubicBezTo>
                <a:lnTo>
                  <a:pt x="178645" y="8622"/>
                </a:lnTo>
                <a:lnTo>
                  <a:pt x="118014" y="8622"/>
                </a:lnTo>
                <a:close/>
                <a:moveTo>
                  <a:pt x="102135" y="0"/>
                </a:moveTo>
                <a:lnTo>
                  <a:pt x="194525" y="0"/>
                </a:lnTo>
                <a:cubicBezTo>
                  <a:pt x="196690" y="0"/>
                  <a:pt x="198495" y="2155"/>
                  <a:pt x="198495" y="4311"/>
                </a:cubicBezTo>
                <a:cubicBezTo>
                  <a:pt x="198495" y="6826"/>
                  <a:pt x="196690" y="8622"/>
                  <a:pt x="194525" y="8622"/>
                </a:cubicBezTo>
                <a:lnTo>
                  <a:pt x="187307" y="8622"/>
                </a:lnTo>
                <a:lnTo>
                  <a:pt x="187307" y="72927"/>
                </a:lnTo>
                <a:cubicBezTo>
                  <a:pt x="187307" y="81549"/>
                  <a:pt x="191999" y="89452"/>
                  <a:pt x="199578" y="94122"/>
                </a:cubicBezTo>
                <a:cubicBezTo>
                  <a:pt x="230976" y="112443"/>
                  <a:pt x="250464" y="145853"/>
                  <a:pt x="250464" y="182137"/>
                </a:cubicBezTo>
                <a:cubicBezTo>
                  <a:pt x="250464" y="210876"/>
                  <a:pt x="238194" y="238538"/>
                  <a:pt x="216540" y="257937"/>
                </a:cubicBezTo>
                <a:cubicBezTo>
                  <a:pt x="197412" y="274822"/>
                  <a:pt x="173593" y="283803"/>
                  <a:pt x="148330" y="283803"/>
                </a:cubicBezTo>
                <a:cubicBezTo>
                  <a:pt x="144721" y="283803"/>
                  <a:pt x="140390" y="283444"/>
                  <a:pt x="136420" y="283084"/>
                </a:cubicBezTo>
                <a:cubicBezTo>
                  <a:pt x="91308" y="278055"/>
                  <a:pt x="53413" y="241771"/>
                  <a:pt x="46917" y="196866"/>
                </a:cubicBezTo>
                <a:cubicBezTo>
                  <a:pt x="42947" y="168486"/>
                  <a:pt x="50887" y="140824"/>
                  <a:pt x="67849" y="119269"/>
                </a:cubicBezTo>
                <a:lnTo>
                  <a:pt x="42947" y="94841"/>
                </a:lnTo>
                <a:lnTo>
                  <a:pt x="4331" y="94841"/>
                </a:lnTo>
                <a:cubicBezTo>
                  <a:pt x="1805" y="94841"/>
                  <a:pt x="0" y="92685"/>
                  <a:pt x="0" y="90170"/>
                </a:cubicBezTo>
                <a:cubicBezTo>
                  <a:pt x="0" y="88015"/>
                  <a:pt x="1805" y="85859"/>
                  <a:pt x="4331" y="85859"/>
                </a:cubicBezTo>
                <a:lnTo>
                  <a:pt x="44752" y="85859"/>
                </a:lnTo>
                <a:cubicBezTo>
                  <a:pt x="45834" y="85859"/>
                  <a:pt x="46917" y="86578"/>
                  <a:pt x="47639" y="87296"/>
                </a:cubicBezTo>
                <a:lnTo>
                  <a:pt x="73263" y="112803"/>
                </a:lnTo>
                <a:cubicBezTo>
                  <a:pt x="80120" y="105618"/>
                  <a:pt x="88060" y="99511"/>
                  <a:pt x="96721" y="94122"/>
                </a:cubicBezTo>
                <a:cubicBezTo>
                  <a:pt x="104661" y="89452"/>
                  <a:pt x="109353" y="81549"/>
                  <a:pt x="109353" y="72927"/>
                </a:cubicBezTo>
                <a:lnTo>
                  <a:pt x="109353" y="8622"/>
                </a:lnTo>
                <a:lnTo>
                  <a:pt x="102135" y="8622"/>
                </a:lnTo>
                <a:cubicBezTo>
                  <a:pt x="99969" y="8622"/>
                  <a:pt x="97804" y="6826"/>
                  <a:pt x="97804" y="4311"/>
                </a:cubicBezTo>
                <a:cubicBezTo>
                  <a:pt x="97804" y="2155"/>
                  <a:pt x="99969" y="0"/>
                  <a:pt x="102135" y="0"/>
                </a:cubicBezTo>
                <a:close/>
                <a:moveTo>
                  <a:pt x="57129" y="0"/>
                </a:moveTo>
                <a:lnTo>
                  <a:pt x="74270" y="0"/>
                </a:lnTo>
                <a:cubicBezTo>
                  <a:pt x="76822" y="0"/>
                  <a:pt x="79011" y="2286"/>
                  <a:pt x="79011" y="4572"/>
                </a:cubicBezTo>
                <a:cubicBezTo>
                  <a:pt x="79011" y="7239"/>
                  <a:pt x="76822" y="9144"/>
                  <a:pt x="74270" y="9144"/>
                </a:cubicBezTo>
                <a:lnTo>
                  <a:pt x="57129" y="9144"/>
                </a:lnTo>
                <a:cubicBezTo>
                  <a:pt x="54576" y="9144"/>
                  <a:pt x="52388" y="7239"/>
                  <a:pt x="52388" y="4572"/>
                </a:cubicBezTo>
                <a:cubicBezTo>
                  <a:pt x="52388" y="2286"/>
                  <a:pt x="54576" y="0"/>
                  <a:pt x="57129" y="0"/>
                </a:cubicBezTo>
                <a:close/>
                <a:moveTo>
                  <a:pt x="4355" y="0"/>
                </a:moveTo>
                <a:lnTo>
                  <a:pt x="33383" y="0"/>
                </a:lnTo>
                <a:cubicBezTo>
                  <a:pt x="35560" y="0"/>
                  <a:pt x="37737" y="2286"/>
                  <a:pt x="37737" y="4572"/>
                </a:cubicBezTo>
                <a:cubicBezTo>
                  <a:pt x="37737" y="7239"/>
                  <a:pt x="35560" y="9144"/>
                  <a:pt x="33383" y="9144"/>
                </a:cubicBezTo>
                <a:lnTo>
                  <a:pt x="4355" y="9144"/>
                </a:lnTo>
                <a:cubicBezTo>
                  <a:pt x="1815" y="9144"/>
                  <a:pt x="0" y="7239"/>
                  <a:pt x="0" y="4572"/>
                </a:cubicBezTo>
                <a:cubicBezTo>
                  <a:pt x="0" y="2286"/>
                  <a:pt x="1815" y="0"/>
                  <a:pt x="4355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anchor="ctr"/>
          <a:lstStyle/>
          <a:p>
            <a:endParaRPr lang="en-GB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1E3DADFC-C16D-42C0-ABF1-E9E519E87F63}"/>
              </a:ext>
            </a:extLst>
          </p:cNvPr>
          <p:cNvGrpSpPr/>
          <p:nvPr/>
        </p:nvGrpSpPr>
        <p:grpSpPr>
          <a:xfrm>
            <a:off x="412764" y="730966"/>
            <a:ext cx="628349" cy="672345"/>
            <a:chOff x="1261018" y="2777550"/>
            <a:chExt cx="403225" cy="404813"/>
          </a:xfrm>
          <a:solidFill>
            <a:schemeClr val="accent4"/>
          </a:solidFill>
        </p:grpSpPr>
        <p:sp>
          <p:nvSpPr>
            <p:cNvPr id="67" name="Freeform 73">
              <a:extLst>
                <a:ext uri="{FF2B5EF4-FFF2-40B4-BE49-F238E27FC236}">
                  <a16:creationId xmlns:a16="http://schemas.microsoft.com/office/drawing/2014/main" id="{B1BA01AA-AAC4-4E6B-B496-1BC1FD4607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61018" y="2777550"/>
              <a:ext cx="403225" cy="404813"/>
            </a:xfrm>
            <a:custGeom>
              <a:avLst/>
              <a:gdLst>
                <a:gd name="T0" fmla="*/ 208 w 215"/>
                <a:gd name="T1" fmla="*/ 0 h 215"/>
                <a:gd name="T2" fmla="*/ 7 w 215"/>
                <a:gd name="T3" fmla="*/ 0 h 215"/>
                <a:gd name="T4" fmla="*/ 0 w 215"/>
                <a:gd name="T5" fmla="*/ 7 h 215"/>
                <a:gd name="T6" fmla="*/ 0 w 215"/>
                <a:gd name="T7" fmla="*/ 208 h 215"/>
                <a:gd name="T8" fmla="*/ 7 w 215"/>
                <a:gd name="T9" fmla="*/ 215 h 215"/>
                <a:gd name="T10" fmla="*/ 208 w 215"/>
                <a:gd name="T11" fmla="*/ 215 h 215"/>
                <a:gd name="T12" fmla="*/ 215 w 215"/>
                <a:gd name="T13" fmla="*/ 208 h 215"/>
                <a:gd name="T14" fmla="*/ 215 w 215"/>
                <a:gd name="T15" fmla="*/ 7 h 215"/>
                <a:gd name="T16" fmla="*/ 208 w 215"/>
                <a:gd name="T17" fmla="*/ 0 h 215"/>
                <a:gd name="T18" fmla="*/ 201 w 215"/>
                <a:gd name="T19" fmla="*/ 202 h 215"/>
                <a:gd name="T20" fmla="*/ 13 w 215"/>
                <a:gd name="T21" fmla="*/ 202 h 215"/>
                <a:gd name="T22" fmla="*/ 13 w 215"/>
                <a:gd name="T23" fmla="*/ 14 h 215"/>
                <a:gd name="T24" fmla="*/ 201 w 215"/>
                <a:gd name="T25" fmla="*/ 14 h 215"/>
                <a:gd name="T26" fmla="*/ 201 w 215"/>
                <a:gd name="T27" fmla="*/ 202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5" h="215">
                  <a:moveTo>
                    <a:pt x="208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7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12"/>
                    <a:pt x="3" y="215"/>
                    <a:pt x="7" y="215"/>
                  </a:cubicBezTo>
                  <a:cubicBezTo>
                    <a:pt x="208" y="215"/>
                    <a:pt x="208" y="215"/>
                    <a:pt x="208" y="215"/>
                  </a:cubicBezTo>
                  <a:cubicBezTo>
                    <a:pt x="212" y="215"/>
                    <a:pt x="215" y="212"/>
                    <a:pt x="215" y="208"/>
                  </a:cubicBezTo>
                  <a:cubicBezTo>
                    <a:pt x="215" y="7"/>
                    <a:pt x="215" y="7"/>
                    <a:pt x="215" y="7"/>
                  </a:cubicBezTo>
                  <a:cubicBezTo>
                    <a:pt x="215" y="4"/>
                    <a:pt x="212" y="0"/>
                    <a:pt x="208" y="0"/>
                  </a:cubicBezTo>
                  <a:close/>
                  <a:moveTo>
                    <a:pt x="201" y="202"/>
                  </a:moveTo>
                  <a:cubicBezTo>
                    <a:pt x="13" y="202"/>
                    <a:pt x="13" y="202"/>
                    <a:pt x="13" y="202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201" y="14"/>
                    <a:pt x="201" y="14"/>
                    <a:pt x="201" y="14"/>
                  </a:cubicBezTo>
                  <a:lnTo>
                    <a:pt x="201" y="2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68" name="Freeform 74">
              <a:extLst>
                <a:ext uri="{FF2B5EF4-FFF2-40B4-BE49-F238E27FC236}">
                  <a16:creationId xmlns:a16="http://schemas.microsoft.com/office/drawing/2014/main" id="{F764DC72-4BD3-4B9B-B3EE-8EEDB284B7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4925" y="2849563"/>
              <a:ext cx="101600" cy="303213"/>
            </a:xfrm>
            <a:custGeom>
              <a:avLst/>
              <a:gdLst>
                <a:gd name="T0" fmla="*/ 7 w 54"/>
                <a:gd name="T1" fmla="*/ 27 h 161"/>
                <a:gd name="T2" fmla="*/ 20 w 54"/>
                <a:gd name="T3" fmla="*/ 27 h 161"/>
                <a:gd name="T4" fmla="*/ 20 w 54"/>
                <a:gd name="T5" fmla="*/ 155 h 161"/>
                <a:gd name="T6" fmla="*/ 27 w 54"/>
                <a:gd name="T7" fmla="*/ 161 h 161"/>
                <a:gd name="T8" fmla="*/ 33 w 54"/>
                <a:gd name="T9" fmla="*/ 155 h 161"/>
                <a:gd name="T10" fmla="*/ 33 w 54"/>
                <a:gd name="T11" fmla="*/ 27 h 161"/>
                <a:gd name="T12" fmla="*/ 47 w 54"/>
                <a:gd name="T13" fmla="*/ 27 h 161"/>
                <a:gd name="T14" fmla="*/ 54 w 54"/>
                <a:gd name="T15" fmla="*/ 20 h 161"/>
                <a:gd name="T16" fmla="*/ 47 w 54"/>
                <a:gd name="T17" fmla="*/ 14 h 161"/>
                <a:gd name="T18" fmla="*/ 33 w 54"/>
                <a:gd name="T19" fmla="*/ 14 h 161"/>
                <a:gd name="T20" fmla="*/ 33 w 54"/>
                <a:gd name="T21" fmla="*/ 7 h 161"/>
                <a:gd name="T22" fmla="*/ 27 w 54"/>
                <a:gd name="T23" fmla="*/ 0 h 161"/>
                <a:gd name="T24" fmla="*/ 20 w 54"/>
                <a:gd name="T25" fmla="*/ 7 h 161"/>
                <a:gd name="T26" fmla="*/ 20 w 54"/>
                <a:gd name="T27" fmla="*/ 14 h 161"/>
                <a:gd name="T28" fmla="*/ 7 w 54"/>
                <a:gd name="T29" fmla="*/ 14 h 161"/>
                <a:gd name="T30" fmla="*/ 0 w 54"/>
                <a:gd name="T31" fmla="*/ 20 h 161"/>
                <a:gd name="T32" fmla="*/ 7 w 54"/>
                <a:gd name="T33" fmla="*/ 27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161">
                  <a:moveTo>
                    <a:pt x="7" y="27"/>
                  </a:moveTo>
                  <a:cubicBezTo>
                    <a:pt x="20" y="27"/>
                    <a:pt x="20" y="27"/>
                    <a:pt x="20" y="27"/>
                  </a:cubicBezTo>
                  <a:cubicBezTo>
                    <a:pt x="20" y="155"/>
                    <a:pt x="20" y="155"/>
                    <a:pt x="20" y="155"/>
                  </a:cubicBezTo>
                  <a:cubicBezTo>
                    <a:pt x="20" y="158"/>
                    <a:pt x="23" y="161"/>
                    <a:pt x="27" y="161"/>
                  </a:cubicBezTo>
                  <a:cubicBezTo>
                    <a:pt x="30" y="161"/>
                    <a:pt x="33" y="158"/>
                    <a:pt x="33" y="155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51" y="27"/>
                    <a:pt x="54" y="24"/>
                    <a:pt x="54" y="20"/>
                  </a:cubicBezTo>
                  <a:cubicBezTo>
                    <a:pt x="54" y="17"/>
                    <a:pt x="51" y="14"/>
                    <a:pt x="47" y="14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23" y="0"/>
                    <a:pt x="20" y="3"/>
                    <a:pt x="20" y="7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7"/>
                    <a:pt x="0" y="20"/>
                  </a:cubicBezTo>
                  <a:cubicBezTo>
                    <a:pt x="0" y="24"/>
                    <a:pt x="3" y="27"/>
                    <a:pt x="7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69" name="Freeform 75">
              <a:extLst>
                <a:ext uri="{FF2B5EF4-FFF2-40B4-BE49-F238E27FC236}">
                  <a16:creationId xmlns:a16="http://schemas.microsoft.com/office/drawing/2014/main" id="{68C5AD85-945E-4550-89E9-F4DDEBF6B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4950" y="2849563"/>
              <a:ext cx="101600" cy="303213"/>
            </a:xfrm>
            <a:custGeom>
              <a:avLst/>
              <a:gdLst>
                <a:gd name="T0" fmla="*/ 7 w 54"/>
                <a:gd name="T1" fmla="*/ 148 h 161"/>
                <a:gd name="T2" fmla="*/ 20 w 54"/>
                <a:gd name="T3" fmla="*/ 148 h 161"/>
                <a:gd name="T4" fmla="*/ 20 w 54"/>
                <a:gd name="T5" fmla="*/ 155 h 161"/>
                <a:gd name="T6" fmla="*/ 27 w 54"/>
                <a:gd name="T7" fmla="*/ 161 h 161"/>
                <a:gd name="T8" fmla="*/ 34 w 54"/>
                <a:gd name="T9" fmla="*/ 155 h 161"/>
                <a:gd name="T10" fmla="*/ 34 w 54"/>
                <a:gd name="T11" fmla="*/ 148 h 161"/>
                <a:gd name="T12" fmla="*/ 47 w 54"/>
                <a:gd name="T13" fmla="*/ 148 h 161"/>
                <a:gd name="T14" fmla="*/ 54 w 54"/>
                <a:gd name="T15" fmla="*/ 141 h 161"/>
                <a:gd name="T16" fmla="*/ 47 w 54"/>
                <a:gd name="T17" fmla="*/ 134 h 161"/>
                <a:gd name="T18" fmla="*/ 34 w 54"/>
                <a:gd name="T19" fmla="*/ 134 h 161"/>
                <a:gd name="T20" fmla="*/ 34 w 54"/>
                <a:gd name="T21" fmla="*/ 7 h 161"/>
                <a:gd name="T22" fmla="*/ 27 w 54"/>
                <a:gd name="T23" fmla="*/ 0 h 161"/>
                <a:gd name="T24" fmla="*/ 20 w 54"/>
                <a:gd name="T25" fmla="*/ 7 h 161"/>
                <a:gd name="T26" fmla="*/ 20 w 54"/>
                <a:gd name="T27" fmla="*/ 134 h 161"/>
                <a:gd name="T28" fmla="*/ 7 w 54"/>
                <a:gd name="T29" fmla="*/ 134 h 161"/>
                <a:gd name="T30" fmla="*/ 0 w 54"/>
                <a:gd name="T31" fmla="*/ 141 h 161"/>
                <a:gd name="T32" fmla="*/ 7 w 54"/>
                <a:gd name="T33" fmla="*/ 14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161">
                  <a:moveTo>
                    <a:pt x="7" y="148"/>
                  </a:moveTo>
                  <a:cubicBezTo>
                    <a:pt x="20" y="148"/>
                    <a:pt x="20" y="148"/>
                    <a:pt x="20" y="148"/>
                  </a:cubicBezTo>
                  <a:cubicBezTo>
                    <a:pt x="20" y="155"/>
                    <a:pt x="20" y="155"/>
                    <a:pt x="20" y="155"/>
                  </a:cubicBezTo>
                  <a:cubicBezTo>
                    <a:pt x="20" y="158"/>
                    <a:pt x="23" y="161"/>
                    <a:pt x="27" y="161"/>
                  </a:cubicBezTo>
                  <a:cubicBezTo>
                    <a:pt x="31" y="161"/>
                    <a:pt x="34" y="158"/>
                    <a:pt x="34" y="155"/>
                  </a:cubicBezTo>
                  <a:cubicBezTo>
                    <a:pt x="34" y="148"/>
                    <a:pt x="34" y="148"/>
                    <a:pt x="34" y="148"/>
                  </a:cubicBezTo>
                  <a:cubicBezTo>
                    <a:pt x="47" y="148"/>
                    <a:pt x="47" y="148"/>
                    <a:pt x="47" y="148"/>
                  </a:cubicBezTo>
                  <a:cubicBezTo>
                    <a:pt x="51" y="148"/>
                    <a:pt x="54" y="145"/>
                    <a:pt x="54" y="141"/>
                  </a:cubicBezTo>
                  <a:cubicBezTo>
                    <a:pt x="54" y="138"/>
                    <a:pt x="51" y="134"/>
                    <a:pt x="47" y="134"/>
                  </a:cubicBezTo>
                  <a:cubicBezTo>
                    <a:pt x="34" y="134"/>
                    <a:pt x="34" y="134"/>
                    <a:pt x="34" y="134"/>
                  </a:cubicBezTo>
                  <a:cubicBezTo>
                    <a:pt x="34" y="7"/>
                    <a:pt x="34" y="7"/>
                    <a:pt x="34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3" y="0"/>
                    <a:pt x="20" y="3"/>
                    <a:pt x="20" y="7"/>
                  </a:cubicBezTo>
                  <a:cubicBezTo>
                    <a:pt x="20" y="134"/>
                    <a:pt x="20" y="134"/>
                    <a:pt x="20" y="134"/>
                  </a:cubicBezTo>
                  <a:cubicBezTo>
                    <a:pt x="7" y="134"/>
                    <a:pt x="7" y="134"/>
                    <a:pt x="7" y="134"/>
                  </a:cubicBezTo>
                  <a:cubicBezTo>
                    <a:pt x="3" y="134"/>
                    <a:pt x="0" y="138"/>
                    <a:pt x="0" y="141"/>
                  </a:cubicBezTo>
                  <a:cubicBezTo>
                    <a:pt x="0" y="145"/>
                    <a:pt x="3" y="148"/>
                    <a:pt x="7" y="1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70" name="Freeform 76">
              <a:extLst>
                <a:ext uri="{FF2B5EF4-FFF2-40B4-BE49-F238E27FC236}">
                  <a16:creationId xmlns:a16="http://schemas.microsoft.com/office/drawing/2014/main" id="{BB0E58FD-77A2-43CD-8CF2-BFE04D10FA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6525" y="2849563"/>
              <a:ext cx="98425" cy="303213"/>
            </a:xfrm>
            <a:custGeom>
              <a:avLst/>
              <a:gdLst>
                <a:gd name="T0" fmla="*/ 6 w 53"/>
                <a:gd name="T1" fmla="*/ 88 h 161"/>
                <a:gd name="T2" fmla="*/ 20 w 53"/>
                <a:gd name="T3" fmla="*/ 88 h 161"/>
                <a:gd name="T4" fmla="*/ 20 w 53"/>
                <a:gd name="T5" fmla="*/ 155 h 161"/>
                <a:gd name="T6" fmla="*/ 26 w 53"/>
                <a:gd name="T7" fmla="*/ 161 h 161"/>
                <a:gd name="T8" fmla="*/ 33 w 53"/>
                <a:gd name="T9" fmla="*/ 155 h 161"/>
                <a:gd name="T10" fmla="*/ 33 w 53"/>
                <a:gd name="T11" fmla="*/ 88 h 161"/>
                <a:gd name="T12" fmla="*/ 46 w 53"/>
                <a:gd name="T13" fmla="*/ 88 h 161"/>
                <a:gd name="T14" fmla="*/ 53 w 53"/>
                <a:gd name="T15" fmla="*/ 81 h 161"/>
                <a:gd name="T16" fmla="*/ 46 w 53"/>
                <a:gd name="T17" fmla="*/ 74 h 161"/>
                <a:gd name="T18" fmla="*/ 33 w 53"/>
                <a:gd name="T19" fmla="*/ 74 h 161"/>
                <a:gd name="T20" fmla="*/ 33 w 53"/>
                <a:gd name="T21" fmla="*/ 7 h 161"/>
                <a:gd name="T22" fmla="*/ 26 w 53"/>
                <a:gd name="T23" fmla="*/ 0 h 161"/>
                <a:gd name="T24" fmla="*/ 20 w 53"/>
                <a:gd name="T25" fmla="*/ 7 h 161"/>
                <a:gd name="T26" fmla="*/ 20 w 53"/>
                <a:gd name="T27" fmla="*/ 74 h 161"/>
                <a:gd name="T28" fmla="*/ 6 w 53"/>
                <a:gd name="T29" fmla="*/ 74 h 161"/>
                <a:gd name="T30" fmla="*/ 0 w 53"/>
                <a:gd name="T31" fmla="*/ 81 h 161"/>
                <a:gd name="T32" fmla="*/ 6 w 53"/>
                <a:gd name="T33" fmla="*/ 8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3" h="161">
                  <a:moveTo>
                    <a:pt x="6" y="88"/>
                  </a:moveTo>
                  <a:cubicBezTo>
                    <a:pt x="20" y="88"/>
                    <a:pt x="20" y="88"/>
                    <a:pt x="20" y="88"/>
                  </a:cubicBezTo>
                  <a:cubicBezTo>
                    <a:pt x="20" y="155"/>
                    <a:pt x="20" y="155"/>
                    <a:pt x="20" y="155"/>
                  </a:cubicBezTo>
                  <a:cubicBezTo>
                    <a:pt x="20" y="158"/>
                    <a:pt x="23" y="161"/>
                    <a:pt x="26" y="161"/>
                  </a:cubicBezTo>
                  <a:cubicBezTo>
                    <a:pt x="30" y="161"/>
                    <a:pt x="33" y="158"/>
                    <a:pt x="33" y="155"/>
                  </a:cubicBezTo>
                  <a:cubicBezTo>
                    <a:pt x="33" y="88"/>
                    <a:pt x="33" y="88"/>
                    <a:pt x="33" y="88"/>
                  </a:cubicBezTo>
                  <a:cubicBezTo>
                    <a:pt x="46" y="88"/>
                    <a:pt x="46" y="88"/>
                    <a:pt x="46" y="88"/>
                  </a:cubicBezTo>
                  <a:cubicBezTo>
                    <a:pt x="50" y="88"/>
                    <a:pt x="53" y="85"/>
                    <a:pt x="53" y="81"/>
                  </a:cubicBezTo>
                  <a:cubicBezTo>
                    <a:pt x="53" y="77"/>
                    <a:pt x="50" y="74"/>
                    <a:pt x="46" y="74"/>
                  </a:cubicBezTo>
                  <a:cubicBezTo>
                    <a:pt x="33" y="74"/>
                    <a:pt x="33" y="74"/>
                    <a:pt x="33" y="74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3" y="3"/>
                    <a:pt x="30" y="0"/>
                    <a:pt x="26" y="0"/>
                  </a:cubicBezTo>
                  <a:cubicBezTo>
                    <a:pt x="23" y="0"/>
                    <a:pt x="20" y="3"/>
                    <a:pt x="20" y="7"/>
                  </a:cubicBezTo>
                  <a:cubicBezTo>
                    <a:pt x="20" y="74"/>
                    <a:pt x="20" y="74"/>
                    <a:pt x="20" y="74"/>
                  </a:cubicBezTo>
                  <a:cubicBezTo>
                    <a:pt x="6" y="74"/>
                    <a:pt x="6" y="74"/>
                    <a:pt x="6" y="74"/>
                  </a:cubicBezTo>
                  <a:cubicBezTo>
                    <a:pt x="3" y="74"/>
                    <a:pt x="0" y="77"/>
                    <a:pt x="0" y="81"/>
                  </a:cubicBezTo>
                  <a:cubicBezTo>
                    <a:pt x="0" y="85"/>
                    <a:pt x="3" y="88"/>
                    <a:pt x="6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9pPr>
            </a:lstStyle>
            <a:p>
              <a:endParaRPr lang="en-GB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6522" y="4374283"/>
            <a:ext cx="662370" cy="671202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53385191-A70F-49FF-8C94-000EEB8D5E75}"/>
              </a:ext>
            </a:extLst>
          </p:cNvPr>
          <p:cNvGrpSpPr>
            <a:grpSpLocks noChangeAspect="1"/>
          </p:cNvGrpSpPr>
          <p:nvPr/>
        </p:nvGrpSpPr>
        <p:grpSpPr>
          <a:xfrm rot="10800000">
            <a:off x="2730838" y="5378792"/>
            <a:ext cx="7411566" cy="1225833"/>
            <a:chOff x="5340476" y="5284813"/>
            <a:chExt cx="11344907" cy="1780695"/>
          </a:xfrm>
        </p:grpSpPr>
        <p:sp>
          <p:nvSpPr>
            <p:cNvPr id="49" name="Freeform 4">
              <a:extLst>
                <a:ext uri="{FF2B5EF4-FFF2-40B4-BE49-F238E27FC236}">
                  <a16:creationId xmlns:a16="http://schemas.microsoft.com/office/drawing/2014/main" id="{C6C4A97C-CF30-49B8-A97E-0E43BBE12B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5340476" y="5385546"/>
              <a:ext cx="10786771" cy="1491382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1079500" algn="ctr">
                <a:tabLst>
                  <a:tab pos="1439863" algn="l"/>
                </a:tabLst>
              </a:pPr>
              <a:endParaRPr lang="en-GB" sz="2400">
                <a:solidFill>
                  <a:schemeClr val="bg1"/>
                </a:solidFill>
              </a:endParaRPr>
            </a:p>
          </p:txBody>
        </p:sp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7E35BE74-BA5A-4EC4-8E7B-7930BE8124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53025" y="5361633"/>
              <a:ext cx="1914499" cy="1551698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>
                <a:solidFill>
                  <a:schemeClr val="bg1"/>
                </a:solidFill>
              </a:endParaRPr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755669B7-4EE6-428C-B27D-183C0DCA52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70884" y="5284813"/>
              <a:ext cx="1914499" cy="1780695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7371" y="5650806"/>
            <a:ext cx="572925" cy="592681"/>
          </a:xfrm>
          <a:prstGeom prst="rect">
            <a:avLst/>
          </a:prstGeom>
        </p:spPr>
      </p:pic>
      <p:grpSp>
        <p:nvGrpSpPr>
          <p:cNvPr id="53" name="Group 52">
            <a:extLst>
              <a:ext uri="{FF2B5EF4-FFF2-40B4-BE49-F238E27FC236}">
                <a16:creationId xmlns:a16="http://schemas.microsoft.com/office/drawing/2014/main" id="{81EC4E23-F61E-40C4-806A-A4764E8FCA2A}"/>
              </a:ext>
            </a:extLst>
          </p:cNvPr>
          <p:cNvGrpSpPr>
            <a:grpSpLocks noChangeAspect="1"/>
          </p:cNvGrpSpPr>
          <p:nvPr/>
        </p:nvGrpSpPr>
        <p:grpSpPr>
          <a:xfrm>
            <a:off x="2862385" y="1448795"/>
            <a:ext cx="7338055" cy="1281769"/>
            <a:chOff x="5540750" y="5270541"/>
            <a:chExt cx="11034097" cy="1988503"/>
          </a:xfrm>
        </p:grpSpPr>
        <p:sp>
          <p:nvSpPr>
            <p:cNvPr id="54" name="Freeform 4">
              <a:extLst>
                <a:ext uri="{FF2B5EF4-FFF2-40B4-BE49-F238E27FC236}">
                  <a16:creationId xmlns:a16="http://schemas.microsoft.com/office/drawing/2014/main" id="{4F2C4353-9746-44F1-BF6B-D5D3C9AA59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0750" y="5492457"/>
              <a:ext cx="9882800" cy="155630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GB" sz="2400" dirty="0"/>
            </a:p>
          </p:txBody>
        </p:sp>
        <p:sp>
          <p:nvSpPr>
            <p:cNvPr id="55" name="Freeform 5">
              <a:extLst>
                <a:ext uri="{FF2B5EF4-FFF2-40B4-BE49-F238E27FC236}">
                  <a16:creationId xmlns:a16="http://schemas.microsoft.com/office/drawing/2014/main" id="{CFD36904-7D30-41ED-9449-65FA12AF0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39114" y="5519864"/>
              <a:ext cx="1914501" cy="1501583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 dirty="0"/>
            </a:p>
          </p:txBody>
        </p:sp>
        <p:sp>
          <p:nvSpPr>
            <p:cNvPr id="56" name="Freeform 6">
              <a:extLst>
                <a:ext uri="{FF2B5EF4-FFF2-40B4-BE49-F238E27FC236}">
                  <a16:creationId xmlns:a16="http://schemas.microsoft.com/office/drawing/2014/main" id="{69D626CF-AAEE-48E6-B4EB-3656592A28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60346" y="5270541"/>
              <a:ext cx="1914501" cy="1988503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</p:grpSp>
      <p:pic>
        <p:nvPicPr>
          <p:cNvPr id="81" name="Picture 80">
            <a:extLst>
              <a:ext uri="{FF2B5EF4-FFF2-40B4-BE49-F238E27FC236}">
                <a16:creationId xmlns:a16="http://schemas.microsoft.com/office/drawing/2014/main" id="{EAC5313A-AA73-4E39-9F3F-4A61AEAAA2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9279" y="1781603"/>
            <a:ext cx="641203" cy="649753"/>
          </a:xfrm>
          <a:prstGeom prst="rect">
            <a:avLst/>
          </a:prstGeom>
        </p:spPr>
      </p:pic>
      <p:sp>
        <p:nvSpPr>
          <p:cNvPr id="89" name="Freeform 4">
            <a:extLst>
              <a:ext uri="{FF2B5EF4-FFF2-40B4-BE49-F238E27FC236}">
                <a16:creationId xmlns:a16="http://schemas.microsoft.com/office/drawing/2014/main" id="{C0B9E0B3-B8DF-410D-B119-ADF6EE829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5006" y="2868346"/>
            <a:ext cx="6607398" cy="106636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dirty="0">
                <a:solidFill>
                  <a:schemeClr val="bg1"/>
                </a:solidFill>
              </a:rPr>
              <a:t>Latvijai trūkst datu par ūdens un gaisa kvalitāti, kā arī bioloģiskās daudzveidības un dabas resursu izvērtēšanai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90" name="Freeform 5">
            <a:extLst>
              <a:ext uri="{FF2B5EF4-FFF2-40B4-BE49-F238E27FC236}">
                <a16:creationId xmlns:a16="http://schemas.microsoft.com/office/drawing/2014/main" id="{7DB4E196-9BCA-43E8-9B41-1386050C5EB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877280" y="2868345"/>
            <a:ext cx="1220115" cy="1066364"/>
          </a:xfrm>
          <a:custGeom>
            <a:avLst/>
            <a:gdLst>
              <a:gd name="T0" fmla="*/ 583 w 3506"/>
              <a:gd name="T1" fmla="*/ 0 h 3297"/>
              <a:gd name="T2" fmla="*/ 2911 w 3506"/>
              <a:gd name="T3" fmla="*/ 0 h 3297"/>
              <a:gd name="T4" fmla="*/ 2911 w 3506"/>
              <a:gd name="T5" fmla="*/ 0 h 3297"/>
              <a:gd name="T6" fmla="*/ 3505 w 3506"/>
              <a:gd name="T7" fmla="*/ 594 h 3297"/>
              <a:gd name="T8" fmla="*/ 3505 w 3506"/>
              <a:gd name="T9" fmla="*/ 2702 h 3297"/>
              <a:gd name="T10" fmla="*/ 3505 w 3506"/>
              <a:gd name="T11" fmla="*/ 2702 h 3297"/>
              <a:gd name="T12" fmla="*/ 2911 w 3506"/>
              <a:gd name="T13" fmla="*/ 3296 h 3297"/>
              <a:gd name="T14" fmla="*/ 604 w 3506"/>
              <a:gd name="T15" fmla="*/ 3296 h 3297"/>
              <a:gd name="T16" fmla="*/ 604 w 3506"/>
              <a:gd name="T17" fmla="*/ 3296 h 3297"/>
              <a:gd name="T18" fmla="*/ 0 w 3506"/>
              <a:gd name="T19" fmla="*/ 1635 h 3297"/>
              <a:gd name="T20" fmla="*/ 0 w 3506"/>
              <a:gd name="T21" fmla="*/ 1635 h 3297"/>
              <a:gd name="T22" fmla="*/ 583 w 3506"/>
              <a:gd name="T23" fmla="*/ 0 h 3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506" h="3297">
                <a:moveTo>
                  <a:pt x="583" y="0"/>
                </a:moveTo>
                <a:lnTo>
                  <a:pt x="2911" y="0"/>
                </a:lnTo>
                <a:lnTo>
                  <a:pt x="2911" y="0"/>
                </a:lnTo>
                <a:cubicBezTo>
                  <a:pt x="3239" y="0"/>
                  <a:pt x="3505" y="266"/>
                  <a:pt x="3505" y="594"/>
                </a:cubicBezTo>
                <a:lnTo>
                  <a:pt x="3505" y="2702"/>
                </a:lnTo>
                <a:lnTo>
                  <a:pt x="3505" y="2702"/>
                </a:lnTo>
                <a:cubicBezTo>
                  <a:pt x="3505" y="3029"/>
                  <a:pt x="3239" y="3296"/>
                  <a:pt x="2911" y="3296"/>
                </a:cubicBezTo>
                <a:lnTo>
                  <a:pt x="604" y="3296"/>
                </a:lnTo>
                <a:lnTo>
                  <a:pt x="604" y="3296"/>
                </a:lnTo>
                <a:cubicBezTo>
                  <a:pt x="227" y="2846"/>
                  <a:pt x="0" y="2267"/>
                  <a:pt x="0" y="1635"/>
                </a:cubicBezTo>
                <a:lnTo>
                  <a:pt x="0" y="1635"/>
                </a:lnTo>
                <a:cubicBezTo>
                  <a:pt x="0" y="1015"/>
                  <a:pt x="218" y="446"/>
                  <a:pt x="583" y="0"/>
                </a:cubicBezTo>
              </a:path>
            </a:pathLst>
          </a:custGeom>
          <a:solidFill>
            <a:schemeClr val="accent6">
              <a:lumMod val="10000"/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800"/>
          </a:p>
        </p:txBody>
      </p:sp>
      <p:sp>
        <p:nvSpPr>
          <p:cNvPr id="91" name="Freeform 6">
            <a:extLst>
              <a:ext uri="{FF2B5EF4-FFF2-40B4-BE49-F238E27FC236}">
                <a16:creationId xmlns:a16="http://schemas.microsoft.com/office/drawing/2014/main" id="{E76E0644-63C5-4094-913E-E8B1D2A9ED9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743325" y="2788435"/>
            <a:ext cx="1220115" cy="1231692"/>
          </a:xfrm>
          <a:custGeom>
            <a:avLst/>
            <a:gdLst>
              <a:gd name="T0" fmla="*/ 0 w 3894"/>
              <a:gd name="T1" fmla="*/ 1946 h 3894"/>
              <a:gd name="T2" fmla="*/ 0 w 3894"/>
              <a:gd name="T3" fmla="*/ 1946 h 3894"/>
              <a:gd name="T4" fmla="*/ 1946 w 3894"/>
              <a:gd name="T5" fmla="*/ 3893 h 3894"/>
              <a:gd name="T6" fmla="*/ 1946 w 3894"/>
              <a:gd name="T7" fmla="*/ 3893 h 3894"/>
              <a:gd name="T8" fmla="*/ 3893 w 3894"/>
              <a:gd name="T9" fmla="*/ 1946 h 3894"/>
              <a:gd name="T10" fmla="*/ 3893 w 3894"/>
              <a:gd name="T11" fmla="*/ 1946 h 3894"/>
              <a:gd name="T12" fmla="*/ 1946 w 3894"/>
              <a:gd name="T13" fmla="*/ 0 h 3894"/>
              <a:gd name="T14" fmla="*/ 1946 w 3894"/>
              <a:gd name="T15" fmla="*/ 0 h 3894"/>
              <a:gd name="T16" fmla="*/ 0 w 3894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4" h="3894">
                <a:moveTo>
                  <a:pt x="0" y="1946"/>
                </a:moveTo>
                <a:lnTo>
                  <a:pt x="0" y="1946"/>
                </a:lnTo>
                <a:cubicBezTo>
                  <a:pt x="0" y="3021"/>
                  <a:pt x="871" y="3893"/>
                  <a:pt x="1946" y="3893"/>
                </a:cubicBezTo>
                <a:lnTo>
                  <a:pt x="1946" y="3893"/>
                </a:lnTo>
                <a:cubicBezTo>
                  <a:pt x="3021" y="3893"/>
                  <a:pt x="3893" y="3021"/>
                  <a:pt x="3893" y="1946"/>
                </a:cubicBezTo>
                <a:lnTo>
                  <a:pt x="3893" y="1946"/>
                </a:lnTo>
                <a:cubicBezTo>
                  <a:pt x="3893" y="871"/>
                  <a:pt x="3021" y="0"/>
                  <a:pt x="1946" y="0"/>
                </a:cubicBezTo>
                <a:lnTo>
                  <a:pt x="1946" y="0"/>
                </a:lnTo>
                <a:cubicBezTo>
                  <a:pt x="871" y="0"/>
                  <a:pt x="0" y="871"/>
                  <a:pt x="0" y="19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GB" sz="2800" dirty="0"/>
          </a:p>
        </p:txBody>
      </p:sp>
      <p:pic>
        <p:nvPicPr>
          <p:cNvPr id="92" name="Picture 91">
            <a:extLst>
              <a:ext uri="{FF2B5EF4-FFF2-40B4-BE49-F238E27FC236}">
                <a16:creationId xmlns:a16="http://schemas.microsoft.com/office/drawing/2014/main" id="{85A33785-97F6-4CD7-BFA6-9CE92A4CBF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7371" y="3073572"/>
            <a:ext cx="594158" cy="6146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472D844-86BF-4356-BE3F-D0B7133A9824}"/>
              </a:ext>
            </a:extLst>
          </p:cNvPr>
          <p:cNvSpPr txBox="1"/>
          <p:nvPr/>
        </p:nvSpPr>
        <p:spPr>
          <a:xfrm>
            <a:off x="4040366" y="5500457"/>
            <a:ext cx="6012947" cy="1045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dirty="0">
                <a:solidFill>
                  <a:schemeClr val="bg1"/>
                </a:solidFill>
              </a:rPr>
              <a:t>Klimata pārmaiņu </a:t>
            </a:r>
            <a:r>
              <a:rPr lang="lv-LV" sz="2000" b="1" dirty="0">
                <a:solidFill>
                  <a:schemeClr val="bg1"/>
                </a:solidFill>
              </a:rPr>
              <a:t>ietekme uz gruntsūdeņu piesārņojuma mobilitāti</a:t>
            </a:r>
            <a:r>
              <a:rPr lang="lv-LV" sz="2000" dirty="0">
                <a:solidFill>
                  <a:schemeClr val="bg1"/>
                </a:solidFill>
              </a:rPr>
              <a:t> rada draudus vispārēju vides stāvokļa pasliktināšanos un iedzīvotāju veselību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73164" y="174364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lv-LV" sz="2000" dirty="0">
                <a:solidFill>
                  <a:schemeClr val="bg1"/>
                </a:solidFill>
              </a:rPr>
              <a:t>Klimata pārmaiņu rezultātā pieaug nepieciešamība pēc </a:t>
            </a:r>
            <a:r>
              <a:rPr lang="lv-LV" sz="2000" b="1" dirty="0">
                <a:solidFill>
                  <a:schemeClr val="bg1"/>
                </a:solidFill>
              </a:rPr>
              <a:t>precīzākas un harmonizētas vides datu informācijas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0543" y="4357548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lv-LV" sz="2000" dirty="0">
                <a:solidFill>
                  <a:schemeClr val="bg1"/>
                </a:solidFill>
              </a:rPr>
              <a:t>Latvijai ir nepieciešams paātrināt </a:t>
            </a:r>
            <a:r>
              <a:rPr lang="lv-LV" sz="2000" b="1" dirty="0">
                <a:solidFill>
                  <a:schemeClr val="bg1"/>
                </a:solidFill>
              </a:rPr>
              <a:t>vēsturiski piesārņoto vietu sanāciju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803DC1-E1B3-44BD-8352-AB29CA9214E9}"/>
              </a:ext>
            </a:extLst>
          </p:cNvPr>
          <p:cNvSpPr txBox="1"/>
          <p:nvPr/>
        </p:nvSpPr>
        <p:spPr>
          <a:xfrm>
            <a:off x="1467256" y="-13124"/>
            <a:ext cx="10724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2.2.3. SAM «</a:t>
            </a:r>
            <a:r>
              <a:rPr lang="lv-LV" sz="3000" b="1" cap="all" dirty="0">
                <a:solidFill>
                  <a:schemeClr val="tx2"/>
                </a:solidFill>
                <a:cs typeface="Poppins" pitchFamily="2" charset="77"/>
              </a:rPr>
              <a:t>Uzlabot dabas aizsardzību un bioloģisko daudzveidību, “zaļo” infrastruktūru, it īpaši pilsētvidē, un samazināt piesārņojumu</a:t>
            </a:r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570752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Freeform 940">
            <a:extLst>
              <a:ext uri="{FF2B5EF4-FFF2-40B4-BE49-F238E27FC236}">
                <a16:creationId xmlns:a16="http://schemas.microsoft.com/office/drawing/2014/main" id="{73C39203-C8B8-48DF-A64F-15A25936793A}"/>
              </a:ext>
            </a:extLst>
          </p:cNvPr>
          <p:cNvSpPr>
            <a:spLocks noChangeAspect="1"/>
          </p:cNvSpPr>
          <p:nvPr/>
        </p:nvSpPr>
        <p:spPr bwMode="auto">
          <a:xfrm>
            <a:off x="9516933" y="1594418"/>
            <a:ext cx="883920" cy="881209"/>
          </a:xfrm>
          <a:custGeom>
            <a:avLst/>
            <a:gdLst>
              <a:gd name="T0" fmla="*/ 9264488 w 285387"/>
              <a:gd name="T1" fmla="*/ 9842650 h 283803"/>
              <a:gd name="T2" fmla="*/ 5302702 w 285387"/>
              <a:gd name="T3" fmla="*/ 8364308 h 283803"/>
              <a:gd name="T4" fmla="*/ 3046569 w 285387"/>
              <a:gd name="T5" fmla="*/ 8696628 h 283803"/>
              <a:gd name="T6" fmla="*/ 1702630 w 285387"/>
              <a:gd name="T7" fmla="*/ 7584757 h 283803"/>
              <a:gd name="T8" fmla="*/ 2067266 w 285387"/>
              <a:gd name="T9" fmla="*/ 7940769 h 283803"/>
              <a:gd name="T10" fmla="*/ 6382344 w 285387"/>
              <a:gd name="T11" fmla="*/ 7268313 h 283803"/>
              <a:gd name="T12" fmla="*/ 4714197 w 285387"/>
              <a:gd name="T13" fmla="*/ 7600630 h 283803"/>
              <a:gd name="T14" fmla="*/ 3047997 w 285387"/>
              <a:gd name="T15" fmla="*/ 7268313 h 283803"/>
              <a:gd name="T16" fmla="*/ 3876702 w 285387"/>
              <a:gd name="T17" fmla="*/ 7600630 h 283803"/>
              <a:gd name="T18" fmla="*/ 3047997 w 285387"/>
              <a:gd name="T19" fmla="*/ 7268313 h 283803"/>
              <a:gd name="T20" fmla="*/ 1702630 w 285387"/>
              <a:gd name="T21" fmla="*/ 8639621 h 283803"/>
              <a:gd name="T22" fmla="*/ 5509027 w 285387"/>
              <a:gd name="T23" fmla="*/ 6230020 h 283803"/>
              <a:gd name="T24" fmla="*/ 6328420 w 285387"/>
              <a:gd name="T25" fmla="*/ 6562251 h 283803"/>
              <a:gd name="T26" fmla="*/ 5509027 w 285387"/>
              <a:gd name="T27" fmla="*/ 6230020 h 283803"/>
              <a:gd name="T28" fmla="*/ 4829880 w 285387"/>
              <a:gd name="T29" fmla="*/ 6396138 h 283803"/>
              <a:gd name="T30" fmla="*/ 2905573 w 285387"/>
              <a:gd name="T31" fmla="*/ 6396138 h 283803"/>
              <a:gd name="T32" fmla="*/ 1338037 w 285387"/>
              <a:gd name="T33" fmla="*/ 5877293 h 283803"/>
              <a:gd name="T34" fmla="*/ 1702630 w 285387"/>
              <a:gd name="T35" fmla="*/ 5508107 h 283803"/>
              <a:gd name="T36" fmla="*/ 6538784 w 285387"/>
              <a:gd name="T37" fmla="*/ 5357801 h 283803"/>
              <a:gd name="T38" fmla="*/ 4557800 w 285387"/>
              <a:gd name="T39" fmla="*/ 5357801 h 283803"/>
              <a:gd name="T40" fmla="*/ 3876702 w 285387"/>
              <a:gd name="T41" fmla="*/ 5191618 h 283803"/>
              <a:gd name="T42" fmla="*/ 3047997 w 285387"/>
              <a:gd name="T43" fmla="*/ 5523934 h 283803"/>
              <a:gd name="T44" fmla="*/ 1702630 w 285387"/>
              <a:gd name="T45" fmla="*/ 5191618 h 283803"/>
              <a:gd name="T46" fmla="*/ 1025468 w 285387"/>
              <a:gd name="T47" fmla="*/ 5877293 h 283803"/>
              <a:gd name="T48" fmla="*/ 4502932 w 285387"/>
              <a:gd name="T49" fmla="*/ 4153370 h 283803"/>
              <a:gd name="T50" fmla="*/ 3048432 w 285387"/>
              <a:gd name="T51" fmla="*/ 4429708 h 283803"/>
              <a:gd name="T52" fmla="*/ 1702630 w 285387"/>
              <a:gd name="T53" fmla="*/ 3421155 h 283803"/>
              <a:gd name="T54" fmla="*/ 2067266 w 285387"/>
              <a:gd name="T55" fmla="*/ 3793897 h 283803"/>
              <a:gd name="T56" fmla="*/ 6379328 w 285387"/>
              <a:gd name="T57" fmla="*/ 3114984 h 283803"/>
              <a:gd name="T58" fmla="*/ 5742526 w 285387"/>
              <a:gd name="T59" fmla="*/ 3391375 h 283803"/>
              <a:gd name="T60" fmla="*/ 3047333 w 285387"/>
              <a:gd name="T61" fmla="*/ 3114984 h 283803"/>
              <a:gd name="T62" fmla="*/ 4902986 w 285387"/>
              <a:gd name="T63" fmla="*/ 3391375 h 283803"/>
              <a:gd name="T64" fmla="*/ 3047333 w 285387"/>
              <a:gd name="T65" fmla="*/ 3114984 h 283803"/>
              <a:gd name="T66" fmla="*/ 1702630 w 285387"/>
              <a:gd name="T67" fmla="*/ 4486133 h 283803"/>
              <a:gd name="T68" fmla="*/ 1179329 w 285387"/>
              <a:gd name="T69" fmla="*/ 2076650 h 283803"/>
              <a:gd name="T70" fmla="*/ 3422597 w 285387"/>
              <a:gd name="T71" fmla="*/ 2408947 h 283803"/>
              <a:gd name="T72" fmla="*/ 1179329 w 285387"/>
              <a:gd name="T73" fmla="*/ 2076650 h 283803"/>
              <a:gd name="T74" fmla="*/ 9929182 w 285387"/>
              <a:gd name="T75" fmla="*/ 8537255 h 283803"/>
              <a:gd name="T76" fmla="*/ 8573776 w 285387"/>
              <a:gd name="T77" fmla="*/ 1370695 h 283803"/>
              <a:gd name="T78" fmla="*/ 9095075 w 285387"/>
              <a:gd name="T79" fmla="*/ 1370695 h 283803"/>
              <a:gd name="T80" fmla="*/ 4276623 w 285387"/>
              <a:gd name="T81" fmla="*/ 1038272 h 283803"/>
              <a:gd name="T82" fmla="*/ 3003008 w 285387"/>
              <a:gd name="T83" fmla="*/ 1370614 h 283803"/>
              <a:gd name="T84" fmla="*/ 1181186 w 285387"/>
              <a:gd name="T85" fmla="*/ 1038272 h 283803"/>
              <a:gd name="T86" fmla="*/ 2167159 w 285387"/>
              <a:gd name="T87" fmla="*/ 1370614 h 283803"/>
              <a:gd name="T88" fmla="*/ 1181186 w 285387"/>
              <a:gd name="T89" fmla="*/ 1038272 h 283803"/>
              <a:gd name="T90" fmla="*/ 6978580 w 285387"/>
              <a:gd name="T91" fmla="*/ 2088623 h 283803"/>
              <a:gd name="T92" fmla="*/ 8573776 w 285387"/>
              <a:gd name="T93" fmla="*/ 574369 h 283803"/>
              <a:gd name="T94" fmla="*/ 9929182 w 285387"/>
              <a:gd name="T95" fmla="*/ 574369 h 283803"/>
              <a:gd name="T96" fmla="*/ 8834434 w 285387"/>
              <a:gd name="T97" fmla="*/ 313314 h 283803"/>
              <a:gd name="T98" fmla="*/ 7197822 w 285387"/>
              <a:gd name="T99" fmla="*/ 9999276 h 283803"/>
              <a:gd name="T100" fmla="*/ 5146861 w 285387"/>
              <a:gd name="T101" fmla="*/ 2245232 h 283803"/>
              <a:gd name="T102" fmla="*/ 8834434 w 285387"/>
              <a:gd name="T103" fmla="*/ 0 h 283803"/>
              <a:gd name="T104" fmla="*/ 10228960 w 285387"/>
              <a:gd name="T105" fmla="*/ 574369 h 283803"/>
              <a:gd name="T106" fmla="*/ 9394841 w 285387"/>
              <a:gd name="T107" fmla="*/ 10234253 h 283803"/>
              <a:gd name="T108" fmla="*/ 8287068 w 285387"/>
              <a:gd name="T109" fmla="*/ 8772222 h 283803"/>
              <a:gd name="T110" fmla="*/ 8834434 w 285387"/>
              <a:gd name="T111" fmla="*/ 0 h 283803"/>
              <a:gd name="T112" fmla="*/ 5404885 w 285387"/>
              <a:gd name="T113" fmla="*/ 52264 h 283803"/>
              <a:gd name="T114" fmla="*/ 7507443 w 285387"/>
              <a:gd name="T115" fmla="*/ 10155927 h 283803"/>
              <a:gd name="T116" fmla="*/ 0 w 285387"/>
              <a:gd name="T117" fmla="*/ 10155927 h 28380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85387" h="283803">
                <a:moveTo>
                  <a:pt x="273766" y="243567"/>
                </a:moveTo>
                <a:lnTo>
                  <a:pt x="242171" y="243927"/>
                </a:lnTo>
                <a:lnTo>
                  <a:pt x="258150" y="270870"/>
                </a:lnTo>
                <a:lnTo>
                  <a:pt x="273766" y="243567"/>
                </a:lnTo>
                <a:close/>
                <a:moveTo>
                  <a:pt x="84891" y="230187"/>
                </a:moveTo>
                <a:lnTo>
                  <a:pt x="147757" y="230187"/>
                </a:lnTo>
                <a:cubicBezTo>
                  <a:pt x="149900" y="230187"/>
                  <a:pt x="152043" y="232092"/>
                  <a:pt x="152043" y="234378"/>
                </a:cubicBezTo>
                <a:cubicBezTo>
                  <a:pt x="152043" y="237045"/>
                  <a:pt x="149900" y="239331"/>
                  <a:pt x="147757" y="239331"/>
                </a:cubicBezTo>
                <a:lnTo>
                  <a:pt x="84891" y="239331"/>
                </a:lnTo>
                <a:cubicBezTo>
                  <a:pt x="82748" y="239331"/>
                  <a:pt x="80962" y="237045"/>
                  <a:pt x="80962" y="234378"/>
                </a:cubicBezTo>
                <a:cubicBezTo>
                  <a:pt x="80962" y="232092"/>
                  <a:pt x="82748" y="230187"/>
                  <a:pt x="84891" y="230187"/>
                </a:cubicBezTo>
                <a:close/>
                <a:moveTo>
                  <a:pt x="47443" y="208734"/>
                </a:moveTo>
                <a:cubicBezTo>
                  <a:pt x="41638" y="208734"/>
                  <a:pt x="37283" y="213088"/>
                  <a:pt x="37283" y="218531"/>
                </a:cubicBezTo>
                <a:cubicBezTo>
                  <a:pt x="37283" y="224336"/>
                  <a:pt x="41638" y="229054"/>
                  <a:pt x="47443" y="229054"/>
                </a:cubicBezTo>
                <a:cubicBezTo>
                  <a:pt x="52886" y="229054"/>
                  <a:pt x="57603" y="224336"/>
                  <a:pt x="57603" y="218531"/>
                </a:cubicBezTo>
                <a:cubicBezTo>
                  <a:pt x="57603" y="213088"/>
                  <a:pt x="52886" y="208734"/>
                  <a:pt x="47443" y="208734"/>
                </a:cubicBezTo>
                <a:close/>
                <a:moveTo>
                  <a:pt x="131358" y="200025"/>
                </a:moveTo>
                <a:lnTo>
                  <a:pt x="177841" y="200025"/>
                </a:lnTo>
                <a:cubicBezTo>
                  <a:pt x="180020" y="200025"/>
                  <a:pt x="182199" y="201930"/>
                  <a:pt x="182199" y="204597"/>
                </a:cubicBezTo>
                <a:cubicBezTo>
                  <a:pt x="182199" y="207264"/>
                  <a:pt x="180020" y="209169"/>
                  <a:pt x="177841" y="209169"/>
                </a:cubicBezTo>
                <a:lnTo>
                  <a:pt x="131358" y="209169"/>
                </a:lnTo>
                <a:cubicBezTo>
                  <a:pt x="128816" y="209169"/>
                  <a:pt x="127000" y="207264"/>
                  <a:pt x="127000" y="204597"/>
                </a:cubicBezTo>
                <a:cubicBezTo>
                  <a:pt x="127000" y="201930"/>
                  <a:pt x="128816" y="200025"/>
                  <a:pt x="131358" y="200025"/>
                </a:cubicBezTo>
                <a:close/>
                <a:moveTo>
                  <a:pt x="84931" y="200025"/>
                </a:moveTo>
                <a:lnTo>
                  <a:pt x="108022" y="200025"/>
                </a:lnTo>
                <a:cubicBezTo>
                  <a:pt x="110547" y="200025"/>
                  <a:pt x="112351" y="201930"/>
                  <a:pt x="112351" y="204597"/>
                </a:cubicBezTo>
                <a:cubicBezTo>
                  <a:pt x="112351" y="207264"/>
                  <a:pt x="110547" y="209169"/>
                  <a:pt x="108022" y="209169"/>
                </a:cubicBezTo>
                <a:lnTo>
                  <a:pt x="84931" y="209169"/>
                </a:lnTo>
                <a:cubicBezTo>
                  <a:pt x="82766" y="209169"/>
                  <a:pt x="80962" y="207264"/>
                  <a:pt x="80962" y="204597"/>
                </a:cubicBezTo>
                <a:cubicBezTo>
                  <a:pt x="80962" y="201930"/>
                  <a:pt x="82766" y="200025"/>
                  <a:pt x="84931" y="200025"/>
                </a:cubicBezTo>
                <a:close/>
                <a:moveTo>
                  <a:pt x="47443" y="200025"/>
                </a:moveTo>
                <a:cubicBezTo>
                  <a:pt x="57603" y="200025"/>
                  <a:pt x="66312" y="208371"/>
                  <a:pt x="66312" y="218531"/>
                </a:cubicBezTo>
                <a:cubicBezTo>
                  <a:pt x="66312" y="229054"/>
                  <a:pt x="57603" y="237762"/>
                  <a:pt x="47443" y="237762"/>
                </a:cubicBezTo>
                <a:cubicBezTo>
                  <a:pt x="36920" y="237762"/>
                  <a:pt x="28575" y="229054"/>
                  <a:pt x="28575" y="218531"/>
                </a:cubicBezTo>
                <a:cubicBezTo>
                  <a:pt x="28575" y="208371"/>
                  <a:pt x="36920" y="200025"/>
                  <a:pt x="47443" y="200025"/>
                </a:cubicBezTo>
                <a:close/>
                <a:moveTo>
                  <a:pt x="153506" y="171450"/>
                </a:moveTo>
                <a:lnTo>
                  <a:pt x="176338" y="171450"/>
                </a:lnTo>
                <a:cubicBezTo>
                  <a:pt x="178478" y="171450"/>
                  <a:pt x="180619" y="173355"/>
                  <a:pt x="180619" y="176022"/>
                </a:cubicBezTo>
                <a:cubicBezTo>
                  <a:pt x="180619" y="178689"/>
                  <a:pt x="178478" y="180594"/>
                  <a:pt x="176338" y="180594"/>
                </a:cubicBezTo>
                <a:lnTo>
                  <a:pt x="153506" y="180594"/>
                </a:lnTo>
                <a:cubicBezTo>
                  <a:pt x="151009" y="180594"/>
                  <a:pt x="149225" y="178689"/>
                  <a:pt x="149225" y="176022"/>
                </a:cubicBezTo>
                <a:cubicBezTo>
                  <a:pt x="149225" y="173355"/>
                  <a:pt x="151009" y="171450"/>
                  <a:pt x="153506" y="171450"/>
                </a:cubicBezTo>
                <a:close/>
                <a:moveTo>
                  <a:pt x="84868" y="171450"/>
                </a:moveTo>
                <a:lnTo>
                  <a:pt x="130321" y="171450"/>
                </a:lnTo>
                <a:cubicBezTo>
                  <a:pt x="132807" y="171450"/>
                  <a:pt x="134582" y="173355"/>
                  <a:pt x="134582" y="176022"/>
                </a:cubicBezTo>
                <a:cubicBezTo>
                  <a:pt x="134582" y="178689"/>
                  <a:pt x="132807" y="180594"/>
                  <a:pt x="130321" y="180594"/>
                </a:cubicBezTo>
                <a:lnTo>
                  <a:pt x="84868" y="180594"/>
                </a:lnTo>
                <a:cubicBezTo>
                  <a:pt x="82738" y="180594"/>
                  <a:pt x="80962" y="178689"/>
                  <a:pt x="80962" y="176022"/>
                </a:cubicBezTo>
                <a:cubicBezTo>
                  <a:pt x="80962" y="173355"/>
                  <a:pt x="82738" y="171450"/>
                  <a:pt x="84868" y="171450"/>
                </a:cubicBezTo>
                <a:close/>
                <a:moveTo>
                  <a:pt x="47443" y="151584"/>
                </a:moveTo>
                <a:cubicBezTo>
                  <a:pt x="41638" y="151584"/>
                  <a:pt x="37283" y="155938"/>
                  <a:pt x="37283" y="161744"/>
                </a:cubicBezTo>
                <a:cubicBezTo>
                  <a:pt x="37283" y="167549"/>
                  <a:pt x="41638" y="171904"/>
                  <a:pt x="47443" y="171904"/>
                </a:cubicBezTo>
                <a:cubicBezTo>
                  <a:pt x="52886" y="171904"/>
                  <a:pt x="57603" y="167549"/>
                  <a:pt x="57603" y="161744"/>
                </a:cubicBezTo>
                <a:cubicBezTo>
                  <a:pt x="57603" y="155938"/>
                  <a:pt x="52886" y="151584"/>
                  <a:pt x="47443" y="151584"/>
                </a:cubicBezTo>
                <a:close/>
                <a:moveTo>
                  <a:pt x="131358" y="142875"/>
                </a:moveTo>
                <a:lnTo>
                  <a:pt x="177841" y="142875"/>
                </a:lnTo>
                <a:cubicBezTo>
                  <a:pt x="180020" y="142875"/>
                  <a:pt x="182199" y="145161"/>
                  <a:pt x="182199" y="147447"/>
                </a:cubicBezTo>
                <a:cubicBezTo>
                  <a:pt x="182199" y="150114"/>
                  <a:pt x="180020" y="152019"/>
                  <a:pt x="177841" y="152019"/>
                </a:cubicBezTo>
                <a:lnTo>
                  <a:pt x="131358" y="152019"/>
                </a:lnTo>
                <a:cubicBezTo>
                  <a:pt x="128816" y="152019"/>
                  <a:pt x="127000" y="150114"/>
                  <a:pt x="127000" y="147447"/>
                </a:cubicBezTo>
                <a:cubicBezTo>
                  <a:pt x="127000" y="145161"/>
                  <a:pt x="128816" y="142875"/>
                  <a:pt x="131358" y="142875"/>
                </a:cubicBezTo>
                <a:close/>
                <a:moveTo>
                  <a:pt x="84931" y="142875"/>
                </a:moveTo>
                <a:lnTo>
                  <a:pt x="108022" y="142875"/>
                </a:lnTo>
                <a:cubicBezTo>
                  <a:pt x="110547" y="142875"/>
                  <a:pt x="112351" y="145161"/>
                  <a:pt x="112351" y="147447"/>
                </a:cubicBezTo>
                <a:cubicBezTo>
                  <a:pt x="112351" y="150114"/>
                  <a:pt x="110547" y="152019"/>
                  <a:pt x="108022" y="152019"/>
                </a:cubicBezTo>
                <a:lnTo>
                  <a:pt x="84931" y="152019"/>
                </a:lnTo>
                <a:cubicBezTo>
                  <a:pt x="82766" y="152019"/>
                  <a:pt x="80962" y="150114"/>
                  <a:pt x="80962" y="147447"/>
                </a:cubicBezTo>
                <a:cubicBezTo>
                  <a:pt x="80962" y="145161"/>
                  <a:pt x="82766" y="142875"/>
                  <a:pt x="84931" y="142875"/>
                </a:cubicBezTo>
                <a:close/>
                <a:moveTo>
                  <a:pt x="47443" y="142875"/>
                </a:moveTo>
                <a:cubicBezTo>
                  <a:pt x="57603" y="142875"/>
                  <a:pt x="66312" y="151221"/>
                  <a:pt x="66312" y="161744"/>
                </a:cubicBezTo>
                <a:cubicBezTo>
                  <a:pt x="66312" y="171904"/>
                  <a:pt x="57603" y="180612"/>
                  <a:pt x="47443" y="180612"/>
                </a:cubicBezTo>
                <a:cubicBezTo>
                  <a:pt x="36920" y="180612"/>
                  <a:pt x="28575" y="171904"/>
                  <a:pt x="28575" y="161744"/>
                </a:cubicBezTo>
                <a:cubicBezTo>
                  <a:pt x="28575" y="151221"/>
                  <a:pt x="36920" y="142875"/>
                  <a:pt x="47443" y="142875"/>
                </a:cubicBezTo>
                <a:close/>
                <a:moveTo>
                  <a:pt x="84943" y="114300"/>
                </a:moveTo>
                <a:lnTo>
                  <a:pt x="125471" y="114300"/>
                </a:lnTo>
                <a:cubicBezTo>
                  <a:pt x="128004" y="114300"/>
                  <a:pt x="129813" y="115954"/>
                  <a:pt x="129813" y="117938"/>
                </a:cubicBezTo>
                <a:cubicBezTo>
                  <a:pt x="129813" y="120253"/>
                  <a:pt x="128004" y="121906"/>
                  <a:pt x="125471" y="121906"/>
                </a:cubicBezTo>
                <a:lnTo>
                  <a:pt x="84943" y="121906"/>
                </a:lnTo>
                <a:cubicBezTo>
                  <a:pt x="82772" y="121906"/>
                  <a:pt x="80962" y="120253"/>
                  <a:pt x="80962" y="117938"/>
                </a:cubicBezTo>
                <a:cubicBezTo>
                  <a:pt x="80962" y="115954"/>
                  <a:pt x="82772" y="114300"/>
                  <a:pt x="84943" y="114300"/>
                </a:cubicBezTo>
                <a:close/>
                <a:moveTo>
                  <a:pt x="47443" y="94151"/>
                </a:moveTo>
                <a:cubicBezTo>
                  <a:pt x="41638" y="94151"/>
                  <a:pt x="37283" y="98913"/>
                  <a:pt x="37283" y="104409"/>
                </a:cubicBezTo>
                <a:cubicBezTo>
                  <a:pt x="37283" y="110270"/>
                  <a:pt x="41638" y="115033"/>
                  <a:pt x="47443" y="115033"/>
                </a:cubicBezTo>
                <a:cubicBezTo>
                  <a:pt x="52886" y="115033"/>
                  <a:pt x="57603" y="110270"/>
                  <a:pt x="57603" y="104409"/>
                </a:cubicBezTo>
                <a:cubicBezTo>
                  <a:pt x="57603" y="98913"/>
                  <a:pt x="52886" y="94151"/>
                  <a:pt x="47443" y="94151"/>
                </a:cubicBezTo>
                <a:close/>
                <a:moveTo>
                  <a:pt x="160011" y="85725"/>
                </a:moveTo>
                <a:lnTo>
                  <a:pt x="177756" y="85725"/>
                </a:lnTo>
                <a:cubicBezTo>
                  <a:pt x="179974" y="85725"/>
                  <a:pt x="182193" y="87379"/>
                  <a:pt x="182193" y="89693"/>
                </a:cubicBezTo>
                <a:cubicBezTo>
                  <a:pt x="182193" y="91678"/>
                  <a:pt x="179974" y="93331"/>
                  <a:pt x="177756" y="93331"/>
                </a:cubicBezTo>
                <a:lnTo>
                  <a:pt x="160011" y="93331"/>
                </a:lnTo>
                <a:cubicBezTo>
                  <a:pt x="157424" y="93331"/>
                  <a:pt x="155575" y="91678"/>
                  <a:pt x="155575" y="89693"/>
                </a:cubicBezTo>
                <a:cubicBezTo>
                  <a:pt x="155575" y="87379"/>
                  <a:pt x="157424" y="85725"/>
                  <a:pt x="160011" y="85725"/>
                </a:cubicBezTo>
                <a:close/>
                <a:moveTo>
                  <a:pt x="84912" y="85725"/>
                </a:moveTo>
                <a:lnTo>
                  <a:pt x="136619" y="85725"/>
                </a:lnTo>
                <a:cubicBezTo>
                  <a:pt x="139133" y="85725"/>
                  <a:pt x="140928" y="87379"/>
                  <a:pt x="140928" y="89693"/>
                </a:cubicBezTo>
                <a:cubicBezTo>
                  <a:pt x="140928" y="91678"/>
                  <a:pt x="139133" y="93331"/>
                  <a:pt x="136619" y="93331"/>
                </a:cubicBezTo>
                <a:lnTo>
                  <a:pt x="84912" y="93331"/>
                </a:lnTo>
                <a:cubicBezTo>
                  <a:pt x="82758" y="93331"/>
                  <a:pt x="80962" y="91678"/>
                  <a:pt x="80962" y="89693"/>
                </a:cubicBezTo>
                <a:cubicBezTo>
                  <a:pt x="80962" y="87379"/>
                  <a:pt x="82758" y="85725"/>
                  <a:pt x="84912" y="85725"/>
                </a:cubicBezTo>
                <a:close/>
                <a:moveTo>
                  <a:pt x="47443" y="85725"/>
                </a:moveTo>
                <a:cubicBezTo>
                  <a:pt x="57603" y="85725"/>
                  <a:pt x="66312" y="94151"/>
                  <a:pt x="66312" y="104409"/>
                </a:cubicBezTo>
                <a:cubicBezTo>
                  <a:pt x="66312" y="115033"/>
                  <a:pt x="57603" y="123459"/>
                  <a:pt x="47443" y="123459"/>
                </a:cubicBezTo>
                <a:cubicBezTo>
                  <a:pt x="36920" y="123459"/>
                  <a:pt x="28575" y="115033"/>
                  <a:pt x="28575" y="104409"/>
                </a:cubicBezTo>
                <a:cubicBezTo>
                  <a:pt x="28575" y="94151"/>
                  <a:pt x="36920" y="85725"/>
                  <a:pt x="47443" y="85725"/>
                </a:cubicBezTo>
                <a:close/>
                <a:moveTo>
                  <a:pt x="32861" y="57150"/>
                </a:moveTo>
                <a:lnTo>
                  <a:pt x="95369" y="57150"/>
                </a:lnTo>
                <a:cubicBezTo>
                  <a:pt x="97869" y="57150"/>
                  <a:pt x="99655" y="59055"/>
                  <a:pt x="99655" y="61722"/>
                </a:cubicBezTo>
                <a:cubicBezTo>
                  <a:pt x="99655" y="64008"/>
                  <a:pt x="97869" y="66294"/>
                  <a:pt x="95369" y="66294"/>
                </a:cubicBezTo>
                <a:lnTo>
                  <a:pt x="32861" y="66294"/>
                </a:lnTo>
                <a:cubicBezTo>
                  <a:pt x="30361" y="66294"/>
                  <a:pt x="28575" y="64008"/>
                  <a:pt x="28575" y="61722"/>
                </a:cubicBezTo>
                <a:cubicBezTo>
                  <a:pt x="28575" y="59055"/>
                  <a:pt x="30361" y="57150"/>
                  <a:pt x="32861" y="57150"/>
                </a:cubicBezTo>
                <a:close/>
                <a:moveTo>
                  <a:pt x="262145" y="37721"/>
                </a:moveTo>
                <a:lnTo>
                  <a:pt x="262145" y="234946"/>
                </a:lnTo>
                <a:lnTo>
                  <a:pt x="276671" y="234946"/>
                </a:lnTo>
                <a:lnTo>
                  <a:pt x="276671" y="37721"/>
                </a:lnTo>
                <a:lnTo>
                  <a:pt x="262145" y="37721"/>
                </a:lnTo>
                <a:close/>
                <a:moveTo>
                  <a:pt x="238903" y="37721"/>
                </a:moveTo>
                <a:lnTo>
                  <a:pt x="238903" y="234946"/>
                </a:lnTo>
                <a:lnTo>
                  <a:pt x="253429" y="234946"/>
                </a:lnTo>
                <a:lnTo>
                  <a:pt x="253429" y="37721"/>
                </a:lnTo>
                <a:lnTo>
                  <a:pt x="238903" y="37721"/>
                </a:lnTo>
                <a:close/>
                <a:moveTo>
                  <a:pt x="83677" y="28575"/>
                </a:moveTo>
                <a:lnTo>
                  <a:pt x="119165" y="28575"/>
                </a:lnTo>
                <a:cubicBezTo>
                  <a:pt x="121674" y="28575"/>
                  <a:pt x="123467" y="30480"/>
                  <a:pt x="123467" y="33147"/>
                </a:cubicBezTo>
                <a:cubicBezTo>
                  <a:pt x="123467" y="35814"/>
                  <a:pt x="121674" y="37719"/>
                  <a:pt x="119165" y="37719"/>
                </a:cubicBezTo>
                <a:lnTo>
                  <a:pt x="83677" y="37719"/>
                </a:lnTo>
                <a:cubicBezTo>
                  <a:pt x="81168" y="37719"/>
                  <a:pt x="79375" y="35814"/>
                  <a:pt x="79375" y="33147"/>
                </a:cubicBezTo>
                <a:cubicBezTo>
                  <a:pt x="79375" y="30480"/>
                  <a:pt x="81168" y="28575"/>
                  <a:pt x="83677" y="28575"/>
                </a:cubicBezTo>
                <a:close/>
                <a:moveTo>
                  <a:pt x="32913" y="28575"/>
                </a:moveTo>
                <a:lnTo>
                  <a:pt x="60387" y="28575"/>
                </a:lnTo>
                <a:cubicBezTo>
                  <a:pt x="62918" y="28575"/>
                  <a:pt x="64725" y="30480"/>
                  <a:pt x="64725" y="33147"/>
                </a:cubicBezTo>
                <a:cubicBezTo>
                  <a:pt x="64725" y="35814"/>
                  <a:pt x="62918" y="37719"/>
                  <a:pt x="60387" y="37719"/>
                </a:cubicBezTo>
                <a:lnTo>
                  <a:pt x="32913" y="37719"/>
                </a:lnTo>
                <a:cubicBezTo>
                  <a:pt x="30382" y="37719"/>
                  <a:pt x="28575" y="35814"/>
                  <a:pt x="28575" y="33147"/>
                </a:cubicBezTo>
                <a:cubicBezTo>
                  <a:pt x="28575" y="30480"/>
                  <a:pt x="30382" y="28575"/>
                  <a:pt x="32913" y="28575"/>
                </a:cubicBezTo>
                <a:close/>
                <a:moveTo>
                  <a:pt x="152041" y="14729"/>
                </a:moveTo>
                <a:lnTo>
                  <a:pt x="152041" y="57479"/>
                </a:lnTo>
                <a:lnTo>
                  <a:pt x="194454" y="57479"/>
                </a:lnTo>
                <a:lnTo>
                  <a:pt x="152041" y="14729"/>
                </a:lnTo>
                <a:close/>
                <a:moveTo>
                  <a:pt x="246166" y="8622"/>
                </a:moveTo>
                <a:cubicBezTo>
                  <a:pt x="242171" y="8622"/>
                  <a:pt x="238903" y="11855"/>
                  <a:pt x="238903" y="15807"/>
                </a:cubicBezTo>
                <a:lnTo>
                  <a:pt x="238903" y="29099"/>
                </a:lnTo>
                <a:lnTo>
                  <a:pt x="276671" y="29099"/>
                </a:lnTo>
                <a:lnTo>
                  <a:pt x="276671" y="15807"/>
                </a:lnTo>
                <a:cubicBezTo>
                  <a:pt x="276671" y="14010"/>
                  <a:pt x="275582" y="12214"/>
                  <a:pt x="274492" y="10777"/>
                </a:cubicBezTo>
                <a:cubicBezTo>
                  <a:pt x="273040" y="9340"/>
                  <a:pt x="271224" y="8622"/>
                  <a:pt x="269408" y="8622"/>
                </a:cubicBezTo>
                <a:lnTo>
                  <a:pt x="246166" y="8622"/>
                </a:lnTo>
                <a:close/>
                <a:moveTo>
                  <a:pt x="8626" y="8622"/>
                </a:moveTo>
                <a:lnTo>
                  <a:pt x="8626" y="275181"/>
                </a:lnTo>
                <a:lnTo>
                  <a:pt x="200564" y="275181"/>
                </a:lnTo>
                <a:lnTo>
                  <a:pt x="200564" y="66101"/>
                </a:lnTo>
                <a:lnTo>
                  <a:pt x="147728" y="66101"/>
                </a:lnTo>
                <a:cubicBezTo>
                  <a:pt x="145571" y="66101"/>
                  <a:pt x="143414" y="63945"/>
                  <a:pt x="143414" y="61790"/>
                </a:cubicBezTo>
                <a:lnTo>
                  <a:pt x="143414" y="8622"/>
                </a:lnTo>
                <a:lnTo>
                  <a:pt x="8626" y="8622"/>
                </a:lnTo>
                <a:close/>
                <a:moveTo>
                  <a:pt x="246166" y="0"/>
                </a:moveTo>
                <a:lnTo>
                  <a:pt x="269408" y="0"/>
                </a:lnTo>
                <a:cubicBezTo>
                  <a:pt x="273766" y="0"/>
                  <a:pt x="277398" y="1796"/>
                  <a:pt x="280303" y="4670"/>
                </a:cubicBezTo>
                <a:cubicBezTo>
                  <a:pt x="283571" y="7544"/>
                  <a:pt x="285024" y="11855"/>
                  <a:pt x="285024" y="15807"/>
                </a:cubicBezTo>
                <a:lnTo>
                  <a:pt x="285387" y="239257"/>
                </a:lnTo>
                <a:cubicBezTo>
                  <a:pt x="285387" y="240334"/>
                  <a:pt x="285024" y="240694"/>
                  <a:pt x="284661" y="241412"/>
                </a:cubicBezTo>
                <a:lnTo>
                  <a:pt x="261782" y="281647"/>
                </a:lnTo>
                <a:cubicBezTo>
                  <a:pt x="261056" y="283084"/>
                  <a:pt x="259603" y="283803"/>
                  <a:pt x="258150" y="283803"/>
                </a:cubicBezTo>
                <a:cubicBezTo>
                  <a:pt x="256335" y="283803"/>
                  <a:pt x="254882" y="283084"/>
                  <a:pt x="254156" y="281647"/>
                </a:cubicBezTo>
                <a:lnTo>
                  <a:pt x="230914" y="241412"/>
                </a:lnTo>
                <a:cubicBezTo>
                  <a:pt x="230550" y="240694"/>
                  <a:pt x="230550" y="240334"/>
                  <a:pt x="230550" y="239257"/>
                </a:cubicBezTo>
                <a:lnTo>
                  <a:pt x="230187" y="15807"/>
                </a:lnTo>
                <a:cubicBezTo>
                  <a:pt x="230187" y="7185"/>
                  <a:pt x="237450" y="0"/>
                  <a:pt x="246166" y="0"/>
                </a:cubicBezTo>
                <a:close/>
                <a:moveTo>
                  <a:pt x="4313" y="0"/>
                </a:moveTo>
                <a:lnTo>
                  <a:pt x="147728" y="0"/>
                </a:lnTo>
                <a:cubicBezTo>
                  <a:pt x="148806" y="0"/>
                  <a:pt x="149884" y="359"/>
                  <a:pt x="150603" y="1437"/>
                </a:cubicBezTo>
                <a:lnTo>
                  <a:pt x="208113" y="58916"/>
                </a:lnTo>
                <a:cubicBezTo>
                  <a:pt x="208831" y="59634"/>
                  <a:pt x="209191" y="60712"/>
                  <a:pt x="209191" y="61790"/>
                </a:cubicBezTo>
                <a:lnTo>
                  <a:pt x="209191" y="279492"/>
                </a:lnTo>
                <a:cubicBezTo>
                  <a:pt x="209191" y="282007"/>
                  <a:pt x="207394" y="283803"/>
                  <a:pt x="205237" y="283803"/>
                </a:cubicBezTo>
                <a:lnTo>
                  <a:pt x="4313" y="283803"/>
                </a:lnTo>
                <a:cubicBezTo>
                  <a:pt x="1797" y="283803"/>
                  <a:pt x="0" y="282007"/>
                  <a:pt x="0" y="279492"/>
                </a:cubicBezTo>
                <a:lnTo>
                  <a:pt x="0" y="4670"/>
                </a:lnTo>
                <a:cubicBezTo>
                  <a:pt x="0" y="1796"/>
                  <a:pt x="1797" y="0"/>
                  <a:pt x="43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endParaRPr lang="en-GB" sz="20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8A79E10-F15F-4F63-AB72-A40569311CE2}"/>
              </a:ext>
            </a:extLst>
          </p:cNvPr>
          <p:cNvSpPr/>
          <p:nvPr/>
        </p:nvSpPr>
        <p:spPr>
          <a:xfrm>
            <a:off x="0" y="0"/>
            <a:ext cx="1443100" cy="3429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40B2374-566C-4391-9FE5-CB4875F657D6}"/>
              </a:ext>
            </a:extLst>
          </p:cNvPr>
          <p:cNvSpPr/>
          <p:nvPr/>
        </p:nvSpPr>
        <p:spPr>
          <a:xfrm>
            <a:off x="-13628" y="3429000"/>
            <a:ext cx="1456728" cy="3429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EAC5313A-AA73-4E39-9F3F-4A61AEAAA2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6523" y="1646707"/>
            <a:ext cx="641203" cy="649753"/>
          </a:xfrm>
          <a:prstGeom prst="rect">
            <a:avLst/>
          </a:prstGeom>
        </p:spPr>
      </p:pic>
      <p:sp>
        <p:nvSpPr>
          <p:cNvPr id="71" name="Freeform 3">
            <a:extLst>
              <a:ext uri="{FF2B5EF4-FFF2-40B4-BE49-F238E27FC236}">
                <a16:creationId xmlns:a16="http://schemas.microsoft.com/office/drawing/2014/main" id="{EAD84A09-67E9-472F-AEC2-F9F7DCC7D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962" y="1321177"/>
            <a:ext cx="1719979" cy="1719978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000"/>
          </a:p>
        </p:txBody>
      </p:sp>
      <p:sp>
        <p:nvSpPr>
          <p:cNvPr id="72" name="Rounded Rectangle 10">
            <a:extLst>
              <a:ext uri="{FF2B5EF4-FFF2-40B4-BE49-F238E27FC236}">
                <a16:creationId xmlns:a16="http://schemas.microsoft.com/office/drawing/2014/main" id="{7F32260B-5F2F-48CA-82B0-D4FC6B2CB83E}"/>
              </a:ext>
            </a:extLst>
          </p:cNvPr>
          <p:cNvSpPr/>
          <p:nvPr/>
        </p:nvSpPr>
        <p:spPr>
          <a:xfrm>
            <a:off x="1582578" y="2061182"/>
            <a:ext cx="3224521" cy="3061536"/>
          </a:xfrm>
          <a:prstGeom prst="roundRect">
            <a:avLst>
              <a:gd name="adj" fmla="val 951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73" name="Freeform 146">
            <a:extLst>
              <a:ext uri="{FF2B5EF4-FFF2-40B4-BE49-F238E27FC236}">
                <a16:creationId xmlns:a16="http://schemas.microsoft.com/office/drawing/2014/main" id="{7664B89F-A451-46E2-B1AD-9424123EB9DF}"/>
              </a:ext>
            </a:extLst>
          </p:cNvPr>
          <p:cNvSpPr>
            <a:spLocks noEditPoints="1"/>
          </p:cNvSpPr>
          <p:nvPr/>
        </p:nvSpPr>
        <p:spPr bwMode="auto">
          <a:xfrm>
            <a:off x="2043619" y="1471499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/>
          </a:p>
        </p:txBody>
      </p:sp>
      <p:sp>
        <p:nvSpPr>
          <p:cNvPr id="74" name="Freeform 3">
            <a:extLst>
              <a:ext uri="{FF2B5EF4-FFF2-40B4-BE49-F238E27FC236}">
                <a16:creationId xmlns:a16="http://schemas.microsoft.com/office/drawing/2014/main" id="{B8D5A775-3A1A-40AC-9B07-DA52BC11B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4475" y="1339184"/>
            <a:ext cx="1719979" cy="1719978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000"/>
          </a:p>
        </p:txBody>
      </p:sp>
      <p:sp>
        <p:nvSpPr>
          <p:cNvPr id="79" name="Rounded Rectangle 10">
            <a:extLst>
              <a:ext uri="{FF2B5EF4-FFF2-40B4-BE49-F238E27FC236}">
                <a16:creationId xmlns:a16="http://schemas.microsoft.com/office/drawing/2014/main" id="{2F3BA91A-EC9E-4234-AB35-B31BE20F5D9D}"/>
              </a:ext>
            </a:extLst>
          </p:cNvPr>
          <p:cNvSpPr/>
          <p:nvPr/>
        </p:nvSpPr>
        <p:spPr>
          <a:xfrm>
            <a:off x="5092882" y="2061182"/>
            <a:ext cx="3191317" cy="3061536"/>
          </a:xfrm>
          <a:prstGeom prst="roundRect">
            <a:avLst>
              <a:gd name="adj" fmla="val 951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0CFDC21C-1151-4349-9FFB-CC58C627E23F}"/>
              </a:ext>
            </a:extLst>
          </p:cNvPr>
          <p:cNvSpPr txBox="1">
            <a:spLocks/>
          </p:cNvSpPr>
          <p:nvPr/>
        </p:nvSpPr>
        <p:spPr>
          <a:xfrm>
            <a:off x="1562593" y="2086420"/>
            <a:ext cx="3289518" cy="2951577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lv-LV" sz="20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Meteoroloģiskā un hidroloģiskā </a:t>
            </a:r>
            <a:r>
              <a:rPr lang="lv-LV" sz="20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novērojumu tīklu paplašināšana</a:t>
            </a:r>
          </a:p>
          <a:p>
            <a:pPr>
              <a:lnSpc>
                <a:spcPct val="100000"/>
              </a:lnSpc>
            </a:pPr>
            <a:endParaRPr lang="lv-LV" sz="18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lv-LV" sz="20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Gaisa  un ūdens </a:t>
            </a:r>
            <a:r>
              <a:rPr lang="lv-LV" sz="20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kvalitātes monitoringa pilnveide</a:t>
            </a:r>
          </a:p>
          <a:p>
            <a:pPr>
              <a:lnSpc>
                <a:spcPct val="100000"/>
              </a:lnSpc>
            </a:pPr>
            <a:endParaRPr lang="lv-LV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lv-LV" sz="20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Ģeoloģisko un seismisko </a:t>
            </a:r>
            <a:r>
              <a:rPr lang="lv-LV" sz="20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procesu monitoringa attīstība</a:t>
            </a:r>
            <a:endParaRPr lang="en-GB" sz="20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94" name="Freeform 146">
            <a:extLst>
              <a:ext uri="{FF2B5EF4-FFF2-40B4-BE49-F238E27FC236}">
                <a16:creationId xmlns:a16="http://schemas.microsoft.com/office/drawing/2014/main" id="{7664B89F-A451-46E2-B1AD-9424123EB9DF}"/>
              </a:ext>
            </a:extLst>
          </p:cNvPr>
          <p:cNvSpPr>
            <a:spLocks noEditPoints="1"/>
          </p:cNvSpPr>
          <p:nvPr/>
        </p:nvSpPr>
        <p:spPr bwMode="auto">
          <a:xfrm>
            <a:off x="5626228" y="1487157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/>
          </a:p>
        </p:txBody>
      </p:sp>
      <p:sp>
        <p:nvSpPr>
          <p:cNvPr id="96" name="Freeform 3">
            <a:extLst>
              <a:ext uri="{FF2B5EF4-FFF2-40B4-BE49-F238E27FC236}">
                <a16:creationId xmlns:a16="http://schemas.microsoft.com/office/drawing/2014/main" id="{DC1490DE-887D-4D54-8B58-756A10E77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1575" y="1378327"/>
            <a:ext cx="1719979" cy="1708690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000"/>
          </a:p>
        </p:txBody>
      </p:sp>
      <p:sp>
        <p:nvSpPr>
          <p:cNvPr id="97" name="Rounded Rectangle 10">
            <a:extLst>
              <a:ext uri="{FF2B5EF4-FFF2-40B4-BE49-F238E27FC236}">
                <a16:creationId xmlns:a16="http://schemas.microsoft.com/office/drawing/2014/main" id="{716A4935-71B4-41E7-9C29-F7D34AD3A6AC}"/>
              </a:ext>
            </a:extLst>
          </p:cNvPr>
          <p:cNvSpPr/>
          <p:nvPr/>
        </p:nvSpPr>
        <p:spPr>
          <a:xfrm>
            <a:off x="8524970" y="2061182"/>
            <a:ext cx="3324041" cy="3062276"/>
          </a:xfrm>
          <a:prstGeom prst="roundRect">
            <a:avLst>
              <a:gd name="adj" fmla="val 9513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8F3706E3-3049-5347-A143-78E8FDC6281D}"/>
              </a:ext>
            </a:extLst>
          </p:cNvPr>
          <p:cNvSpPr txBox="1">
            <a:spLocks/>
          </p:cNvSpPr>
          <p:nvPr/>
        </p:nvSpPr>
        <p:spPr>
          <a:xfrm>
            <a:off x="5192090" y="2339742"/>
            <a:ext cx="3013124" cy="2508379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20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Antropogēnās slodzes </a:t>
            </a:r>
            <a:r>
              <a:rPr lang="lv-LV" sz="20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monitorings ĪADT un </a:t>
            </a:r>
            <a:r>
              <a:rPr lang="lv-LV" sz="2000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aizsargājamo dzīvnieku </a:t>
            </a:r>
            <a:r>
              <a:rPr lang="lv-LV" sz="20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monitoringa attīstība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lv-LV" sz="2000" dirty="0">
              <a:solidFill>
                <a:schemeClr val="bg1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lv-LV" sz="1800" dirty="0">
              <a:solidFill>
                <a:schemeClr val="bg1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2000" dirty="0">
                <a:solidFill>
                  <a:schemeClr val="bg1"/>
                </a:solidFill>
                <a:latin typeface="+mn-lt"/>
              </a:rPr>
              <a:t>Vides datu un dabas resursu sistēmu pilnveide</a:t>
            </a:r>
          </a:p>
        </p:txBody>
      </p:sp>
      <p:sp>
        <p:nvSpPr>
          <p:cNvPr id="99" name="Freeform 146">
            <a:extLst>
              <a:ext uri="{FF2B5EF4-FFF2-40B4-BE49-F238E27FC236}">
                <a16:creationId xmlns:a16="http://schemas.microsoft.com/office/drawing/2014/main" id="{C650D981-E39F-4F77-9BCB-C81D3559DFAD}"/>
              </a:ext>
            </a:extLst>
          </p:cNvPr>
          <p:cNvSpPr>
            <a:spLocks noEditPoints="1"/>
          </p:cNvSpPr>
          <p:nvPr/>
        </p:nvSpPr>
        <p:spPr bwMode="auto">
          <a:xfrm>
            <a:off x="9124648" y="1494359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/>
          </a:p>
        </p:txBody>
      </p:sp>
      <p:sp>
        <p:nvSpPr>
          <p:cNvPr id="4" name="TextBox 3"/>
          <p:cNvSpPr txBox="1"/>
          <p:nvPr/>
        </p:nvSpPr>
        <p:spPr>
          <a:xfrm>
            <a:off x="8856482" y="3239365"/>
            <a:ext cx="2781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b="1" dirty="0">
                <a:solidFill>
                  <a:schemeClr val="bg1"/>
                </a:solidFill>
              </a:rPr>
              <a:t>Vēsturiski piesārņoto vietu sanācija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350592-07E7-40FD-9AA1-22D79512D100}"/>
              </a:ext>
            </a:extLst>
          </p:cNvPr>
          <p:cNvSpPr txBox="1"/>
          <p:nvPr/>
        </p:nvSpPr>
        <p:spPr>
          <a:xfrm>
            <a:off x="1467256" y="-13124"/>
            <a:ext cx="10724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2.2.3. SAM «</a:t>
            </a:r>
            <a:r>
              <a:rPr lang="lv-LV" sz="3000" b="1" cap="all" dirty="0">
                <a:solidFill>
                  <a:schemeClr val="tx2"/>
                </a:solidFill>
                <a:cs typeface="Poppins" pitchFamily="2" charset="77"/>
              </a:rPr>
              <a:t>Uzlabot dabas aizsardzību un bioloģisko daudzveidību, “zaļo” infrastruktūru, it īpaši pilsētvidē, un samazināt piesārņojumu</a:t>
            </a:r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»</a:t>
            </a: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4EDDBFC3-D65B-433C-AF45-1C508C68D527}"/>
              </a:ext>
            </a:extLst>
          </p:cNvPr>
          <p:cNvSpPr/>
          <p:nvPr/>
        </p:nvSpPr>
        <p:spPr>
          <a:xfrm>
            <a:off x="1499509" y="5261983"/>
            <a:ext cx="6649115" cy="646331"/>
          </a:xfrm>
          <a:prstGeom prst="roundRect">
            <a:avLst>
              <a:gd name="adj" fmla="val 95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09244F-4844-4ACE-8800-539D62F9EE0D}"/>
              </a:ext>
            </a:extLst>
          </p:cNvPr>
          <p:cNvSpPr txBox="1"/>
          <p:nvPr/>
        </p:nvSpPr>
        <p:spPr>
          <a:xfrm>
            <a:off x="1635830" y="5278445"/>
            <a:ext cx="65415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lv-LV" sz="1800" i="1" dirty="0">
                <a:latin typeface="Calibri"/>
              </a:rPr>
              <a:t>RCO 39 – </a:t>
            </a:r>
            <a:r>
              <a:rPr lang="lv-LV" i="1" dirty="0"/>
              <a:t>Teritorija, kurā atrodas uzstādītas gaisa piesārņojuma uzraudzības sistēmas</a:t>
            </a:r>
            <a:endParaRPr lang="lv-LV" sz="1800" i="1" dirty="0">
              <a:latin typeface="Calibri"/>
            </a:endParaRPr>
          </a:p>
        </p:txBody>
      </p:sp>
      <p:sp>
        <p:nvSpPr>
          <p:cNvPr id="35" name="Rounded Rectangle 10">
            <a:extLst>
              <a:ext uri="{FF2B5EF4-FFF2-40B4-BE49-F238E27FC236}">
                <a16:creationId xmlns:a16="http://schemas.microsoft.com/office/drawing/2014/main" id="{D8D01CAF-FD5B-4E1F-BCC1-503F440F5FF4}"/>
              </a:ext>
            </a:extLst>
          </p:cNvPr>
          <p:cNvSpPr/>
          <p:nvPr/>
        </p:nvSpPr>
        <p:spPr>
          <a:xfrm>
            <a:off x="8368507" y="5263582"/>
            <a:ext cx="3757872" cy="543670"/>
          </a:xfrm>
          <a:prstGeom prst="roundRect">
            <a:avLst>
              <a:gd name="adj" fmla="val 95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729ED24-4A24-47CC-A354-9EA1D74AFE15}"/>
              </a:ext>
            </a:extLst>
          </p:cNvPr>
          <p:cNvSpPr txBox="1"/>
          <p:nvPr/>
        </p:nvSpPr>
        <p:spPr>
          <a:xfrm>
            <a:off x="8442881" y="5217901"/>
            <a:ext cx="36091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sz="1800" i="1" dirty="0">
                <a:latin typeface="Calibri"/>
              </a:rPr>
              <a:t>RCO 38  Atbalstītā rehabilitētās zemes platība </a:t>
            </a:r>
          </a:p>
        </p:txBody>
      </p:sp>
      <p:sp>
        <p:nvSpPr>
          <p:cNvPr id="33" name="Rounded Rectangle 10">
            <a:extLst>
              <a:ext uri="{FF2B5EF4-FFF2-40B4-BE49-F238E27FC236}">
                <a16:creationId xmlns:a16="http://schemas.microsoft.com/office/drawing/2014/main" id="{D8D01CAF-FD5B-4E1F-BCC1-503F440F5FF4}"/>
              </a:ext>
            </a:extLst>
          </p:cNvPr>
          <p:cNvSpPr/>
          <p:nvPr/>
        </p:nvSpPr>
        <p:spPr>
          <a:xfrm>
            <a:off x="8368508" y="5844716"/>
            <a:ext cx="3757872" cy="928153"/>
          </a:xfrm>
          <a:prstGeom prst="roundRect">
            <a:avLst>
              <a:gd name="adj" fmla="val 95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/>
          </a:p>
        </p:txBody>
      </p:sp>
      <p:sp>
        <p:nvSpPr>
          <p:cNvPr id="7" name="TextBox 6"/>
          <p:cNvSpPr txBox="1"/>
          <p:nvPr/>
        </p:nvSpPr>
        <p:spPr>
          <a:xfrm>
            <a:off x="8368507" y="5864232"/>
            <a:ext cx="3714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i="1" dirty="0"/>
              <a:t>RCR 52 Atjaunota zeme, ko izmanto zaļajām zonām, sociālajiem mājokļiem, saimnieciskām vai citam</a:t>
            </a:r>
          </a:p>
        </p:txBody>
      </p:sp>
      <p:sp>
        <p:nvSpPr>
          <p:cNvPr id="37" name="Rounded Rectangle 10">
            <a:extLst>
              <a:ext uri="{FF2B5EF4-FFF2-40B4-BE49-F238E27FC236}">
                <a16:creationId xmlns:a16="http://schemas.microsoft.com/office/drawing/2014/main" id="{7C9254F8-B74C-4A8B-BF8F-CCFADDB24CD5}"/>
              </a:ext>
            </a:extLst>
          </p:cNvPr>
          <p:cNvSpPr/>
          <p:nvPr/>
        </p:nvSpPr>
        <p:spPr>
          <a:xfrm>
            <a:off x="87933" y="6208813"/>
            <a:ext cx="1267234" cy="578750"/>
          </a:xfrm>
          <a:prstGeom prst="roundRect">
            <a:avLst>
              <a:gd name="adj" fmla="val 9513"/>
            </a:avLst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7F9430FC-565C-45F2-97B1-8E8C7C50A01B}"/>
              </a:ext>
            </a:extLst>
          </p:cNvPr>
          <p:cNvSpPr txBox="1">
            <a:spLocks/>
          </p:cNvSpPr>
          <p:nvPr/>
        </p:nvSpPr>
        <p:spPr>
          <a:xfrm>
            <a:off x="86522" y="6260582"/>
            <a:ext cx="1270056" cy="477054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400" dirty="0">
                <a:latin typeface="+mn-lt"/>
              </a:rPr>
              <a:t>primāri Valsts vides dienests</a:t>
            </a:r>
            <a:endParaRPr lang="lv-LV" sz="1600" b="1" dirty="0">
              <a:latin typeface="+mn-lt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9D587F0-D0F4-4B9B-8337-64CA217EF915}"/>
              </a:ext>
            </a:extLst>
          </p:cNvPr>
          <p:cNvSpPr/>
          <p:nvPr/>
        </p:nvSpPr>
        <p:spPr>
          <a:xfrm>
            <a:off x="82495" y="333069"/>
            <a:ext cx="1245667" cy="14485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0C6F0AF-1E06-40B8-A3A9-1C64DD55113F}"/>
              </a:ext>
            </a:extLst>
          </p:cNvPr>
          <p:cNvSpPr/>
          <p:nvPr/>
        </p:nvSpPr>
        <p:spPr>
          <a:xfrm>
            <a:off x="63611" y="3724356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6160C16-5454-4DAE-952D-781441FA99CD}"/>
              </a:ext>
            </a:extLst>
          </p:cNvPr>
          <p:cNvSpPr txBox="1"/>
          <p:nvPr/>
        </p:nvSpPr>
        <p:spPr>
          <a:xfrm>
            <a:off x="-44000" y="1906730"/>
            <a:ext cx="1536115" cy="8617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GB" dirty="0" err="1">
                <a:solidFill>
                  <a:schemeClr val="bg1">
                    <a:lumMod val="95000"/>
                  </a:schemeClr>
                </a:solidFill>
              </a:rPr>
              <a:t>Vides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95000"/>
                  </a:schemeClr>
                </a:solidFill>
              </a:rPr>
              <a:t>monitorings</a:t>
            </a:r>
            <a:endParaRPr lang="lv-LV" dirty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lnSpc>
                <a:spcPts val="2000"/>
              </a:lnSpc>
            </a:pPr>
            <a:r>
              <a:rPr lang="lv-LV" sz="1400" dirty="0">
                <a:solidFill>
                  <a:schemeClr val="bg1">
                    <a:lumMod val="95000"/>
                  </a:schemeClr>
                </a:solidFill>
              </a:rPr>
              <a:t>NAP 293, 303</a:t>
            </a:r>
            <a:endParaRPr lang="en-GB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BFE6432-0C35-4B77-A25C-CE7FA7780617}"/>
              </a:ext>
            </a:extLst>
          </p:cNvPr>
          <p:cNvSpPr txBox="1"/>
          <p:nvPr/>
        </p:nvSpPr>
        <p:spPr>
          <a:xfrm>
            <a:off x="-27917" y="5278445"/>
            <a:ext cx="1483509" cy="8617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Piesārņojuma pārvaldība</a:t>
            </a:r>
          </a:p>
          <a:p>
            <a:pPr algn="ctr">
              <a:lnSpc>
                <a:spcPts val="2000"/>
              </a:lnSpc>
            </a:pPr>
            <a:r>
              <a:rPr lang="lv-LV" sz="1400" dirty="0">
                <a:solidFill>
                  <a:schemeClr val="bg1">
                    <a:lumMod val="95000"/>
                  </a:schemeClr>
                </a:solidFill>
              </a:rPr>
              <a:t>NAP 298 </a:t>
            </a:r>
          </a:p>
        </p:txBody>
      </p:sp>
      <p:sp>
        <p:nvSpPr>
          <p:cNvPr id="44" name="Freeform 967">
            <a:extLst>
              <a:ext uri="{FF2B5EF4-FFF2-40B4-BE49-F238E27FC236}">
                <a16:creationId xmlns:a16="http://schemas.microsoft.com/office/drawing/2014/main" id="{1628A8E8-800D-462E-9017-EB58BFACF8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5746" y="4049926"/>
            <a:ext cx="775367" cy="881098"/>
          </a:xfrm>
          <a:custGeom>
            <a:avLst/>
            <a:gdLst>
              <a:gd name="T0" fmla="*/ 2934571 w 250464"/>
              <a:gd name="T1" fmla="*/ 4925870 h 283803"/>
              <a:gd name="T2" fmla="*/ 2934571 w 250464"/>
              <a:gd name="T3" fmla="*/ 4186234 h 283803"/>
              <a:gd name="T4" fmla="*/ 2563291 w 250464"/>
              <a:gd name="T5" fmla="*/ 3640528 h 283803"/>
              <a:gd name="T6" fmla="*/ 2934571 w 250464"/>
              <a:gd name="T7" fmla="*/ 3267136 h 283803"/>
              <a:gd name="T8" fmla="*/ 3470085 w 250464"/>
              <a:gd name="T9" fmla="*/ 3640528 h 283803"/>
              <a:gd name="T10" fmla="*/ 4212645 w 250464"/>
              <a:gd name="T11" fmla="*/ 3640528 h 283803"/>
              <a:gd name="T12" fmla="*/ 3020257 w 250464"/>
              <a:gd name="T13" fmla="*/ 3102003 h 283803"/>
              <a:gd name="T14" fmla="*/ 3020257 w 250464"/>
              <a:gd name="T15" fmla="*/ 2355193 h 283803"/>
              <a:gd name="T16" fmla="*/ 2227705 w 250464"/>
              <a:gd name="T17" fmla="*/ 3037350 h 283803"/>
              <a:gd name="T18" fmla="*/ 2106332 w 250464"/>
              <a:gd name="T19" fmla="*/ 3159426 h 283803"/>
              <a:gd name="T20" fmla="*/ 1892132 w 250464"/>
              <a:gd name="T21" fmla="*/ 4387296 h 283803"/>
              <a:gd name="T22" fmla="*/ 2848895 w 250464"/>
              <a:gd name="T23" fmla="*/ 3102003 h 283803"/>
              <a:gd name="T24" fmla="*/ 2787714 w 250464"/>
              <a:gd name="T25" fmla="*/ 1801314 h 283803"/>
              <a:gd name="T26" fmla="*/ 2697276 w 250464"/>
              <a:gd name="T27" fmla="*/ 1713453 h 283803"/>
              <a:gd name="T28" fmla="*/ 3168339 w 250464"/>
              <a:gd name="T29" fmla="*/ 1579218 h 283803"/>
              <a:gd name="T30" fmla="*/ 807579 w 250464"/>
              <a:gd name="T31" fmla="*/ 1174019 h 283803"/>
              <a:gd name="T32" fmla="*/ 1439535 w 250464"/>
              <a:gd name="T33" fmla="*/ 1356804 h 283803"/>
              <a:gd name="T34" fmla="*/ 807579 w 250464"/>
              <a:gd name="T35" fmla="*/ 1174019 h 283803"/>
              <a:gd name="T36" fmla="*/ 432758 w 250464"/>
              <a:gd name="T37" fmla="*/ 1265407 h 283803"/>
              <a:gd name="T38" fmla="*/ 0 w 250464"/>
              <a:gd name="T39" fmla="*/ 1265407 h 283803"/>
              <a:gd name="T40" fmla="*/ 2913340 w 250464"/>
              <a:gd name="T41" fmla="*/ 1138485 h 283803"/>
              <a:gd name="T42" fmla="*/ 2822906 w 250464"/>
              <a:gd name="T43" fmla="*/ 1047105 h 283803"/>
              <a:gd name="T44" fmla="*/ 1531883 w 250464"/>
              <a:gd name="T45" fmla="*/ 662521 h 283803"/>
              <a:gd name="T46" fmla="*/ 0 w 250464"/>
              <a:gd name="T47" fmla="*/ 662521 h 283803"/>
              <a:gd name="T48" fmla="*/ 3133194 w 250464"/>
              <a:gd name="T49" fmla="*/ 567330 h 283803"/>
              <a:gd name="T50" fmla="*/ 3042744 w 250464"/>
              <a:gd name="T51" fmla="*/ 475924 h 283803"/>
              <a:gd name="T52" fmla="*/ 1999224 w 250464"/>
              <a:gd name="T53" fmla="*/ 2032105 h 283803"/>
              <a:gd name="T54" fmla="*/ 2934571 w 250464"/>
              <a:gd name="T55" fmla="*/ 2182843 h 283803"/>
              <a:gd name="T56" fmla="*/ 1477981 w 250464"/>
              <a:gd name="T57" fmla="*/ 3640528 h 283803"/>
              <a:gd name="T58" fmla="*/ 1099566 w 250464"/>
              <a:gd name="T59" fmla="*/ 3906196 h 283803"/>
              <a:gd name="T60" fmla="*/ 4783876 w 250464"/>
              <a:gd name="T61" fmla="*/ 3640528 h 283803"/>
              <a:gd name="T62" fmla="*/ 3534310 w 250464"/>
              <a:gd name="T63" fmla="*/ 172344 h 283803"/>
              <a:gd name="T64" fmla="*/ 3848490 w 250464"/>
              <a:gd name="T65" fmla="*/ 0 h 283803"/>
              <a:gd name="T66" fmla="*/ 3705710 w 250464"/>
              <a:gd name="T67" fmla="*/ 172344 h 283803"/>
              <a:gd name="T68" fmla="*/ 4955229 w 250464"/>
              <a:gd name="T69" fmla="*/ 3640528 h 283803"/>
              <a:gd name="T70" fmla="*/ 2698948 w 250464"/>
              <a:gd name="T71" fmla="*/ 5658237 h 283803"/>
              <a:gd name="T72" fmla="*/ 849655 w 250464"/>
              <a:gd name="T73" fmla="*/ 1895656 h 283803"/>
              <a:gd name="T74" fmla="*/ 85650 w 250464"/>
              <a:gd name="T75" fmla="*/ 1716149 h 283803"/>
              <a:gd name="T76" fmla="*/ 1449443 w 250464"/>
              <a:gd name="T77" fmla="*/ 2254694 h 283803"/>
              <a:gd name="T78" fmla="*/ 2163473 w 250464"/>
              <a:gd name="T79" fmla="*/ 172344 h 283803"/>
              <a:gd name="T80" fmla="*/ 2020640 w 250464"/>
              <a:gd name="T81" fmla="*/ 0 h 283803"/>
              <a:gd name="T82" fmla="*/ 1563162 w 250464"/>
              <a:gd name="T83" fmla="*/ 91408 h 283803"/>
              <a:gd name="T84" fmla="*/ 1036477 w 250464"/>
              <a:gd name="T85" fmla="*/ 91408 h 283803"/>
              <a:gd name="T86" fmla="*/ 660423 w 250464"/>
              <a:gd name="T87" fmla="*/ 0 h 283803"/>
              <a:gd name="T88" fmla="*/ 86123 w 250464"/>
              <a:gd name="T89" fmla="*/ 182821 h 28380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50464" h="283803">
                <a:moveTo>
                  <a:pt x="130285" y="202255"/>
                </a:moveTo>
                <a:lnTo>
                  <a:pt x="101052" y="225965"/>
                </a:lnTo>
                <a:cubicBezTo>
                  <a:pt x="112601" y="238538"/>
                  <a:pt x="129563" y="246442"/>
                  <a:pt x="148330" y="246442"/>
                </a:cubicBezTo>
                <a:cubicBezTo>
                  <a:pt x="164209" y="246442"/>
                  <a:pt x="179006" y="240694"/>
                  <a:pt x="190555" y="230994"/>
                </a:cubicBezTo>
                <a:lnTo>
                  <a:pt x="164209" y="204410"/>
                </a:lnTo>
                <a:cubicBezTo>
                  <a:pt x="159518" y="207284"/>
                  <a:pt x="154104" y="209439"/>
                  <a:pt x="148330" y="209439"/>
                </a:cubicBezTo>
                <a:cubicBezTo>
                  <a:pt x="141473" y="209439"/>
                  <a:pt x="134977" y="206565"/>
                  <a:pt x="130285" y="202255"/>
                </a:cubicBezTo>
                <a:close/>
                <a:moveTo>
                  <a:pt x="148330" y="163456"/>
                </a:moveTo>
                <a:cubicBezTo>
                  <a:pt x="137864" y="163456"/>
                  <a:pt x="129563" y="171719"/>
                  <a:pt x="129563" y="182137"/>
                </a:cubicBezTo>
                <a:cubicBezTo>
                  <a:pt x="129563" y="192555"/>
                  <a:pt x="137864" y="200818"/>
                  <a:pt x="148330" y="200818"/>
                </a:cubicBezTo>
                <a:cubicBezTo>
                  <a:pt x="158435" y="200818"/>
                  <a:pt x="167097" y="192555"/>
                  <a:pt x="167097" y="182137"/>
                </a:cubicBezTo>
                <a:cubicBezTo>
                  <a:pt x="167097" y="171719"/>
                  <a:pt x="158435" y="163456"/>
                  <a:pt x="148330" y="163456"/>
                </a:cubicBezTo>
                <a:close/>
                <a:moveTo>
                  <a:pt x="203187" y="148009"/>
                </a:moveTo>
                <a:lnTo>
                  <a:pt x="172510" y="169923"/>
                </a:lnTo>
                <a:cubicBezTo>
                  <a:pt x="174315" y="173515"/>
                  <a:pt x="175397" y="177467"/>
                  <a:pt x="175397" y="182137"/>
                </a:cubicBezTo>
                <a:cubicBezTo>
                  <a:pt x="175397" y="188244"/>
                  <a:pt x="173593" y="193633"/>
                  <a:pt x="170345" y="198303"/>
                </a:cubicBezTo>
                <a:lnTo>
                  <a:pt x="196329" y="224887"/>
                </a:lnTo>
                <a:cubicBezTo>
                  <a:pt x="206796" y="213391"/>
                  <a:pt x="212931" y="198662"/>
                  <a:pt x="212931" y="182137"/>
                </a:cubicBezTo>
                <a:cubicBezTo>
                  <a:pt x="212931" y="169563"/>
                  <a:pt x="209322" y="158067"/>
                  <a:pt x="203187" y="148009"/>
                </a:cubicBezTo>
                <a:close/>
                <a:moveTo>
                  <a:pt x="152661" y="117832"/>
                </a:moveTo>
                <a:lnTo>
                  <a:pt x="152661" y="155194"/>
                </a:lnTo>
                <a:cubicBezTo>
                  <a:pt x="158435" y="156271"/>
                  <a:pt x="163488" y="158786"/>
                  <a:pt x="167818" y="162738"/>
                </a:cubicBezTo>
                <a:lnTo>
                  <a:pt x="198134" y="141183"/>
                </a:lnTo>
                <a:cubicBezTo>
                  <a:pt x="187307" y="127891"/>
                  <a:pt x="170706" y="118910"/>
                  <a:pt x="152661" y="117832"/>
                </a:cubicBezTo>
                <a:close/>
                <a:moveTo>
                  <a:pt x="143999" y="117832"/>
                </a:moveTo>
                <a:cubicBezTo>
                  <a:pt x="126676" y="118910"/>
                  <a:pt x="110796" y="126813"/>
                  <a:pt x="99969" y="139387"/>
                </a:cubicBezTo>
                <a:lnTo>
                  <a:pt x="112601" y="151960"/>
                </a:lnTo>
                <a:cubicBezTo>
                  <a:pt x="114405" y="153757"/>
                  <a:pt x="114405" y="156271"/>
                  <a:pt x="112601" y="158067"/>
                </a:cubicBezTo>
                <a:cubicBezTo>
                  <a:pt x="111518" y="158786"/>
                  <a:pt x="110435" y="159145"/>
                  <a:pt x="109353" y="159145"/>
                </a:cubicBezTo>
                <a:cubicBezTo>
                  <a:pt x="108270" y="159145"/>
                  <a:pt x="107187" y="158786"/>
                  <a:pt x="106466" y="158067"/>
                </a:cubicBezTo>
                <a:lnTo>
                  <a:pt x="94556" y="146212"/>
                </a:lnTo>
                <a:cubicBezTo>
                  <a:pt x="87699" y="156271"/>
                  <a:pt x="83368" y="168845"/>
                  <a:pt x="83368" y="182137"/>
                </a:cubicBezTo>
                <a:cubicBezTo>
                  <a:pt x="83368" y="196147"/>
                  <a:pt x="88060" y="208721"/>
                  <a:pt x="95639" y="219498"/>
                </a:cubicBezTo>
                <a:lnTo>
                  <a:pt x="124510" y="195429"/>
                </a:lnTo>
                <a:cubicBezTo>
                  <a:pt x="122345" y="191477"/>
                  <a:pt x="120902" y="187166"/>
                  <a:pt x="120902" y="182137"/>
                </a:cubicBezTo>
                <a:cubicBezTo>
                  <a:pt x="120902" y="168486"/>
                  <a:pt x="131007" y="157349"/>
                  <a:pt x="143999" y="155194"/>
                </a:cubicBezTo>
                <a:lnTo>
                  <a:pt x="143999" y="117832"/>
                </a:lnTo>
                <a:close/>
                <a:moveTo>
                  <a:pt x="136335" y="85725"/>
                </a:moveTo>
                <a:cubicBezTo>
                  <a:pt x="138621" y="85725"/>
                  <a:pt x="140907" y="87923"/>
                  <a:pt x="140907" y="90121"/>
                </a:cubicBezTo>
                <a:cubicBezTo>
                  <a:pt x="140907" y="92686"/>
                  <a:pt x="138621" y="94884"/>
                  <a:pt x="136335" y="94884"/>
                </a:cubicBezTo>
                <a:cubicBezTo>
                  <a:pt x="133668" y="94884"/>
                  <a:pt x="131763" y="92686"/>
                  <a:pt x="131763" y="90121"/>
                </a:cubicBezTo>
                <a:cubicBezTo>
                  <a:pt x="131763" y="87923"/>
                  <a:pt x="133668" y="85725"/>
                  <a:pt x="136335" y="85725"/>
                </a:cubicBezTo>
                <a:close/>
                <a:moveTo>
                  <a:pt x="160147" y="69850"/>
                </a:moveTo>
                <a:cubicBezTo>
                  <a:pt x="162433" y="69850"/>
                  <a:pt x="164719" y="72048"/>
                  <a:pt x="164719" y="74613"/>
                </a:cubicBezTo>
                <a:cubicBezTo>
                  <a:pt x="164719" y="76811"/>
                  <a:pt x="162433" y="79009"/>
                  <a:pt x="160147" y="79009"/>
                </a:cubicBezTo>
                <a:cubicBezTo>
                  <a:pt x="157480" y="79009"/>
                  <a:pt x="155575" y="76811"/>
                  <a:pt x="155575" y="74613"/>
                </a:cubicBezTo>
                <a:cubicBezTo>
                  <a:pt x="155575" y="72048"/>
                  <a:pt x="157480" y="69850"/>
                  <a:pt x="160147" y="69850"/>
                </a:cubicBezTo>
                <a:close/>
                <a:moveTo>
                  <a:pt x="40820" y="58737"/>
                </a:moveTo>
                <a:lnTo>
                  <a:pt x="72763" y="58737"/>
                </a:lnTo>
                <a:cubicBezTo>
                  <a:pt x="75276" y="58737"/>
                  <a:pt x="77429" y="60642"/>
                  <a:pt x="77429" y="63309"/>
                </a:cubicBezTo>
                <a:cubicBezTo>
                  <a:pt x="77429" y="65595"/>
                  <a:pt x="75276" y="67881"/>
                  <a:pt x="72763" y="67881"/>
                </a:cubicBezTo>
                <a:lnTo>
                  <a:pt x="40820" y="67881"/>
                </a:lnTo>
                <a:cubicBezTo>
                  <a:pt x="38308" y="67881"/>
                  <a:pt x="36513" y="65595"/>
                  <a:pt x="36513" y="63309"/>
                </a:cubicBezTo>
                <a:cubicBezTo>
                  <a:pt x="36513" y="60642"/>
                  <a:pt x="38308" y="58737"/>
                  <a:pt x="40820" y="58737"/>
                </a:cubicBezTo>
                <a:close/>
                <a:moveTo>
                  <a:pt x="4234" y="58737"/>
                </a:moveTo>
                <a:lnTo>
                  <a:pt x="17639" y="58737"/>
                </a:lnTo>
                <a:cubicBezTo>
                  <a:pt x="19756" y="58737"/>
                  <a:pt x="21872" y="60642"/>
                  <a:pt x="21872" y="63309"/>
                </a:cubicBezTo>
                <a:cubicBezTo>
                  <a:pt x="21872" y="65595"/>
                  <a:pt x="19756" y="67881"/>
                  <a:pt x="17639" y="67881"/>
                </a:cubicBezTo>
                <a:lnTo>
                  <a:pt x="4234" y="67881"/>
                </a:lnTo>
                <a:cubicBezTo>
                  <a:pt x="1764" y="67881"/>
                  <a:pt x="0" y="65595"/>
                  <a:pt x="0" y="63309"/>
                </a:cubicBezTo>
                <a:cubicBezTo>
                  <a:pt x="0" y="60642"/>
                  <a:pt x="1764" y="58737"/>
                  <a:pt x="4234" y="58737"/>
                </a:cubicBezTo>
                <a:close/>
                <a:moveTo>
                  <a:pt x="142685" y="52387"/>
                </a:moveTo>
                <a:cubicBezTo>
                  <a:pt x="144971" y="52387"/>
                  <a:pt x="147257" y="54292"/>
                  <a:pt x="147257" y="56959"/>
                </a:cubicBezTo>
                <a:cubicBezTo>
                  <a:pt x="147257" y="59626"/>
                  <a:pt x="144971" y="61531"/>
                  <a:pt x="142685" y="61531"/>
                </a:cubicBezTo>
                <a:cubicBezTo>
                  <a:pt x="140018" y="61531"/>
                  <a:pt x="138113" y="59626"/>
                  <a:pt x="138113" y="56959"/>
                </a:cubicBezTo>
                <a:cubicBezTo>
                  <a:pt x="138113" y="54292"/>
                  <a:pt x="140018" y="52387"/>
                  <a:pt x="142685" y="52387"/>
                </a:cubicBezTo>
                <a:close/>
                <a:moveTo>
                  <a:pt x="4302" y="28575"/>
                </a:moveTo>
                <a:lnTo>
                  <a:pt x="72770" y="28575"/>
                </a:lnTo>
                <a:cubicBezTo>
                  <a:pt x="75279" y="28575"/>
                  <a:pt x="77430" y="30480"/>
                  <a:pt x="77430" y="33147"/>
                </a:cubicBezTo>
                <a:cubicBezTo>
                  <a:pt x="77430" y="35433"/>
                  <a:pt x="75279" y="37719"/>
                  <a:pt x="72770" y="37719"/>
                </a:cubicBezTo>
                <a:lnTo>
                  <a:pt x="4302" y="37719"/>
                </a:lnTo>
                <a:cubicBezTo>
                  <a:pt x="1793" y="37719"/>
                  <a:pt x="0" y="35433"/>
                  <a:pt x="0" y="33147"/>
                </a:cubicBezTo>
                <a:cubicBezTo>
                  <a:pt x="0" y="30480"/>
                  <a:pt x="1793" y="28575"/>
                  <a:pt x="4302" y="28575"/>
                </a:cubicBezTo>
                <a:close/>
                <a:moveTo>
                  <a:pt x="153797" y="23812"/>
                </a:moveTo>
                <a:cubicBezTo>
                  <a:pt x="156083" y="23812"/>
                  <a:pt x="158369" y="25717"/>
                  <a:pt x="158369" y="28384"/>
                </a:cubicBezTo>
                <a:cubicBezTo>
                  <a:pt x="158369" y="31051"/>
                  <a:pt x="156083" y="32956"/>
                  <a:pt x="153797" y="32956"/>
                </a:cubicBezTo>
                <a:cubicBezTo>
                  <a:pt x="151130" y="32956"/>
                  <a:pt x="149225" y="31051"/>
                  <a:pt x="149225" y="28384"/>
                </a:cubicBezTo>
                <a:cubicBezTo>
                  <a:pt x="149225" y="25717"/>
                  <a:pt x="151130" y="23812"/>
                  <a:pt x="153797" y="23812"/>
                </a:cubicBezTo>
                <a:close/>
                <a:moveTo>
                  <a:pt x="118014" y="8622"/>
                </a:moveTo>
                <a:lnTo>
                  <a:pt x="118014" y="72927"/>
                </a:lnTo>
                <a:cubicBezTo>
                  <a:pt x="118014" y="84782"/>
                  <a:pt x="111518" y="95559"/>
                  <a:pt x="101052" y="101666"/>
                </a:cubicBezTo>
                <a:cubicBezTo>
                  <a:pt x="92751" y="106696"/>
                  <a:pt x="85533" y="112443"/>
                  <a:pt x="79398" y="118910"/>
                </a:cubicBezTo>
                <a:lnTo>
                  <a:pt x="93834" y="133280"/>
                </a:lnTo>
                <a:cubicBezTo>
                  <a:pt x="107187" y="118191"/>
                  <a:pt x="126676" y="109210"/>
                  <a:pt x="148330" y="109210"/>
                </a:cubicBezTo>
                <a:cubicBezTo>
                  <a:pt x="188751" y="109210"/>
                  <a:pt x="221592" y="141902"/>
                  <a:pt x="221592" y="182137"/>
                </a:cubicBezTo>
                <a:cubicBezTo>
                  <a:pt x="221592" y="222372"/>
                  <a:pt x="188751" y="255063"/>
                  <a:pt x="148330" y="255063"/>
                </a:cubicBezTo>
                <a:cubicBezTo>
                  <a:pt x="107548" y="255063"/>
                  <a:pt x="74706" y="222372"/>
                  <a:pt x="74706" y="182137"/>
                </a:cubicBezTo>
                <a:cubicBezTo>
                  <a:pt x="74706" y="166330"/>
                  <a:pt x="79759" y="151960"/>
                  <a:pt x="88421" y="140105"/>
                </a:cubicBezTo>
                <a:lnTo>
                  <a:pt x="73985" y="125736"/>
                </a:lnTo>
                <a:cubicBezTo>
                  <a:pt x="58827" y="145135"/>
                  <a:pt x="52331" y="169923"/>
                  <a:pt x="55579" y="195429"/>
                </a:cubicBezTo>
                <a:cubicBezTo>
                  <a:pt x="61353" y="236742"/>
                  <a:pt x="95999" y="270152"/>
                  <a:pt x="137503" y="274822"/>
                </a:cubicBezTo>
                <a:cubicBezTo>
                  <a:pt x="164570" y="277696"/>
                  <a:pt x="190555" y="269433"/>
                  <a:pt x="210765" y="251471"/>
                </a:cubicBezTo>
                <a:cubicBezTo>
                  <a:pt x="230615" y="233868"/>
                  <a:pt x="241803" y="208362"/>
                  <a:pt x="241803" y="182137"/>
                </a:cubicBezTo>
                <a:cubicBezTo>
                  <a:pt x="241803" y="149086"/>
                  <a:pt x="224119" y="118191"/>
                  <a:pt x="195247" y="101666"/>
                </a:cubicBezTo>
                <a:cubicBezTo>
                  <a:pt x="184781" y="95559"/>
                  <a:pt x="178645" y="84782"/>
                  <a:pt x="178645" y="72927"/>
                </a:cubicBezTo>
                <a:lnTo>
                  <a:pt x="178645" y="8622"/>
                </a:lnTo>
                <a:lnTo>
                  <a:pt x="118014" y="8622"/>
                </a:lnTo>
                <a:close/>
                <a:moveTo>
                  <a:pt x="102135" y="0"/>
                </a:moveTo>
                <a:lnTo>
                  <a:pt x="194525" y="0"/>
                </a:lnTo>
                <a:cubicBezTo>
                  <a:pt x="196690" y="0"/>
                  <a:pt x="198495" y="2155"/>
                  <a:pt x="198495" y="4311"/>
                </a:cubicBezTo>
                <a:cubicBezTo>
                  <a:pt x="198495" y="6826"/>
                  <a:pt x="196690" y="8622"/>
                  <a:pt x="194525" y="8622"/>
                </a:cubicBezTo>
                <a:lnTo>
                  <a:pt x="187307" y="8622"/>
                </a:lnTo>
                <a:lnTo>
                  <a:pt x="187307" y="72927"/>
                </a:lnTo>
                <a:cubicBezTo>
                  <a:pt x="187307" y="81549"/>
                  <a:pt x="191999" y="89452"/>
                  <a:pt x="199578" y="94122"/>
                </a:cubicBezTo>
                <a:cubicBezTo>
                  <a:pt x="230976" y="112443"/>
                  <a:pt x="250464" y="145853"/>
                  <a:pt x="250464" y="182137"/>
                </a:cubicBezTo>
                <a:cubicBezTo>
                  <a:pt x="250464" y="210876"/>
                  <a:pt x="238194" y="238538"/>
                  <a:pt x="216540" y="257937"/>
                </a:cubicBezTo>
                <a:cubicBezTo>
                  <a:pt x="197412" y="274822"/>
                  <a:pt x="173593" y="283803"/>
                  <a:pt x="148330" y="283803"/>
                </a:cubicBezTo>
                <a:cubicBezTo>
                  <a:pt x="144721" y="283803"/>
                  <a:pt x="140390" y="283444"/>
                  <a:pt x="136420" y="283084"/>
                </a:cubicBezTo>
                <a:cubicBezTo>
                  <a:pt x="91308" y="278055"/>
                  <a:pt x="53413" y="241771"/>
                  <a:pt x="46917" y="196866"/>
                </a:cubicBezTo>
                <a:cubicBezTo>
                  <a:pt x="42947" y="168486"/>
                  <a:pt x="50887" y="140824"/>
                  <a:pt x="67849" y="119269"/>
                </a:cubicBezTo>
                <a:lnTo>
                  <a:pt x="42947" y="94841"/>
                </a:lnTo>
                <a:lnTo>
                  <a:pt x="4331" y="94841"/>
                </a:lnTo>
                <a:cubicBezTo>
                  <a:pt x="1805" y="94841"/>
                  <a:pt x="0" y="92685"/>
                  <a:pt x="0" y="90170"/>
                </a:cubicBezTo>
                <a:cubicBezTo>
                  <a:pt x="0" y="88015"/>
                  <a:pt x="1805" y="85859"/>
                  <a:pt x="4331" y="85859"/>
                </a:cubicBezTo>
                <a:lnTo>
                  <a:pt x="44752" y="85859"/>
                </a:lnTo>
                <a:cubicBezTo>
                  <a:pt x="45834" y="85859"/>
                  <a:pt x="46917" y="86578"/>
                  <a:pt x="47639" y="87296"/>
                </a:cubicBezTo>
                <a:lnTo>
                  <a:pt x="73263" y="112803"/>
                </a:lnTo>
                <a:cubicBezTo>
                  <a:pt x="80120" y="105618"/>
                  <a:pt x="88060" y="99511"/>
                  <a:pt x="96721" y="94122"/>
                </a:cubicBezTo>
                <a:cubicBezTo>
                  <a:pt x="104661" y="89452"/>
                  <a:pt x="109353" y="81549"/>
                  <a:pt x="109353" y="72927"/>
                </a:cubicBezTo>
                <a:lnTo>
                  <a:pt x="109353" y="8622"/>
                </a:lnTo>
                <a:lnTo>
                  <a:pt x="102135" y="8622"/>
                </a:lnTo>
                <a:cubicBezTo>
                  <a:pt x="99969" y="8622"/>
                  <a:pt x="97804" y="6826"/>
                  <a:pt x="97804" y="4311"/>
                </a:cubicBezTo>
                <a:cubicBezTo>
                  <a:pt x="97804" y="2155"/>
                  <a:pt x="99969" y="0"/>
                  <a:pt x="102135" y="0"/>
                </a:cubicBezTo>
                <a:close/>
                <a:moveTo>
                  <a:pt x="57129" y="0"/>
                </a:moveTo>
                <a:lnTo>
                  <a:pt x="74270" y="0"/>
                </a:lnTo>
                <a:cubicBezTo>
                  <a:pt x="76822" y="0"/>
                  <a:pt x="79011" y="2286"/>
                  <a:pt x="79011" y="4572"/>
                </a:cubicBezTo>
                <a:cubicBezTo>
                  <a:pt x="79011" y="7239"/>
                  <a:pt x="76822" y="9144"/>
                  <a:pt x="74270" y="9144"/>
                </a:cubicBezTo>
                <a:lnTo>
                  <a:pt x="57129" y="9144"/>
                </a:lnTo>
                <a:cubicBezTo>
                  <a:pt x="54576" y="9144"/>
                  <a:pt x="52388" y="7239"/>
                  <a:pt x="52388" y="4572"/>
                </a:cubicBezTo>
                <a:cubicBezTo>
                  <a:pt x="52388" y="2286"/>
                  <a:pt x="54576" y="0"/>
                  <a:pt x="57129" y="0"/>
                </a:cubicBezTo>
                <a:close/>
                <a:moveTo>
                  <a:pt x="4355" y="0"/>
                </a:moveTo>
                <a:lnTo>
                  <a:pt x="33383" y="0"/>
                </a:lnTo>
                <a:cubicBezTo>
                  <a:pt x="35560" y="0"/>
                  <a:pt x="37737" y="2286"/>
                  <a:pt x="37737" y="4572"/>
                </a:cubicBezTo>
                <a:cubicBezTo>
                  <a:pt x="37737" y="7239"/>
                  <a:pt x="35560" y="9144"/>
                  <a:pt x="33383" y="9144"/>
                </a:cubicBezTo>
                <a:lnTo>
                  <a:pt x="4355" y="9144"/>
                </a:lnTo>
                <a:cubicBezTo>
                  <a:pt x="1815" y="9144"/>
                  <a:pt x="0" y="7239"/>
                  <a:pt x="0" y="4572"/>
                </a:cubicBezTo>
                <a:cubicBezTo>
                  <a:pt x="0" y="2286"/>
                  <a:pt x="1815" y="0"/>
                  <a:pt x="4355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anchor="ctr"/>
          <a:lstStyle/>
          <a:p>
            <a:endParaRPr lang="en-GB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0B9E0AF-1795-4954-B331-319B5F39996C}"/>
              </a:ext>
            </a:extLst>
          </p:cNvPr>
          <p:cNvGrpSpPr/>
          <p:nvPr/>
        </p:nvGrpSpPr>
        <p:grpSpPr>
          <a:xfrm>
            <a:off x="412764" y="730966"/>
            <a:ext cx="628349" cy="672345"/>
            <a:chOff x="1261018" y="2777550"/>
            <a:chExt cx="403225" cy="404813"/>
          </a:xfrm>
          <a:solidFill>
            <a:schemeClr val="accent4"/>
          </a:solidFill>
        </p:grpSpPr>
        <p:sp>
          <p:nvSpPr>
            <p:cNvPr id="46" name="Freeform 73">
              <a:extLst>
                <a:ext uri="{FF2B5EF4-FFF2-40B4-BE49-F238E27FC236}">
                  <a16:creationId xmlns:a16="http://schemas.microsoft.com/office/drawing/2014/main" id="{417F0C84-2C08-447B-BFF7-1A26C77BD54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61018" y="2777550"/>
              <a:ext cx="403225" cy="404813"/>
            </a:xfrm>
            <a:custGeom>
              <a:avLst/>
              <a:gdLst>
                <a:gd name="T0" fmla="*/ 208 w 215"/>
                <a:gd name="T1" fmla="*/ 0 h 215"/>
                <a:gd name="T2" fmla="*/ 7 w 215"/>
                <a:gd name="T3" fmla="*/ 0 h 215"/>
                <a:gd name="T4" fmla="*/ 0 w 215"/>
                <a:gd name="T5" fmla="*/ 7 h 215"/>
                <a:gd name="T6" fmla="*/ 0 w 215"/>
                <a:gd name="T7" fmla="*/ 208 h 215"/>
                <a:gd name="T8" fmla="*/ 7 w 215"/>
                <a:gd name="T9" fmla="*/ 215 h 215"/>
                <a:gd name="T10" fmla="*/ 208 w 215"/>
                <a:gd name="T11" fmla="*/ 215 h 215"/>
                <a:gd name="T12" fmla="*/ 215 w 215"/>
                <a:gd name="T13" fmla="*/ 208 h 215"/>
                <a:gd name="T14" fmla="*/ 215 w 215"/>
                <a:gd name="T15" fmla="*/ 7 h 215"/>
                <a:gd name="T16" fmla="*/ 208 w 215"/>
                <a:gd name="T17" fmla="*/ 0 h 215"/>
                <a:gd name="T18" fmla="*/ 201 w 215"/>
                <a:gd name="T19" fmla="*/ 202 h 215"/>
                <a:gd name="T20" fmla="*/ 13 w 215"/>
                <a:gd name="T21" fmla="*/ 202 h 215"/>
                <a:gd name="T22" fmla="*/ 13 w 215"/>
                <a:gd name="T23" fmla="*/ 14 h 215"/>
                <a:gd name="T24" fmla="*/ 201 w 215"/>
                <a:gd name="T25" fmla="*/ 14 h 215"/>
                <a:gd name="T26" fmla="*/ 201 w 215"/>
                <a:gd name="T27" fmla="*/ 202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5" h="215">
                  <a:moveTo>
                    <a:pt x="208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7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12"/>
                    <a:pt x="3" y="215"/>
                    <a:pt x="7" y="215"/>
                  </a:cubicBezTo>
                  <a:cubicBezTo>
                    <a:pt x="208" y="215"/>
                    <a:pt x="208" y="215"/>
                    <a:pt x="208" y="215"/>
                  </a:cubicBezTo>
                  <a:cubicBezTo>
                    <a:pt x="212" y="215"/>
                    <a:pt x="215" y="212"/>
                    <a:pt x="215" y="208"/>
                  </a:cubicBezTo>
                  <a:cubicBezTo>
                    <a:pt x="215" y="7"/>
                    <a:pt x="215" y="7"/>
                    <a:pt x="215" y="7"/>
                  </a:cubicBezTo>
                  <a:cubicBezTo>
                    <a:pt x="215" y="4"/>
                    <a:pt x="212" y="0"/>
                    <a:pt x="208" y="0"/>
                  </a:cubicBezTo>
                  <a:close/>
                  <a:moveTo>
                    <a:pt x="201" y="202"/>
                  </a:moveTo>
                  <a:cubicBezTo>
                    <a:pt x="13" y="202"/>
                    <a:pt x="13" y="202"/>
                    <a:pt x="13" y="202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201" y="14"/>
                    <a:pt x="201" y="14"/>
                    <a:pt x="201" y="14"/>
                  </a:cubicBezTo>
                  <a:lnTo>
                    <a:pt x="201" y="2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47" name="Freeform 74">
              <a:extLst>
                <a:ext uri="{FF2B5EF4-FFF2-40B4-BE49-F238E27FC236}">
                  <a16:creationId xmlns:a16="http://schemas.microsoft.com/office/drawing/2014/main" id="{2FC5A50A-61F3-47B6-986D-C5AC3E4B50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4925" y="2849563"/>
              <a:ext cx="101600" cy="303213"/>
            </a:xfrm>
            <a:custGeom>
              <a:avLst/>
              <a:gdLst>
                <a:gd name="T0" fmla="*/ 7 w 54"/>
                <a:gd name="T1" fmla="*/ 27 h 161"/>
                <a:gd name="T2" fmla="*/ 20 w 54"/>
                <a:gd name="T3" fmla="*/ 27 h 161"/>
                <a:gd name="T4" fmla="*/ 20 w 54"/>
                <a:gd name="T5" fmla="*/ 155 h 161"/>
                <a:gd name="T6" fmla="*/ 27 w 54"/>
                <a:gd name="T7" fmla="*/ 161 h 161"/>
                <a:gd name="T8" fmla="*/ 33 w 54"/>
                <a:gd name="T9" fmla="*/ 155 h 161"/>
                <a:gd name="T10" fmla="*/ 33 w 54"/>
                <a:gd name="T11" fmla="*/ 27 h 161"/>
                <a:gd name="T12" fmla="*/ 47 w 54"/>
                <a:gd name="T13" fmla="*/ 27 h 161"/>
                <a:gd name="T14" fmla="*/ 54 w 54"/>
                <a:gd name="T15" fmla="*/ 20 h 161"/>
                <a:gd name="T16" fmla="*/ 47 w 54"/>
                <a:gd name="T17" fmla="*/ 14 h 161"/>
                <a:gd name="T18" fmla="*/ 33 w 54"/>
                <a:gd name="T19" fmla="*/ 14 h 161"/>
                <a:gd name="T20" fmla="*/ 33 w 54"/>
                <a:gd name="T21" fmla="*/ 7 h 161"/>
                <a:gd name="T22" fmla="*/ 27 w 54"/>
                <a:gd name="T23" fmla="*/ 0 h 161"/>
                <a:gd name="T24" fmla="*/ 20 w 54"/>
                <a:gd name="T25" fmla="*/ 7 h 161"/>
                <a:gd name="T26" fmla="*/ 20 w 54"/>
                <a:gd name="T27" fmla="*/ 14 h 161"/>
                <a:gd name="T28" fmla="*/ 7 w 54"/>
                <a:gd name="T29" fmla="*/ 14 h 161"/>
                <a:gd name="T30" fmla="*/ 0 w 54"/>
                <a:gd name="T31" fmla="*/ 20 h 161"/>
                <a:gd name="T32" fmla="*/ 7 w 54"/>
                <a:gd name="T33" fmla="*/ 27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161">
                  <a:moveTo>
                    <a:pt x="7" y="27"/>
                  </a:moveTo>
                  <a:cubicBezTo>
                    <a:pt x="20" y="27"/>
                    <a:pt x="20" y="27"/>
                    <a:pt x="20" y="27"/>
                  </a:cubicBezTo>
                  <a:cubicBezTo>
                    <a:pt x="20" y="155"/>
                    <a:pt x="20" y="155"/>
                    <a:pt x="20" y="155"/>
                  </a:cubicBezTo>
                  <a:cubicBezTo>
                    <a:pt x="20" y="158"/>
                    <a:pt x="23" y="161"/>
                    <a:pt x="27" y="161"/>
                  </a:cubicBezTo>
                  <a:cubicBezTo>
                    <a:pt x="30" y="161"/>
                    <a:pt x="33" y="158"/>
                    <a:pt x="33" y="155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51" y="27"/>
                    <a:pt x="54" y="24"/>
                    <a:pt x="54" y="20"/>
                  </a:cubicBezTo>
                  <a:cubicBezTo>
                    <a:pt x="54" y="17"/>
                    <a:pt x="51" y="14"/>
                    <a:pt x="47" y="14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23" y="0"/>
                    <a:pt x="20" y="3"/>
                    <a:pt x="20" y="7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7"/>
                    <a:pt x="0" y="20"/>
                  </a:cubicBezTo>
                  <a:cubicBezTo>
                    <a:pt x="0" y="24"/>
                    <a:pt x="3" y="27"/>
                    <a:pt x="7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48" name="Freeform 75">
              <a:extLst>
                <a:ext uri="{FF2B5EF4-FFF2-40B4-BE49-F238E27FC236}">
                  <a16:creationId xmlns:a16="http://schemas.microsoft.com/office/drawing/2014/main" id="{5D4B57A6-C08A-4B0E-84D8-08B94F108E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4950" y="2849563"/>
              <a:ext cx="101600" cy="303213"/>
            </a:xfrm>
            <a:custGeom>
              <a:avLst/>
              <a:gdLst>
                <a:gd name="T0" fmla="*/ 7 w 54"/>
                <a:gd name="T1" fmla="*/ 148 h 161"/>
                <a:gd name="T2" fmla="*/ 20 w 54"/>
                <a:gd name="T3" fmla="*/ 148 h 161"/>
                <a:gd name="T4" fmla="*/ 20 w 54"/>
                <a:gd name="T5" fmla="*/ 155 h 161"/>
                <a:gd name="T6" fmla="*/ 27 w 54"/>
                <a:gd name="T7" fmla="*/ 161 h 161"/>
                <a:gd name="T8" fmla="*/ 34 w 54"/>
                <a:gd name="T9" fmla="*/ 155 h 161"/>
                <a:gd name="T10" fmla="*/ 34 w 54"/>
                <a:gd name="T11" fmla="*/ 148 h 161"/>
                <a:gd name="T12" fmla="*/ 47 w 54"/>
                <a:gd name="T13" fmla="*/ 148 h 161"/>
                <a:gd name="T14" fmla="*/ 54 w 54"/>
                <a:gd name="T15" fmla="*/ 141 h 161"/>
                <a:gd name="T16" fmla="*/ 47 w 54"/>
                <a:gd name="T17" fmla="*/ 134 h 161"/>
                <a:gd name="T18" fmla="*/ 34 w 54"/>
                <a:gd name="T19" fmla="*/ 134 h 161"/>
                <a:gd name="T20" fmla="*/ 34 w 54"/>
                <a:gd name="T21" fmla="*/ 7 h 161"/>
                <a:gd name="T22" fmla="*/ 27 w 54"/>
                <a:gd name="T23" fmla="*/ 0 h 161"/>
                <a:gd name="T24" fmla="*/ 20 w 54"/>
                <a:gd name="T25" fmla="*/ 7 h 161"/>
                <a:gd name="T26" fmla="*/ 20 w 54"/>
                <a:gd name="T27" fmla="*/ 134 h 161"/>
                <a:gd name="T28" fmla="*/ 7 w 54"/>
                <a:gd name="T29" fmla="*/ 134 h 161"/>
                <a:gd name="T30" fmla="*/ 0 w 54"/>
                <a:gd name="T31" fmla="*/ 141 h 161"/>
                <a:gd name="T32" fmla="*/ 7 w 54"/>
                <a:gd name="T33" fmla="*/ 14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161">
                  <a:moveTo>
                    <a:pt x="7" y="148"/>
                  </a:moveTo>
                  <a:cubicBezTo>
                    <a:pt x="20" y="148"/>
                    <a:pt x="20" y="148"/>
                    <a:pt x="20" y="148"/>
                  </a:cubicBezTo>
                  <a:cubicBezTo>
                    <a:pt x="20" y="155"/>
                    <a:pt x="20" y="155"/>
                    <a:pt x="20" y="155"/>
                  </a:cubicBezTo>
                  <a:cubicBezTo>
                    <a:pt x="20" y="158"/>
                    <a:pt x="23" y="161"/>
                    <a:pt x="27" y="161"/>
                  </a:cubicBezTo>
                  <a:cubicBezTo>
                    <a:pt x="31" y="161"/>
                    <a:pt x="34" y="158"/>
                    <a:pt x="34" y="155"/>
                  </a:cubicBezTo>
                  <a:cubicBezTo>
                    <a:pt x="34" y="148"/>
                    <a:pt x="34" y="148"/>
                    <a:pt x="34" y="148"/>
                  </a:cubicBezTo>
                  <a:cubicBezTo>
                    <a:pt x="47" y="148"/>
                    <a:pt x="47" y="148"/>
                    <a:pt x="47" y="148"/>
                  </a:cubicBezTo>
                  <a:cubicBezTo>
                    <a:pt x="51" y="148"/>
                    <a:pt x="54" y="145"/>
                    <a:pt x="54" y="141"/>
                  </a:cubicBezTo>
                  <a:cubicBezTo>
                    <a:pt x="54" y="138"/>
                    <a:pt x="51" y="134"/>
                    <a:pt x="47" y="134"/>
                  </a:cubicBezTo>
                  <a:cubicBezTo>
                    <a:pt x="34" y="134"/>
                    <a:pt x="34" y="134"/>
                    <a:pt x="34" y="134"/>
                  </a:cubicBezTo>
                  <a:cubicBezTo>
                    <a:pt x="34" y="7"/>
                    <a:pt x="34" y="7"/>
                    <a:pt x="34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3" y="0"/>
                    <a:pt x="20" y="3"/>
                    <a:pt x="20" y="7"/>
                  </a:cubicBezTo>
                  <a:cubicBezTo>
                    <a:pt x="20" y="134"/>
                    <a:pt x="20" y="134"/>
                    <a:pt x="20" y="134"/>
                  </a:cubicBezTo>
                  <a:cubicBezTo>
                    <a:pt x="7" y="134"/>
                    <a:pt x="7" y="134"/>
                    <a:pt x="7" y="134"/>
                  </a:cubicBezTo>
                  <a:cubicBezTo>
                    <a:pt x="3" y="134"/>
                    <a:pt x="0" y="138"/>
                    <a:pt x="0" y="141"/>
                  </a:cubicBezTo>
                  <a:cubicBezTo>
                    <a:pt x="0" y="145"/>
                    <a:pt x="3" y="148"/>
                    <a:pt x="7" y="1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49" name="Freeform 76">
              <a:extLst>
                <a:ext uri="{FF2B5EF4-FFF2-40B4-BE49-F238E27FC236}">
                  <a16:creationId xmlns:a16="http://schemas.microsoft.com/office/drawing/2014/main" id="{26B44C5B-A7B3-4D88-A0BA-BABFFF4992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6525" y="2849563"/>
              <a:ext cx="98425" cy="303213"/>
            </a:xfrm>
            <a:custGeom>
              <a:avLst/>
              <a:gdLst>
                <a:gd name="T0" fmla="*/ 6 w 53"/>
                <a:gd name="T1" fmla="*/ 88 h 161"/>
                <a:gd name="T2" fmla="*/ 20 w 53"/>
                <a:gd name="T3" fmla="*/ 88 h 161"/>
                <a:gd name="T4" fmla="*/ 20 w 53"/>
                <a:gd name="T5" fmla="*/ 155 h 161"/>
                <a:gd name="T6" fmla="*/ 26 w 53"/>
                <a:gd name="T7" fmla="*/ 161 h 161"/>
                <a:gd name="T8" fmla="*/ 33 w 53"/>
                <a:gd name="T9" fmla="*/ 155 h 161"/>
                <a:gd name="T10" fmla="*/ 33 w 53"/>
                <a:gd name="T11" fmla="*/ 88 h 161"/>
                <a:gd name="T12" fmla="*/ 46 w 53"/>
                <a:gd name="T13" fmla="*/ 88 h 161"/>
                <a:gd name="T14" fmla="*/ 53 w 53"/>
                <a:gd name="T15" fmla="*/ 81 h 161"/>
                <a:gd name="T16" fmla="*/ 46 w 53"/>
                <a:gd name="T17" fmla="*/ 74 h 161"/>
                <a:gd name="T18" fmla="*/ 33 w 53"/>
                <a:gd name="T19" fmla="*/ 74 h 161"/>
                <a:gd name="T20" fmla="*/ 33 w 53"/>
                <a:gd name="T21" fmla="*/ 7 h 161"/>
                <a:gd name="T22" fmla="*/ 26 w 53"/>
                <a:gd name="T23" fmla="*/ 0 h 161"/>
                <a:gd name="T24" fmla="*/ 20 w 53"/>
                <a:gd name="T25" fmla="*/ 7 h 161"/>
                <a:gd name="T26" fmla="*/ 20 w 53"/>
                <a:gd name="T27" fmla="*/ 74 h 161"/>
                <a:gd name="T28" fmla="*/ 6 w 53"/>
                <a:gd name="T29" fmla="*/ 74 h 161"/>
                <a:gd name="T30" fmla="*/ 0 w 53"/>
                <a:gd name="T31" fmla="*/ 81 h 161"/>
                <a:gd name="T32" fmla="*/ 6 w 53"/>
                <a:gd name="T33" fmla="*/ 8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3" h="161">
                  <a:moveTo>
                    <a:pt x="6" y="88"/>
                  </a:moveTo>
                  <a:cubicBezTo>
                    <a:pt x="20" y="88"/>
                    <a:pt x="20" y="88"/>
                    <a:pt x="20" y="88"/>
                  </a:cubicBezTo>
                  <a:cubicBezTo>
                    <a:pt x="20" y="155"/>
                    <a:pt x="20" y="155"/>
                    <a:pt x="20" y="155"/>
                  </a:cubicBezTo>
                  <a:cubicBezTo>
                    <a:pt x="20" y="158"/>
                    <a:pt x="23" y="161"/>
                    <a:pt x="26" y="161"/>
                  </a:cubicBezTo>
                  <a:cubicBezTo>
                    <a:pt x="30" y="161"/>
                    <a:pt x="33" y="158"/>
                    <a:pt x="33" y="155"/>
                  </a:cubicBezTo>
                  <a:cubicBezTo>
                    <a:pt x="33" y="88"/>
                    <a:pt x="33" y="88"/>
                    <a:pt x="33" y="88"/>
                  </a:cubicBezTo>
                  <a:cubicBezTo>
                    <a:pt x="46" y="88"/>
                    <a:pt x="46" y="88"/>
                    <a:pt x="46" y="88"/>
                  </a:cubicBezTo>
                  <a:cubicBezTo>
                    <a:pt x="50" y="88"/>
                    <a:pt x="53" y="85"/>
                    <a:pt x="53" y="81"/>
                  </a:cubicBezTo>
                  <a:cubicBezTo>
                    <a:pt x="53" y="77"/>
                    <a:pt x="50" y="74"/>
                    <a:pt x="46" y="74"/>
                  </a:cubicBezTo>
                  <a:cubicBezTo>
                    <a:pt x="33" y="74"/>
                    <a:pt x="33" y="74"/>
                    <a:pt x="33" y="74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3" y="3"/>
                    <a:pt x="30" y="0"/>
                    <a:pt x="26" y="0"/>
                  </a:cubicBezTo>
                  <a:cubicBezTo>
                    <a:pt x="23" y="0"/>
                    <a:pt x="20" y="3"/>
                    <a:pt x="20" y="7"/>
                  </a:cubicBezTo>
                  <a:cubicBezTo>
                    <a:pt x="20" y="74"/>
                    <a:pt x="20" y="74"/>
                    <a:pt x="20" y="74"/>
                  </a:cubicBezTo>
                  <a:cubicBezTo>
                    <a:pt x="6" y="74"/>
                    <a:pt x="6" y="74"/>
                    <a:pt x="6" y="74"/>
                  </a:cubicBezTo>
                  <a:cubicBezTo>
                    <a:pt x="3" y="74"/>
                    <a:pt x="0" y="77"/>
                    <a:pt x="0" y="81"/>
                  </a:cubicBezTo>
                  <a:cubicBezTo>
                    <a:pt x="0" y="85"/>
                    <a:pt x="3" y="88"/>
                    <a:pt x="6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9pPr>
            </a:lstStyle>
            <a:p>
              <a:endParaRPr lang="en-GB"/>
            </a:p>
          </p:txBody>
        </p:sp>
      </p:grpSp>
      <p:sp>
        <p:nvSpPr>
          <p:cNvPr id="51" name="Subtitle 2">
            <a:extLst>
              <a:ext uri="{FF2B5EF4-FFF2-40B4-BE49-F238E27FC236}">
                <a16:creationId xmlns:a16="http://schemas.microsoft.com/office/drawing/2014/main" id="{CBDEA1DC-AE67-4DFD-98BC-17E779CF04D0}"/>
              </a:ext>
            </a:extLst>
          </p:cNvPr>
          <p:cNvSpPr txBox="1">
            <a:spLocks/>
          </p:cNvSpPr>
          <p:nvPr/>
        </p:nvSpPr>
        <p:spPr>
          <a:xfrm>
            <a:off x="123849" y="2883352"/>
            <a:ext cx="1270056" cy="477054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400" dirty="0">
                <a:latin typeface="+mn-lt"/>
              </a:rPr>
              <a:t>Valsts institūcijas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9303D246-FA7E-4267-B508-F6D92D7E2FD2}"/>
              </a:ext>
            </a:extLst>
          </p:cNvPr>
          <p:cNvSpPr txBox="1">
            <a:spLocks/>
          </p:cNvSpPr>
          <p:nvPr/>
        </p:nvSpPr>
        <p:spPr>
          <a:xfrm>
            <a:off x="9002028" y="4453970"/>
            <a:ext cx="2447925" cy="477054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400" dirty="0">
                <a:latin typeface="+mn-lt"/>
              </a:rPr>
              <a:t>primāri Valsts vides dienests, ievērojot pašvaldību vajadzības</a:t>
            </a:r>
            <a:endParaRPr lang="lv-LV" sz="1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9368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>
            <a:extLst>
              <a:ext uri="{FF2B5EF4-FFF2-40B4-BE49-F238E27FC236}">
                <a16:creationId xmlns:a16="http://schemas.microsoft.com/office/drawing/2014/main" id="{7EFD7F7A-BA18-4B26-8DDA-A6F2082ACE88}"/>
              </a:ext>
            </a:extLst>
          </p:cNvPr>
          <p:cNvGrpSpPr>
            <a:grpSpLocks noChangeAspect="1"/>
          </p:cNvGrpSpPr>
          <p:nvPr/>
        </p:nvGrpSpPr>
        <p:grpSpPr>
          <a:xfrm>
            <a:off x="2885498" y="4039435"/>
            <a:ext cx="7411565" cy="1281769"/>
            <a:chOff x="5540750" y="5158262"/>
            <a:chExt cx="11144634" cy="1988503"/>
          </a:xfrm>
        </p:grpSpPr>
        <p:sp>
          <p:nvSpPr>
            <p:cNvPr id="76" name="Freeform 4">
              <a:extLst>
                <a:ext uri="{FF2B5EF4-FFF2-40B4-BE49-F238E27FC236}">
                  <a16:creationId xmlns:a16="http://schemas.microsoft.com/office/drawing/2014/main" id="{96AE1EEC-1CB4-48CA-9A6A-D06AA6B7D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0750" y="5396919"/>
              <a:ext cx="9882800" cy="1530300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342900" algn="ctr"/>
              <a:endParaRPr lang="en-GB" sz="2400" dirty="0"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77" name="Freeform 5">
              <a:extLst>
                <a:ext uri="{FF2B5EF4-FFF2-40B4-BE49-F238E27FC236}">
                  <a16:creationId xmlns:a16="http://schemas.microsoft.com/office/drawing/2014/main" id="{5E2FC114-6BCB-406A-9A52-2A8B81164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83390" y="5396921"/>
              <a:ext cx="1914499" cy="1476681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  <p:sp>
          <p:nvSpPr>
            <p:cNvPr id="78" name="Freeform 6">
              <a:extLst>
                <a:ext uri="{FF2B5EF4-FFF2-40B4-BE49-F238E27FC236}">
                  <a16:creationId xmlns:a16="http://schemas.microsoft.com/office/drawing/2014/main" id="{21F83EE7-FC05-4B44-A988-40010F9001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70884" y="5158262"/>
              <a:ext cx="1914500" cy="1988503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</p:grpSp>
      <p:sp>
        <p:nvSpPr>
          <p:cNvPr id="83" name="Freeform 940">
            <a:extLst>
              <a:ext uri="{FF2B5EF4-FFF2-40B4-BE49-F238E27FC236}">
                <a16:creationId xmlns:a16="http://schemas.microsoft.com/office/drawing/2014/main" id="{73C39203-C8B8-48DF-A64F-15A25936793A}"/>
              </a:ext>
            </a:extLst>
          </p:cNvPr>
          <p:cNvSpPr>
            <a:spLocks noChangeAspect="1"/>
          </p:cNvSpPr>
          <p:nvPr/>
        </p:nvSpPr>
        <p:spPr bwMode="auto">
          <a:xfrm>
            <a:off x="9516933" y="1594418"/>
            <a:ext cx="883920" cy="881209"/>
          </a:xfrm>
          <a:custGeom>
            <a:avLst/>
            <a:gdLst>
              <a:gd name="T0" fmla="*/ 9264488 w 285387"/>
              <a:gd name="T1" fmla="*/ 9842650 h 283803"/>
              <a:gd name="T2" fmla="*/ 5302702 w 285387"/>
              <a:gd name="T3" fmla="*/ 8364308 h 283803"/>
              <a:gd name="T4" fmla="*/ 3046569 w 285387"/>
              <a:gd name="T5" fmla="*/ 8696628 h 283803"/>
              <a:gd name="T6" fmla="*/ 1702630 w 285387"/>
              <a:gd name="T7" fmla="*/ 7584757 h 283803"/>
              <a:gd name="T8" fmla="*/ 2067266 w 285387"/>
              <a:gd name="T9" fmla="*/ 7940769 h 283803"/>
              <a:gd name="T10" fmla="*/ 6382344 w 285387"/>
              <a:gd name="T11" fmla="*/ 7268313 h 283803"/>
              <a:gd name="T12" fmla="*/ 4714197 w 285387"/>
              <a:gd name="T13" fmla="*/ 7600630 h 283803"/>
              <a:gd name="T14" fmla="*/ 3047997 w 285387"/>
              <a:gd name="T15" fmla="*/ 7268313 h 283803"/>
              <a:gd name="T16" fmla="*/ 3876702 w 285387"/>
              <a:gd name="T17" fmla="*/ 7600630 h 283803"/>
              <a:gd name="T18" fmla="*/ 3047997 w 285387"/>
              <a:gd name="T19" fmla="*/ 7268313 h 283803"/>
              <a:gd name="T20" fmla="*/ 1702630 w 285387"/>
              <a:gd name="T21" fmla="*/ 8639621 h 283803"/>
              <a:gd name="T22" fmla="*/ 5509027 w 285387"/>
              <a:gd name="T23" fmla="*/ 6230020 h 283803"/>
              <a:gd name="T24" fmla="*/ 6328420 w 285387"/>
              <a:gd name="T25" fmla="*/ 6562251 h 283803"/>
              <a:gd name="T26" fmla="*/ 5509027 w 285387"/>
              <a:gd name="T27" fmla="*/ 6230020 h 283803"/>
              <a:gd name="T28" fmla="*/ 4829880 w 285387"/>
              <a:gd name="T29" fmla="*/ 6396138 h 283803"/>
              <a:gd name="T30" fmla="*/ 2905573 w 285387"/>
              <a:gd name="T31" fmla="*/ 6396138 h 283803"/>
              <a:gd name="T32" fmla="*/ 1338037 w 285387"/>
              <a:gd name="T33" fmla="*/ 5877293 h 283803"/>
              <a:gd name="T34" fmla="*/ 1702630 w 285387"/>
              <a:gd name="T35" fmla="*/ 5508107 h 283803"/>
              <a:gd name="T36" fmla="*/ 6538784 w 285387"/>
              <a:gd name="T37" fmla="*/ 5357801 h 283803"/>
              <a:gd name="T38" fmla="*/ 4557800 w 285387"/>
              <a:gd name="T39" fmla="*/ 5357801 h 283803"/>
              <a:gd name="T40" fmla="*/ 3876702 w 285387"/>
              <a:gd name="T41" fmla="*/ 5191618 h 283803"/>
              <a:gd name="T42" fmla="*/ 3047997 w 285387"/>
              <a:gd name="T43" fmla="*/ 5523934 h 283803"/>
              <a:gd name="T44" fmla="*/ 1702630 w 285387"/>
              <a:gd name="T45" fmla="*/ 5191618 h 283803"/>
              <a:gd name="T46" fmla="*/ 1025468 w 285387"/>
              <a:gd name="T47" fmla="*/ 5877293 h 283803"/>
              <a:gd name="T48" fmla="*/ 4502932 w 285387"/>
              <a:gd name="T49" fmla="*/ 4153370 h 283803"/>
              <a:gd name="T50" fmla="*/ 3048432 w 285387"/>
              <a:gd name="T51" fmla="*/ 4429708 h 283803"/>
              <a:gd name="T52" fmla="*/ 1702630 w 285387"/>
              <a:gd name="T53" fmla="*/ 3421155 h 283803"/>
              <a:gd name="T54" fmla="*/ 2067266 w 285387"/>
              <a:gd name="T55" fmla="*/ 3793897 h 283803"/>
              <a:gd name="T56" fmla="*/ 6379328 w 285387"/>
              <a:gd name="T57" fmla="*/ 3114984 h 283803"/>
              <a:gd name="T58" fmla="*/ 5742526 w 285387"/>
              <a:gd name="T59" fmla="*/ 3391375 h 283803"/>
              <a:gd name="T60" fmla="*/ 3047333 w 285387"/>
              <a:gd name="T61" fmla="*/ 3114984 h 283803"/>
              <a:gd name="T62" fmla="*/ 4902986 w 285387"/>
              <a:gd name="T63" fmla="*/ 3391375 h 283803"/>
              <a:gd name="T64" fmla="*/ 3047333 w 285387"/>
              <a:gd name="T65" fmla="*/ 3114984 h 283803"/>
              <a:gd name="T66" fmla="*/ 1702630 w 285387"/>
              <a:gd name="T67" fmla="*/ 4486133 h 283803"/>
              <a:gd name="T68" fmla="*/ 1179329 w 285387"/>
              <a:gd name="T69" fmla="*/ 2076650 h 283803"/>
              <a:gd name="T70" fmla="*/ 3422597 w 285387"/>
              <a:gd name="T71" fmla="*/ 2408947 h 283803"/>
              <a:gd name="T72" fmla="*/ 1179329 w 285387"/>
              <a:gd name="T73" fmla="*/ 2076650 h 283803"/>
              <a:gd name="T74" fmla="*/ 9929182 w 285387"/>
              <a:gd name="T75" fmla="*/ 8537255 h 283803"/>
              <a:gd name="T76" fmla="*/ 8573776 w 285387"/>
              <a:gd name="T77" fmla="*/ 1370695 h 283803"/>
              <a:gd name="T78" fmla="*/ 9095075 w 285387"/>
              <a:gd name="T79" fmla="*/ 1370695 h 283803"/>
              <a:gd name="T80" fmla="*/ 4276623 w 285387"/>
              <a:gd name="T81" fmla="*/ 1038272 h 283803"/>
              <a:gd name="T82" fmla="*/ 3003008 w 285387"/>
              <a:gd name="T83" fmla="*/ 1370614 h 283803"/>
              <a:gd name="T84" fmla="*/ 1181186 w 285387"/>
              <a:gd name="T85" fmla="*/ 1038272 h 283803"/>
              <a:gd name="T86" fmla="*/ 2167159 w 285387"/>
              <a:gd name="T87" fmla="*/ 1370614 h 283803"/>
              <a:gd name="T88" fmla="*/ 1181186 w 285387"/>
              <a:gd name="T89" fmla="*/ 1038272 h 283803"/>
              <a:gd name="T90" fmla="*/ 6978580 w 285387"/>
              <a:gd name="T91" fmla="*/ 2088623 h 283803"/>
              <a:gd name="T92" fmla="*/ 8573776 w 285387"/>
              <a:gd name="T93" fmla="*/ 574369 h 283803"/>
              <a:gd name="T94" fmla="*/ 9929182 w 285387"/>
              <a:gd name="T95" fmla="*/ 574369 h 283803"/>
              <a:gd name="T96" fmla="*/ 8834434 w 285387"/>
              <a:gd name="T97" fmla="*/ 313314 h 283803"/>
              <a:gd name="T98" fmla="*/ 7197822 w 285387"/>
              <a:gd name="T99" fmla="*/ 9999276 h 283803"/>
              <a:gd name="T100" fmla="*/ 5146861 w 285387"/>
              <a:gd name="T101" fmla="*/ 2245232 h 283803"/>
              <a:gd name="T102" fmla="*/ 8834434 w 285387"/>
              <a:gd name="T103" fmla="*/ 0 h 283803"/>
              <a:gd name="T104" fmla="*/ 10228960 w 285387"/>
              <a:gd name="T105" fmla="*/ 574369 h 283803"/>
              <a:gd name="T106" fmla="*/ 9394841 w 285387"/>
              <a:gd name="T107" fmla="*/ 10234253 h 283803"/>
              <a:gd name="T108" fmla="*/ 8287068 w 285387"/>
              <a:gd name="T109" fmla="*/ 8772222 h 283803"/>
              <a:gd name="T110" fmla="*/ 8834434 w 285387"/>
              <a:gd name="T111" fmla="*/ 0 h 283803"/>
              <a:gd name="T112" fmla="*/ 5404885 w 285387"/>
              <a:gd name="T113" fmla="*/ 52264 h 283803"/>
              <a:gd name="T114" fmla="*/ 7507443 w 285387"/>
              <a:gd name="T115" fmla="*/ 10155927 h 283803"/>
              <a:gd name="T116" fmla="*/ 0 w 285387"/>
              <a:gd name="T117" fmla="*/ 10155927 h 28380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85387" h="283803">
                <a:moveTo>
                  <a:pt x="273766" y="243567"/>
                </a:moveTo>
                <a:lnTo>
                  <a:pt x="242171" y="243927"/>
                </a:lnTo>
                <a:lnTo>
                  <a:pt x="258150" y="270870"/>
                </a:lnTo>
                <a:lnTo>
                  <a:pt x="273766" y="243567"/>
                </a:lnTo>
                <a:close/>
                <a:moveTo>
                  <a:pt x="84891" y="230187"/>
                </a:moveTo>
                <a:lnTo>
                  <a:pt x="147757" y="230187"/>
                </a:lnTo>
                <a:cubicBezTo>
                  <a:pt x="149900" y="230187"/>
                  <a:pt x="152043" y="232092"/>
                  <a:pt x="152043" y="234378"/>
                </a:cubicBezTo>
                <a:cubicBezTo>
                  <a:pt x="152043" y="237045"/>
                  <a:pt x="149900" y="239331"/>
                  <a:pt x="147757" y="239331"/>
                </a:cubicBezTo>
                <a:lnTo>
                  <a:pt x="84891" y="239331"/>
                </a:lnTo>
                <a:cubicBezTo>
                  <a:pt x="82748" y="239331"/>
                  <a:pt x="80962" y="237045"/>
                  <a:pt x="80962" y="234378"/>
                </a:cubicBezTo>
                <a:cubicBezTo>
                  <a:pt x="80962" y="232092"/>
                  <a:pt x="82748" y="230187"/>
                  <a:pt x="84891" y="230187"/>
                </a:cubicBezTo>
                <a:close/>
                <a:moveTo>
                  <a:pt x="47443" y="208734"/>
                </a:moveTo>
                <a:cubicBezTo>
                  <a:pt x="41638" y="208734"/>
                  <a:pt x="37283" y="213088"/>
                  <a:pt x="37283" y="218531"/>
                </a:cubicBezTo>
                <a:cubicBezTo>
                  <a:pt x="37283" y="224336"/>
                  <a:pt x="41638" y="229054"/>
                  <a:pt x="47443" y="229054"/>
                </a:cubicBezTo>
                <a:cubicBezTo>
                  <a:pt x="52886" y="229054"/>
                  <a:pt x="57603" y="224336"/>
                  <a:pt x="57603" y="218531"/>
                </a:cubicBezTo>
                <a:cubicBezTo>
                  <a:pt x="57603" y="213088"/>
                  <a:pt x="52886" y="208734"/>
                  <a:pt x="47443" y="208734"/>
                </a:cubicBezTo>
                <a:close/>
                <a:moveTo>
                  <a:pt x="131358" y="200025"/>
                </a:moveTo>
                <a:lnTo>
                  <a:pt x="177841" y="200025"/>
                </a:lnTo>
                <a:cubicBezTo>
                  <a:pt x="180020" y="200025"/>
                  <a:pt x="182199" y="201930"/>
                  <a:pt x="182199" y="204597"/>
                </a:cubicBezTo>
                <a:cubicBezTo>
                  <a:pt x="182199" y="207264"/>
                  <a:pt x="180020" y="209169"/>
                  <a:pt x="177841" y="209169"/>
                </a:cubicBezTo>
                <a:lnTo>
                  <a:pt x="131358" y="209169"/>
                </a:lnTo>
                <a:cubicBezTo>
                  <a:pt x="128816" y="209169"/>
                  <a:pt x="127000" y="207264"/>
                  <a:pt x="127000" y="204597"/>
                </a:cubicBezTo>
                <a:cubicBezTo>
                  <a:pt x="127000" y="201930"/>
                  <a:pt x="128816" y="200025"/>
                  <a:pt x="131358" y="200025"/>
                </a:cubicBezTo>
                <a:close/>
                <a:moveTo>
                  <a:pt x="84931" y="200025"/>
                </a:moveTo>
                <a:lnTo>
                  <a:pt x="108022" y="200025"/>
                </a:lnTo>
                <a:cubicBezTo>
                  <a:pt x="110547" y="200025"/>
                  <a:pt x="112351" y="201930"/>
                  <a:pt x="112351" y="204597"/>
                </a:cubicBezTo>
                <a:cubicBezTo>
                  <a:pt x="112351" y="207264"/>
                  <a:pt x="110547" y="209169"/>
                  <a:pt x="108022" y="209169"/>
                </a:cubicBezTo>
                <a:lnTo>
                  <a:pt x="84931" y="209169"/>
                </a:lnTo>
                <a:cubicBezTo>
                  <a:pt x="82766" y="209169"/>
                  <a:pt x="80962" y="207264"/>
                  <a:pt x="80962" y="204597"/>
                </a:cubicBezTo>
                <a:cubicBezTo>
                  <a:pt x="80962" y="201930"/>
                  <a:pt x="82766" y="200025"/>
                  <a:pt x="84931" y="200025"/>
                </a:cubicBezTo>
                <a:close/>
                <a:moveTo>
                  <a:pt x="47443" y="200025"/>
                </a:moveTo>
                <a:cubicBezTo>
                  <a:pt x="57603" y="200025"/>
                  <a:pt x="66312" y="208371"/>
                  <a:pt x="66312" y="218531"/>
                </a:cubicBezTo>
                <a:cubicBezTo>
                  <a:pt x="66312" y="229054"/>
                  <a:pt x="57603" y="237762"/>
                  <a:pt x="47443" y="237762"/>
                </a:cubicBezTo>
                <a:cubicBezTo>
                  <a:pt x="36920" y="237762"/>
                  <a:pt x="28575" y="229054"/>
                  <a:pt x="28575" y="218531"/>
                </a:cubicBezTo>
                <a:cubicBezTo>
                  <a:pt x="28575" y="208371"/>
                  <a:pt x="36920" y="200025"/>
                  <a:pt x="47443" y="200025"/>
                </a:cubicBezTo>
                <a:close/>
                <a:moveTo>
                  <a:pt x="153506" y="171450"/>
                </a:moveTo>
                <a:lnTo>
                  <a:pt x="176338" y="171450"/>
                </a:lnTo>
                <a:cubicBezTo>
                  <a:pt x="178478" y="171450"/>
                  <a:pt x="180619" y="173355"/>
                  <a:pt x="180619" y="176022"/>
                </a:cubicBezTo>
                <a:cubicBezTo>
                  <a:pt x="180619" y="178689"/>
                  <a:pt x="178478" y="180594"/>
                  <a:pt x="176338" y="180594"/>
                </a:cubicBezTo>
                <a:lnTo>
                  <a:pt x="153506" y="180594"/>
                </a:lnTo>
                <a:cubicBezTo>
                  <a:pt x="151009" y="180594"/>
                  <a:pt x="149225" y="178689"/>
                  <a:pt x="149225" y="176022"/>
                </a:cubicBezTo>
                <a:cubicBezTo>
                  <a:pt x="149225" y="173355"/>
                  <a:pt x="151009" y="171450"/>
                  <a:pt x="153506" y="171450"/>
                </a:cubicBezTo>
                <a:close/>
                <a:moveTo>
                  <a:pt x="84868" y="171450"/>
                </a:moveTo>
                <a:lnTo>
                  <a:pt x="130321" y="171450"/>
                </a:lnTo>
                <a:cubicBezTo>
                  <a:pt x="132807" y="171450"/>
                  <a:pt x="134582" y="173355"/>
                  <a:pt x="134582" y="176022"/>
                </a:cubicBezTo>
                <a:cubicBezTo>
                  <a:pt x="134582" y="178689"/>
                  <a:pt x="132807" y="180594"/>
                  <a:pt x="130321" y="180594"/>
                </a:cubicBezTo>
                <a:lnTo>
                  <a:pt x="84868" y="180594"/>
                </a:lnTo>
                <a:cubicBezTo>
                  <a:pt x="82738" y="180594"/>
                  <a:pt x="80962" y="178689"/>
                  <a:pt x="80962" y="176022"/>
                </a:cubicBezTo>
                <a:cubicBezTo>
                  <a:pt x="80962" y="173355"/>
                  <a:pt x="82738" y="171450"/>
                  <a:pt x="84868" y="171450"/>
                </a:cubicBezTo>
                <a:close/>
                <a:moveTo>
                  <a:pt x="47443" y="151584"/>
                </a:moveTo>
                <a:cubicBezTo>
                  <a:pt x="41638" y="151584"/>
                  <a:pt x="37283" y="155938"/>
                  <a:pt x="37283" y="161744"/>
                </a:cubicBezTo>
                <a:cubicBezTo>
                  <a:pt x="37283" y="167549"/>
                  <a:pt x="41638" y="171904"/>
                  <a:pt x="47443" y="171904"/>
                </a:cubicBezTo>
                <a:cubicBezTo>
                  <a:pt x="52886" y="171904"/>
                  <a:pt x="57603" y="167549"/>
                  <a:pt x="57603" y="161744"/>
                </a:cubicBezTo>
                <a:cubicBezTo>
                  <a:pt x="57603" y="155938"/>
                  <a:pt x="52886" y="151584"/>
                  <a:pt x="47443" y="151584"/>
                </a:cubicBezTo>
                <a:close/>
                <a:moveTo>
                  <a:pt x="131358" y="142875"/>
                </a:moveTo>
                <a:lnTo>
                  <a:pt x="177841" y="142875"/>
                </a:lnTo>
                <a:cubicBezTo>
                  <a:pt x="180020" y="142875"/>
                  <a:pt x="182199" y="145161"/>
                  <a:pt x="182199" y="147447"/>
                </a:cubicBezTo>
                <a:cubicBezTo>
                  <a:pt x="182199" y="150114"/>
                  <a:pt x="180020" y="152019"/>
                  <a:pt x="177841" y="152019"/>
                </a:cubicBezTo>
                <a:lnTo>
                  <a:pt x="131358" y="152019"/>
                </a:lnTo>
                <a:cubicBezTo>
                  <a:pt x="128816" y="152019"/>
                  <a:pt x="127000" y="150114"/>
                  <a:pt x="127000" y="147447"/>
                </a:cubicBezTo>
                <a:cubicBezTo>
                  <a:pt x="127000" y="145161"/>
                  <a:pt x="128816" y="142875"/>
                  <a:pt x="131358" y="142875"/>
                </a:cubicBezTo>
                <a:close/>
                <a:moveTo>
                  <a:pt x="84931" y="142875"/>
                </a:moveTo>
                <a:lnTo>
                  <a:pt x="108022" y="142875"/>
                </a:lnTo>
                <a:cubicBezTo>
                  <a:pt x="110547" y="142875"/>
                  <a:pt x="112351" y="145161"/>
                  <a:pt x="112351" y="147447"/>
                </a:cubicBezTo>
                <a:cubicBezTo>
                  <a:pt x="112351" y="150114"/>
                  <a:pt x="110547" y="152019"/>
                  <a:pt x="108022" y="152019"/>
                </a:cubicBezTo>
                <a:lnTo>
                  <a:pt x="84931" y="152019"/>
                </a:lnTo>
                <a:cubicBezTo>
                  <a:pt x="82766" y="152019"/>
                  <a:pt x="80962" y="150114"/>
                  <a:pt x="80962" y="147447"/>
                </a:cubicBezTo>
                <a:cubicBezTo>
                  <a:pt x="80962" y="145161"/>
                  <a:pt x="82766" y="142875"/>
                  <a:pt x="84931" y="142875"/>
                </a:cubicBezTo>
                <a:close/>
                <a:moveTo>
                  <a:pt x="47443" y="142875"/>
                </a:moveTo>
                <a:cubicBezTo>
                  <a:pt x="57603" y="142875"/>
                  <a:pt x="66312" y="151221"/>
                  <a:pt x="66312" y="161744"/>
                </a:cubicBezTo>
                <a:cubicBezTo>
                  <a:pt x="66312" y="171904"/>
                  <a:pt x="57603" y="180612"/>
                  <a:pt x="47443" y="180612"/>
                </a:cubicBezTo>
                <a:cubicBezTo>
                  <a:pt x="36920" y="180612"/>
                  <a:pt x="28575" y="171904"/>
                  <a:pt x="28575" y="161744"/>
                </a:cubicBezTo>
                <a:cubicBezTo>
                  <a:pt x="28575" y="151221"/>
                  <a:pt x="36920" y="142875"/>
                  <a:pt x="47443" y="142875"/>
                </a:cubicBezTo>
                <a:close/>
                <a:moveTo>
                  <a:pt x="84943" y="114300"/>
                </a:moveTo>
                <a:lnTo>
                  <a:pt x="125471" y="114300"/>
                </a:lnTo>
                <a:cubicBezTo>
                  <a:pt x="128004" y="114300"/>
                  <a:pt x="129813" y="115954"/>
                  <a:pt x="129813" y="117938"/>
                </a:cubicBezTo>
                <a:cubicBezTo>
                  <a:pt x="129813" y="120253"/>
                  <a:pt x="128004" y="121906"/>
                  <a:pt x="125471" y="121906"/>
                </a:cubicBezTo>
                <a:lnTo>
                  <a:pt x="84943" y="121906"/>
                </a:lnTo>
                <a:cubicBezTo>
                  <a:pt x="82772" y="121906"/>
                  <a:pt x="80962" y="120253"/>
                  <a:pt x="80962" y="117938"/>
                </a:cubicBezTo>
                <a:cubicBezTo>
                  <a:pt x="80962" y="115954"/>
                  <a:pt x="82772" y="114300"/>
                  <a:pt x="84943" y="114300"/>
                </a:cubicBezTo>
                <a:close/>
                <a:moveTo>
                  <a:pt x="47443" y="94151"/>
                </a:moveTo>
                <a:cubicBezTo>
                  <a:pt x="41638" y="94151"/>
                  <a:pt x="37283" y="98913"/>
                  <a:pt x="37283" y="104409"/>
                </a:cubicBezTo>
                <a:cubicBezTo>
                  <a:pt x="37283" y="110270"/>
                  <a:pt x="41638" y="115033"/>
                  <a:pt x="47443" y="115033"/>
                </a:cubicBezTo>
                <a:cubicBezTo>
                  <a:pt x="52886" y="115033"/>
                  <a:pt x="57603" y="110270"/>
                  <a:pt x="57603" y="104409"/>
                </a:cubicBezTo>
                <a:cubicBezTo>
                  <a:pt x="57603" y="98913"/>
                  <a:pt x="52886" y="94151"/>
                  <a:pt x="47443" y="94151"/>
                </a:cubicBezTo>
                <a:close/>
                <a:moveTo>
                  <a:pt x="160011" y="85725"/>
                </a:moveTo>
                <a:lnTo>
                  <a:pt x="177756" y="85725"/>
                </a:lnTo>
                <a:cubicBezTo>
                  <a:pt x="179974" y="85725"/>
                  <a:pt x="182193" y="87379"/>
                  <a:pt x="182193" y="89693"/>
                </a:cubicBezTo>
                <a:cubicBezTo>
                  <a:pt x="182193" y="91678"/>
                  <a:pt x="179974" y="93331"/>
                  <a:pt x="177756" y="93331"/>
                </a:cubicBezTo>
                <a:lnTo>
                  <a:pt x="160011" y="93331"/>
                </a:lnTo>
                <a:cubicBezTo>
                  <a:pt x="157424" y="93331"/>
                  <a:pt x="155575" y="91678"/>
                  <a:pt x="155575" y="89693"/>
                </a:cubicBezTo>
                <a:cubicBezTo>
                  <a:pt x="155575" y="87379"/>
                  <a:pt x="157424" y="85725"/>
                  <a:pt x="160011" y="85725"/>
                </a:cubicBezTo>
                <a:close/>
                <a:moveTo>
                  <a:pt x="84912" y="85725"/>
                </a:moveTo>
                <a:lnTo>
                  <a:pt x="136619" y="85725"/>
                </a:lnTo>
                <a:cubicBezTo>
                  <a:pt x="139133" y="85725"/>
                  <a:pt x="140928" y="87379"/>
                  <a:pt x="140928" y="89693"/>
                </a:cubicBezTo>
                <a:cubicBezTo>
                  <a:pt x="140928" y="91678"/>
                  <a:pt x="139133" y="93331"/>
                  <a:pt x="136619" y="93331"/>
                </a:cubicBezTo>
                <a:lnTo>
                  <a:pt x="84912" y="93331"/>
                </a:lnTo>
                <a:cubicBezTo>
                  <a:pt x="82758" y="93331"/>
                  <a:pt x="80962" y="91678"/>
                  <a:pt x="80962" y="89693"/>
                </a:cubicBezTo>
                <a:cubicBezTo>
                  <a:pt x="80962" y="87379"/>
                  <a:pt x="82758" y="85725"/>
                  <a:pt x="84912" y="85725"/>
                </a:cubicBezTo>
                <a:close/>
                <a:moveTo>
                  <a:pt x="47443" y="85725"/>
                </a:moveTo>
                <a:cubicBezTo>
                  <a:pt x="57603" y="85725"/>
                  <a:pt x="66312" y="94151"/>
                  <a:pt x="66312" y="104409"/>
                </a:cubicBezTo>
                <a:cubicBezTo>
                  <a:pt x="66312" y="115033"/>
                  <a:pt x="57603" y="123459"/>
                  <a:pt x="47443" y="123459"/>
                </a:cubicBezTo>
                <a:cubicBezTo>
                  <a:pt x="36920" y="123459"/>
                  <a:pt x="28575" y="115033"/>
                  <a:pt x="28575" y="104409"/>
                </a:cubicBezTo>
                <a:cubicBezTo>
                  <a:pt x="28575" y="94151"/>
                  <a:pt x="36920" y="85725"/>
                  <a:pt x="47443" y="85725"/>
                </a:cubicBezTo>
                <a:close/>
                <a:moveTo>
                  <a:pt x="32861" y="57150"/>
                </a:moveTo>
                <a:lnTo>
                  <a:pt x="95369" y="57150"/>
                </a:lnTo>
                <a:cubicBezTo>
                  <a:pt x="97869" y="57150"/>
                  <a:pt x="99655" y="59055"/>
                  <a:pt x="99655" y="61722"/>
                </a:cubicBezTo>
                <a:cubicBezTo>
                  <a:pt x="99655" y="64008"/>
                  <a:pt x="97869" y="66294"/>
                  <a:pt x="95369" y="66294"/>
                </a:cubicBezTo>
                <a:lnTo>
                  <a:pt x="32861" y="66294"/>
                </a:lnTo>
                <a:cubicBezTo>
                  <a:pt x="30361" y="66294"/>
                  <a:pt x="28575" y="64008"/>
                  <a:pt x="28575" y="61722"/>
                </a:cubicBezTo>
                <a:cubicBezTo>
                  <a:pt x="28575" y="59055"/>
                  <a:pt x="30361" y="57150"/>
                  <a:pt x="32861" y="57150"/>
                </a:cubicBezTo>
                <a:close/>
                <a:moveTo>
                  <a:pt x="262145" y="37721"/>
                </a:moveTo>
                <a:lnTo>
                  <a:pt x="262145" y="234946"/>
                </a:lnTo>
                <a:lnTo>
                  <a:pt x="276671" y="234946"/>
                </a:lnTo>
                <a:lnTo>
                  <a:pt x="276671" y="37721"/>
                </a:lnTo>
                <a:lnTo>
                  <a:pt x="262145" y="37721"/>
                </a:lnTo>
                <a:close/>
                <a:moveTo>
                  <a:pt x="238903" y="37721"/>
                </a:moveTo>
                <a:lnTo>
                  <a:pt x="238903" y="234946"/>
                </a:lnTo>
                <a:lnTo>
                  <a:pt x="253429" y="234946"/>
                </a:lnTo>
                <a:lnTo>
                  <a:pt x="253429" y="37721"/>
                </a:lnTo>
                <a:lnTo>
                  <a:pt x="238903" y="37721"/>
                </a:lnTo>
                <a:close/>
                <a:moveTo>
                  <a:pt x="83677" y="28575"/>
                </a:moveTo>
                <a:lnTo>
                  <a:pt x="119165" y="28575"/>
                </a:lnTo>
                <a:cubicBezTo>
                  <a:pt x="121674" y="28575"/>
                  <a:pt x="123467" y="30480"/>
                  <a:pt x="123467" y="33147"/>
                </a:cubicBezTo>
                <a:cubicBezTo>
                  <a:pt x="123467" y="35814"/>
                  <a:pt x="121674" y="37719"/>
                  <a:pt x="119165" y="37719"/>
                </a:cubicBezTo>
                <a:lnTo>
                  <a:pt x="83677" y="37719"/>
                </a:lnTo>
                <a:cubicBezTo>
                  <a:pt x="81168" y="37719"/>
                  <a:pt x="79375" y="35814"/>
                  <a:pt x="79375" y="33147"/>
                </a:cubicBezTo>
                <a:cubicBezTo>
                  <a:pt x="79375" y="30480"/>
                  <a:pt x="81168" y="28575"/>
                  <a:pt x="83677" y="28575"/>
                </a:cubicBezTo>
                <a:close/>
                <a:moveTo>
                  <a:pt x="32913" y="28575"/>
                </a:moveTo>
                <a:lnTo>
                  <a:pt x="60387" y="28575"/>
                </a:lnTo>
                <a:cubicBezTo>
                  <a:pt x="62918" y="28575"/>
                  <a:pt x="64725" y="30480"/>
                  <a:pt x="64725" y="33147"/>
                </a:cubicBezTo>
                <a:cubicBezTo>
                  <a:pt x="64725" y="35814"/>
                  <a:pt x="62918" y="37719"/>
                  <a:pt x="60387" y="37719"/>
                </a:cubicBezTo>
                <a:lnTo>
                  <a:pt x="32913" y="37719"/>
                </a:lnTo>
                <a:cubicBezTo>
                  <a:pt x="30382" y="37719"/>
                  <a:pt x="28575" y="35814"/>
                  <a:pt x="28575" y="33147"/>
                </a:cubicBezTo>
                <a:cubicBezTo>
                  <a:pt x="28575" y="30480"/>
                  <a:pt x="30382" y="28575"/>
                  <a:pt x="32913" y="28575"/>
                </a:cubicBezTo>
                <a:close/>
                <a:moveTo>
                  <a:pt x="152041" y="14729"/>
                </a:moveTo>
                <a:lnTo>
                  <a:pt x="152041" y="57479"/>
                </a:lnTo>
                <a:lnTo>
                  <a:pt x="194454" y="57479"/>
                </a:lnTo>
                <a:lnTo>
                  <a:pt x="152041" y="14729"/>
                </a:lnTo>
                <a:close/>
                <a:moveTo>
                  <a:pt x="246166" y="8622"/>
                </a:moveTo>
                <a:cubicBezTo>
                  <a:pt x="242171" y="8622"/>
                  <a:pt x="238903" y="11855"/>
                  <a:pt x="238903" y="15807"/>
                </a:cubicBezTo>
                <a:lnTo>
                  <a:pt x="238903" y="29099"/>
                </a:lnTo>
                <a:lnTo>
                  <a:pt x="276671" y="29099"/>
                </a:lnTo>
                <a:lnTo>
                  <a:pt x="276671" y="15807"/>
                </a:lnTo>
                <a:cubicBezTo>
                  <a:pt x="276671" y="14010"/>
                  <a:pt x="275582" y="12214"/>
                  <a:pt x="274492" y="10777"/>
                </a:cubicBezTo>
                <a:cubicBezTo>
                  <a:pt x="273040" y="9340"/>
                  <a:pt x="271224" y="8622"/>
                  <a:pt x="269408" y="8622"/>
                </a:cubicBezTo>
                <a:lnTo>
                  <a:pt x="246166" y="8622"/>
                </a:lnTo>
                <a:close/>
                <a:moveTo>
                  <a:pt x="8626" y="8622"/>
                </a:moveTo>
                <a:lnTo>
                  <a:pt x="8626" y="275181"/>
                </a:lnTo>
                <a:lnTo>
                  <a:pt x="200564" y="275181"/>
                </a:lnTo>
                <a:lnTo>
                  <a:pt x="200564" y="66101"/>
                </a:lnTo>
                <a:lnTo>
                  <a:pt x="147728" y="66101"/>
                </a:lnTo>
                <a:cubicBezTo>
                  <a:pt x="145571" y="66101"/>
                  <a:pt x="143414" y="63945"/>
                  <a:pt x="143414" y="61790"/>
                </a:cubicBezTo>
                <a:lnTo>
                  <a:pt x="143414" y="8622"/>
                </a:lnTo>
                <a:lnTo>
                  <a:pt x="8626" y="8622"/>
                </a:lnTo>
                <a:close/>
                <a:moveTo>
                  <a:pt x="246166" y="0"/>
                </a:moveTo>
                <a:lnTo>
                  <a:pt x="269408" y="0"/>
                </a:lnTo>
                <a:cubicBezTo>
                  <a:pt x="273766" y="0"/>
                  <a:pt x="277398" y="1796"/>
                  <a:pt x="280303" y="4670"/>
                </a:cubicBezTo>
                <a:cubicBezTo>
                  <a:pt x="283571" y="7544"/>
                  <a:pt x="285024" y="11855"/>
                  <a:pt x="285024" y="15807"/>
                </a:cubicBezTo>
                <a:lnTo>
                  <a:pt x="285387" y="239257"/>
                </a:lnTo>
                <a:cubicBezTo>
                  <a:pt x="285387" y="240334"/>
                  <a:pt x="285024" y="240694"/>
                  <a:pt x="284661" y="241412"/>
                </a:cubicBezTo>
                <a:lnTo>
                  <a:pt x="261782" y="281647"/>
                </a:lnTo>
                <a:cubicBezTo>
                  <a:pt x="261056" y="283084"/>
                  <a:pt x="259603" y="283803"/>
                  <a:pt x="258150" y="283803"/>
                </a:cubicBezTo>
                <a:cubicBezTo>
                  <a:pt x="256335" y="283803"/>
                  <a:pt x="254882" y="283084"/>
                  <a:pt x="254156" y="281647"/>
                </a:cubicBezTo>
                <a:lnTo>
                  <a:pt x="230914" y="241412"/>
                </a:lnTo>
                <a:cubicBezTo>
                  <a:pt x="230550" y="240694"/>
                  <a:pt x="230550" y="240334"/>
                  <a:pt x="230550" y="239257"/>
                </a:cubicBezTo>
                <a:lnTo>
                  <a:pt x="230187" y="15807"/>
                </a:lnTo>
                <a:cubicBezTo>
                  <a:pt x="230187" y="7185"/>
                  <a:pt x="237450" y="0"/>
                  <a:pt x="246166" y="0"/>
                </a:cubicBezTo>
                <a:close/>
                <a:moveTo>
                  <a:pt x="4313" y="0"/>
                </a:moveTo>
                <a:lnTo>
                  <a:pt x="147728" y="0"/>
                </a:lnTo>
                <a:cubicBezTo>
                  <a:pt x="148806" y="0"/>
                  <a:pt x="149884" y="359"/>
                  <a:pt x="150603" y="1437"/>
                </a:cubicBezTo>
                <a:lnTo>
                  <a:pt x="208113" y="58916"/>
                </a:lnTo>
                <a:cubicBezTo>
                  <a:pt x="208831" y="59634"/>
                  <a:pt x="209191" y="60712"/>
                  <a:pt x="209191" y="61790"/>
                </a:cubicBezTo>
                <a:lnTo>
                  <a:pt x="209191" y="279492"/>
                </a:lnTo>
                <a:cubicBezTo>
                  <a:pt x="209191" y="282007"/>
                  <a:pt x="207394" y="283803"/>
                  <a:pt x="205237" y="283803"/>
                </a:cubicBezTo>
                <a:lnTo>
                  <a:pt x="4313" y="283803"/>
                </a:lnTo>
                <a:cubicBezTo>
                  <a:pt x="1797" y="283803"/>
                  <a:pt x="0" y="282007"/>
                  <a:pt x="0" y="279492"/>
                </a:cubicBezTo>
                <a:lnTo>
                  <a:pt x="0" y="4670"/>
                </a:lnTo>
                <a:cubicBezTo>
                  <a:pt x="0" y="1796"/>
                  <a:pt x="1797" y="0"/>
                  <a:pt x="43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endParaRPr lang="en-GB" sz="700"/>
          </a:p>
        </p:txBody>
      </p:sp>
      <p:sp>
        <p:nvSpPr>
          <p:cNvPr id="39" name="Freeform 45">
            <a:extLst>
              <a:ext uri="{FF2B5EF4-FFF2-40B4-BE49-F238E27FC236}">
                <a16:creationId xmlns:a16="http://schemas.microsoft.com/office/drawing/2014/main" id="{CB8021D2-C6B5-4C4E-9A18-DAC70B91D16B}"/>
              </a:ext>
            </a:extLst>
          </p:cNvPr>
          <p:cNvSpPr>
            <a:spLocks noChangeAspect="1"/>
          </p:cNvSpPr>
          <p:nvPr/>
        </p:nvSpPr>
        <p:spPr bwMode="auto">
          <a:xfrm>
            <a:off x="2866132" y="1684202"/>
            <a:ext cx="795405" cy="797794"/>
          </a:xfrm>
          <a:custGeom>
            <a:avLst/>
            <a:gdLst>
              <a:gd name="T0" fmla="*/ 2147483646 w 811"/>
              <a:gd name="T1" fmla="*/ 2147483646 h 811"/>
              <a:gd name="T2" fmla="*/ 2147483646 w 811"/>
              <a:gd name="T3" fmla="*/ 2147483646 h 811"/>
              <a:gd name="T4" fmla="*/ 2147483646 w 811"/>
              <a:gd name="T5" fmla="*/ 2147483646 h 811"/>
              <a:gd name="T6" fmla="*/ 2147483646 w 811"/>
              <a:gd name="T7" fmla="*/ 2147483646 h 811"/>
              <a:gd name="T8" fmla="*/ 2147483646 w 811"/>
              <a:gd name="T9" fmla="*/ 2147483646 h 811"/>
              <a:gd name="T10" fmla="*/ 2147483646 w 811"/>
              <a:gd name="T11" fmla="*/ 2147483646 h 811"/>
              <a:gd name="T12" fmla="*/ 2147483646 w 811"/>
              <a:gd name="T13" fmla="*/ 2147483646 h 811"/>
              <a:gd name="T14" fmla="*/ 2147483646 w 811"/>
              <a:gd name="T15" fmla="*/ 2147483646 h 811"/>
              <a:gd name="T16" fmla="*/ 2147483646 w 811"/>
              <a:gd name="T17" fmla="*/ 2147483646 h 811"/>
              <a:gd name="T18" fmla="*/ 2147483646 w 811"/>
              <a:gd name="T19" fmla="*/ 2147483646 h 811"/>
              <a:gd name="T20" fmla="*/ 2147483646 w 811"/>
              <a:gd name="T21" fmla="*/ 2147483646 h 811"/>
              <a:gd name="T22" fmla="*/ 2147483646 w 811"/>
              <a:gd name="T23" fmla="*/ 2147483646 h 811"/>
              <a:gd name="T24" fmla="*/ 2147483646 w 811"/>
              <a:gd name="T25" fmla="*/ 2147483646 h 811"/>
              <a:gd name="T26" fmla="*/ 2147483646 w 811"/>
              <a:gd name="T27" fmla="*/ 2147483646 h 811"/>
              <a:gd name="T28" fmla="*/ 2147483646 w 811"/>
              <a:gd name="T29" fmla="*/ 2147483646 h 811"/>
              <a:gd name="T30" fmla="*/ 2147483646 w 811"/>
              <a:gd name="T31" fmla="*/ 2147483646 h 811"/>
              <a:gd name="T32" fmla="*/ 2147483646 w 811"/>
              <a:gd name="T33" fmla="*/ 2147483646 h 811"/>
              <a:gd name="T34" fmla="*/ 2147483646 w 811"/>
              <a:gd name="T35" fmla="*/ 2147483646 h 811"/>
              <a:gd name="T36" fmla="*/ 2147483646 w 811"/>
              <a:gd name="T37" fmla="*/ 2147483646 h 811"/>
              <a:gd name="T38" fmla="*/ 2147483646 w 811"/>
              <a:gd name="T39" fmla="*/ 2147483646 h 811"/>
              <a:gd name="T40" fmla="*/ 2147483646 w 811"/>
              <a:gd name="T41" fmla="*/ 2147483646 h 811"/>
              <a:gd name="T42" fmla="*/ 2147483646 w 811"/>
              <a:gd name="T43" fmla="*/ 2147483646 h 811"/>
              <a:gd name="T44" fmla="*/ 2147483646 w 811"/>
              <a:gd name="T45" fmla="*/ 2147483646 h 811"/>
              <a:gd name="T46" fmla="*/ 2147483646 w 811"/>
              <a:gd name="T47" fmla="*/ 2147483646 h 811"/>
              <a:gd name="T48" fmla="*/ 2147483646 w 811"/>
              <a:gd name="T49" fmla="*/ 2147483646 h 811"/>
              <a:gd name="T50" fmla="*/ 2147483646 w 811"/>
              <a:gd name="T51" fmla="*/ 2147483646 h 811"/>
              <a:gd name="T52" fmla="*/ 2147483646 w 811"/>
              <a:gd name="T53" fmla="*/ 2147483646 h 811"/>
              <a:gd name="T54" fmla="*/ 2147483646 w 811"/>
              <a:gd name="T55" fmla="*/ 2147483646 h 811"/>
              <a:gd name="T56" fmla="*/ 2147483646 w 811"/>
              <a:gd name="T57" fmla="*/ 2147483646 h 811"/>
              <a:gd name="T58" fmla="*/ 2147483646 w 811"/>
              <a:gd name="T59" fmla="*/ 2147483646 h 811"/>
              <a:gd name="T60" fmla="*/ 2147483646 w 811"/>
              <a:gd name="T61" fmla="*/ 2147483646 h 811"/>
              <a:gd name="T62" fmla="*/ 2147483646 w 811"/>
              <a:gd name="T63" fmla="*/ 2147483646 h 811"/>
              <a:gd name="T64" fmla="*/ 2147483646 w 811"/>
              <a:gd name="T65" fmla="*/ 2147483646 h 811"/>
              <a:gd name="T66" fmla="*/ 2147483646 w 811"/>
              <a:gd name="T67" fmla="*/ 2147483646 h 811"/>
              <a:gd name="T68" fmla="*/ 2147483646 w 811"/>
              <a:gd name="T69" fmla="*/ 2147483646 h 811"/>
              <a:gd name="T70" fmla="*/ 2147483646 w 811"/>
              <a:gd name="T71" fmla="*/ 2147483646 h 811"/>
              <a:gd name="T72" fmla="*/ 2147483646 w 811"/>
              <a:gd name="T73" fmla="*/ 2147483646 h 811"/>
              <a:gd name="T74" fmla="*/ 2147483646 w 811"/>
              <a:gd name="T75" fmla="*/ 2147483646 h 811"/>
              <a:gd name="T76" fmla="*/ 2147483646 w 811"/>
              <a:gd name="T77" fmla="*/ 2147483646 h 811"/>
              <a:gd name="T78" fmla="*/ 2147483646 w 811"/>
              <a:gd name="T79" fmla="*/ 2147483646 h 811"/>
              <a:gd name="T80" fmla="*/ 2147483646 w 811"/>
              <a:gd name="T81" fmla="*/ 2147483646 h 811"/>
              <a:gd name="T82" fmla="*/ 2147483646 w 811"/>
              <a:gd name="T83" fmla="*/ 2147483646 h 811"/>
              <a:gd name="T84" fmla="*/ 2147483646 w 811"/>
              <a:gd name="T85" fmla="*/ 2147483646 h 811"/>
              <a:gd name="T86" fmla="*/ 2147483646 w 811"/>
              <a:gd name="T87" fmla="*/ 2147483646 h 811"/>
              <a:gd name="T88" fmla="*/ 2147483646 w 811"/>
              <a:gd name="T89" fmla="*/ 2147483646 h 811"/>
              <a:gd name="T90" fmla="*/ 2147483646 w 811"/>
              <a:gd name="T91" fmla="*/ 2147483646 h 811"/>
              <a:gd name="T92" fmla="*/ 2147483646 w 811"/>
              <a:gd name="T93" fmla="*/ 2147483646 h 811"/>
              <a:gd name="T94" fmla="*/ 2147483646 w 811"/>
              <a:gd name="T95" fmla="*/ 2147483646 h 811"/>
              <a:gd name="T96" fmla="*/ 2147483646 w 811"/>
              <a:gd name="T97" fmla="*/ 2147483646 h 811"/>
              <a:gd name="T98" fmla="*/ 2147483646 w 811"/>
              <a:gd name="T99" fmla="*/ 2147483646 h 811"/>
              <a:gd name="T100" fmla="*/ 0 w 811"/>
              <a:gd name="T101" fmla="*/ 2147483646 h 811"/>
              <a:gd name="T102" fmla="*/ 2147483646 w 811"/>
              <a:gd name="T103" fmla="*/ 2147483646 h 811"/>
              <a:gd name="T104" fmla="*/ 2147483646 w 811"/>
              <a:gd name="T105" fmla="*/ 2147483646 h 81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811" h="811">
                <a:moveTo>
                  <a:pt x="784" y="393"/>
                </a:moveTo>
                <a:lnTo>
                  <a:pt x="686" y="393"/>
                </a:lnTo>
                <a:cubicBezTo>
                  <a:pt x="684" y="342"/>
                  <a:pt x="668" y="295"/>
                  <a:pt x="642" y="254"/>
                </a:cubicBezTo>
                <a:lnTo>
                  <a:pt x="666" y="254"/>
                </a:lnTo>
                <a:cubicBezTo>
                  <a:pt x="669" y="254"/>
                  <a:pt x="673" y="253"/>
                  <a:pt x="675" y="251"/>
                </a:cubicBezTo>
                <a:lnTo>
                  <a:pt x="724" y="201"/>
                </a:lnTo>
                <a:cubicBezTo>
                  <a:pt x="760" y="257"/>
                  <a:pt x="782" y="323"/>
                  <a:pt x="784" y="393"/>
                </a:cubicBezTo>
                <a:close/>
                <a:moveTo>
                  <a:pt x="417" y="785"/>
                </a:moveTo>
                <a:lnTo>
                  <a:pt x="417" y="686"/>
                </a:lnTo>
                <a:cubicBezTo>
                  <a:pt x="563" y="681"/>
                  <a:pt x="680" y="563"/>
                  <a:pt x="686" y="418"/>
                </a:cubicBezTo>
                <a:lnTo>
                  <a:pt x="784" y="418"/>
                </a:lnTo>
                <a:cubicBezTo>
                  <a:pt x="778" y="618"/>
                  <a:pt x="617" y="779"/>
                  <a:pt x="417" y="785"/>
                </a:cubicBezTo>
                <a:close/>
                <a:moveTo>
                  <a:pt x="25" y="418"/>
                </a:moveTo>
                <a:lnTo>
                  <a:pt x="123" y="418"/>
                </a:lnTo>
                <a:cubicBezTo>
                  <a:pt x="130" y="563"/>
                  <a:pt x="247" y="681"/>
                  <a:pt x="393" y="686"/>
                </a:cubicBezTo>
                <a:lnTo>
                  <a:pt x="393" y="785"/>
                </a:lnTo>
                <a:cubicBezTo>
                  <a:pt x="193" y="779"/>
                  <a:pt x="31" y="618"/>
                  <a:pt x="25" y="418"/>
                </a:cubicBezTo>
                <a:close/>
                <a:moveTo>
                  <a:pt x="393" y="26"/>
                </a:moveTo>
                <a:lnTo>
                  <a:pt x="393" y="124"/>
                </a:lnTo>
                <a:cubicBezTo>
                  <a:pt x="247" y="131"/>
                  <a:pt x="130" y="248"/>
                  <a:pt x="123" y="393"/>
                </a:cubicBezTo>
                <a:lnTo>
                  <a:pt x="25" y="393"/>
                </a:lnTo>
                <a:cubicBezTo>
                  <a:pt x="31" y="194"/>
                  <a:pt x="193" y="32"/>
                  <a:pt x="393" y="26"/>
                </a:cubicBezTo>
                <a:close/>
                <a:moveTo>
                  <a:pt x="559" y="135"/>
                </a:moveTo>
                <a:lnTo>
                  <a:pt x="559" y="135"/>
                </a:lnTo>
                <a:cubicBezTo>
                  <a:pt x="557" y="138"/>
                  <a:pt x="556" y="141"/>
                  <a:pt x="556" y="144"/>
                </a:cubicBezTo>
                <a:lnTo>
                  <a:pt x="556" y="168"/>
                </a:lnTo>
                <a:cubicBezTo>
                  <a:pt x="515" y="143"/>
                  <a:pt x="468" y="126"/>
                  <a:pt x="417" y="124"/>
                </a:cubicBezTo>
                <a:lnTo>
                  <a:pt x="417" y="26"/>
                </a:lnTo>
                <a:cubicBezTo>
                  <a:pt x="488" y="29"/>
                  <a:pt x="553" y="50"/>
                  <a:pt x="609" y="85"/>
                </a:cubicBezTo>
                <a:lnTo>
                  <a:pt x="559" y="135"/>
                </a:lnTo>
                <a:close/>
                <a:moveTo>
                  <a:pt x="563" y="393"/>
                </a:moveTo>
                <a:lnTo>
                  <a:pt x="563" y="393"/>
                </a:lnTo>
                <a:cubicBezTo>
                  <a:pt x="560" y="359"/>
                  <a:pt x="547" y="327"/>
                  <a:pt x="525" y="302"/>
                </a:cubicBezTo>
                <a:lnTo>
                  <a:pt x="573" y="254"/>
                </a:lnTo>
                <a:lnTo>
                  <a:pt x="612" y="254"/>
                </a:lnTo>
                <a:cubicBezTo>
                  <a:pt x="641" y="294"/>
                  <a:pt x="659" y="342"/>
                  <a:pt x="661" y="393"/>
                </a:cubicBezTo>
                <a:lnTo>
                  <a:pt x="563" y="393"/>
                </a:lnTo>
                <a:close/>
                <a:moveTo>
                  <a:pt x="417" y="564"/>
                </a:moveTo>
                <a:lnTo>
                  <a:pt x="417" y="564"/>
                </a:lnTo>
                <a:cubicBezTo>
                  <a:pt x="495" y="558"/>
                  <a:pt x="558" y="496"/>
                  <a:pt x="563" y="418"/>
                </a:cubicBezTo>
                <a:lnTo>
                  <a:pt x="661" y="418"/>
                </a:lnTo>
                <a:cubicBezTo>
                  <a:pt x="655" y="550"/>
                  <a:pt x="549" y="656"/>
                  <a:pt x="417" y="662"/>
                </a:cubicBezTo>
                <a:lnTo>
                  <a:pt x="417" y="564"/>
                </a:lnTo>
                <a:close/>
                <a:moveTo>
                  <a:pt x="246" y="418"/>
                </a:moveTo>
                <a:lnTo>
                  <a:pt x="246" y="418"/>
                </a:lnTo>
                <a:cubicBezTo>
                  <a:pt x="252" y="496"/>
                  <a:pt x="314" y="558"/>
                  <a:pt x="393" y="564"/>
                </a:cubicBezTo>
                <a:lnTo>
                  <a:pt x="393" y="662"/>
                </a:lnTo>
                <a:cubicBezTo>
                  <a:pt x="260" y="656"/>
                  <a:pt x="154" y="550"/>
                  <a:pt x="148" y="418"/>
                </a:cubicBezTo>
                <a:lnTo>
                  <a:pt x="246" y="418"/>
                </a:lnTo>
                <a:close/>
                <a:moveTo>
                  <a:pt x="393" y="246"/>
                </a:moveTo>
                <a:lnTo>
                  <a:pt x="393" y="246"/>
                </a:lnTo>
                <a:cubicBezTo>
                  <a:pt x="314" y="253"/>
                  <a:pt x="252" y="315"/>
                  <a:pt x="246" y="393"/>
                </a:cubicBezTo>
                <a:lnTo>
                  <a:pt x="148" y="393"/>
                </a:lnTo>
                <a:cubicBezTo>
                  <a:pt x="154" y="261"/>
                  <a:pt x="260" y="155"/>
                  <a:pt x="393" y="149"/>
                </a:cubicBezTo>
                <a:lnTo>
                  <a:pt x="393" y="246"/>
                </a:lnTo>
                <a:close/>
                <a:moveTo>
                  <a:pt x="508" y="285"/>
                </a:moveTo>
                <a:lnTo>
                  <a:pt x="508" y="285"/>
                </a:lnTo>
                <a:cubicBezTo>
                  <a:pt x="483" y="263"/>
                  <a:pt x="452" y="249"/>
                  <a:pt x="417" y="246"/>
                </a:cubicBezTo>
                <a:lnTo>
                  <a:pt x="417" y="148"/>
                </a:lnTo>
                <a:cubicBezTo>
                  <a:pt x="469" y="151"/>
                  <a:pt x="516" y="169"/>
                  <a:pt x="556" y="198"/>
                </a:cubicBezTo>
                <a:lnTo>
                  <a:pt x="556" y="237"/>
                </a:lnTo>
                <a:lnTo>
                  <a:pt x="508" y="285"/>
                </a:lnTo>
                <a:close/>
                <a:moveTo>
                  <a:pt x="503" y="418"/>
                </a:moveTo>
                <a:lnTo>
                  <a:pt x="539" y="418"/>
                </a:lnTo>
                <a:cubicBezTo>
                  <a:pt x="533" y="482"/>
                  <a:pt x="481" y="534"/>
                  <a:pt x="417" y="540"/>
                </a:cubicBezTo>
                <a:lnTo>
                  <a:pt x="417" y="504"/>
                </a:lnTo>
                <a:cubicBezTo>
                  <a:pt x="417" y="497"/>
                  <a:pt x="411" y="491"/>
                  <a:pt x="405" y="491"/>
                </a:cubicBezTo>
                <a:cubicBezTo>
                  <a:pt x="398" y="491"/>
                  <a:pt x="393" y="497"/>
                  <a:pt x="393" y="504"/>
                </a:cubicBezTo>
                <a:lnTo>
                  <a:pt x="393" y="540"/>
                </a:lnTo>
                <a:cubicBezTo>
                  <a:pt x="328" y="534"/>
                  <a:pt x="276" y="482"/>
                  <a:pt x="270" y="418"/>
                </a:cubicBezTo>
                <a:lnTo>
                  <a:pt x="307" y="418"/>
                </a:lnTo>
                <a:cubicBezTo>
                  <a:pt x="313" y="418"/>
                  <a:pt x="319" y="412"/>
                  <a:pt x="319" y="406"/>
                </a:cubicBezTo>
                <a:cubicBezTo>
                  <a:pt x="319" y="399"/>
                  <a:pt x="313" y="393"/>
                  <a:pt x="307" y="393"/>
                </a:cubicBezTo>
                <a:lnTo>
                  <a:pt x="270" y="393"/>
                </a:lnTo>
                <a:cubicBezTo>
                  <a:pt x="276" y="329"/>
                  <a:pt x="328" y="277"/>
                  <a:pt x="393" y="271"/>
                </a:cubicBezTo>
                <a:lnTo>
                  <a:pt x="393" y="308"/>
                </a:lnTo>
                <a:cubicBezTo>
                  <a:pt x="393" y="314"/>
                  <a:pt x="398" y="320"/>
                  <a:pt x="405" y="320"/>
                </a:cubicBezTo>
                <a:cubicBezTo>
                  <a:pt x="411" y="320"/>
                  <a:pt x="417" y="314"/>
                  <a:pt x="417" y="308"/>
                </a:cubicBezTo>
                <a:lnTo>
                  <a:pt x="417" y="271"/>
                </a:lnTo>
                <a:cubicBezTo>
                  <a:pt x="445" y="274"/>
                  <a:pt x="471" y="285"/>
                  <a:pt x="490" y="302"/>
                </a:cubicBezTo>
                <a:lnTo>
                  <a:pt x="396" y="397"/>
                </a:lnTo>
                <a:cubicBezTo>
                  <a:pt x="391" y="401"/>
                  <a:pt x="391" y="409"/>
                  <a:pt x="396" y="414"/>
                </a:cubicBezTo>
                <a:cubicBezTo>
                  <a:pt x="398" y="416"/>
                  <a:pt x="401" y="418"/>
                  <a:pt x="405" y="418"/>
                </a:cubicBezTo>
                <a:cubicBezTo>
                  <a:pt x="408" y="418"/>
                  <a:pt x="411" y="416"/>
                  <a:pt x="413" y="414"/>
                </a:cubicBezTo>
                <a:lnTo>
                  <a:pt x="508" y="319"/>
                </a:lnTo>
                <a:cubicBezTo>
                  <a:pt x="525" y="340"/>
                  <a:pt x="536" y="365"/>
                  <a:pt x="539" y="393"/>
                </a:cubicBezTo>
                <a:lnTo>
                  <a:pt x="503" y="393"/>
                </a:lnTo>
                <a:cubicBezTo>
                  <a:pt x="496" y="393"/>
                  <a:pt x="490" y="399"/>
                  <a:pt x="490" y="406"/>
                </a:cubicBezTo>
                <a:cubicBezTo>
                  <a:pt x="490" y="412"/>
                  <a:pt x="496" y="418"/>
                  <a:pt x="503" y="418"/>
                </a:cubicBezTo>
                <a:close/>
                <a:moveTo>
                  <a:pt x="687" y="43"/>
                </a:moveTo>
                <a:lnTo>
                  <a:pt x="687" y="112"/>
                </a:lnTo>
                <a:cubicBezTo>
                  <a:pt x="687" y="118"/>
                  <a:pt x="692" y="124"/>
                  <a:pt x="699" y="124"/>
                </a:cubicBezTo>
                <a:lnTo>
                  <a:pt x="767" y="124"/>
                </a:lnTo>
                <a:lnTo>
                  <a:pt x="661" y="230"/>
                </a:lnTo>
                <a:lnTo>
                  <a:pt x="580" y="230"/>
                </a:lnTo>
                <a:lnTo>
                  <a:pt x="580" y="149"/>
                </a:lnTo>
                <a:lnTo>
                  <a:pt x="687" y="43"/>
                </a:lnTo>
                <a:close/>
                <a:moveTo>
                  <a:pt x="805" y="120"/>
                </a:moveTo>
                <a:lnTo>
                  <a:pt x="805" y="120"/>
                </a:lnTo>
                <a:cubicBezTo>
                  <a:pt x="809" y="117"/>
                  <a:pt x="810" y="112"/>
                  <a:pt x="808" y="107"/>
                </a:cubicBezTo>
                <a:cubicBezTo>
                  <a:pt x="806" y="102"/>
                  <a:pt x="802" y="99"/>
                  <a:pt x="797" y="99"/>
                </a:cubicBezTo>
                <a:lnTo>
                  <a:pt x="729" y="99"/>
                </a:lnTo>
                <a:lnTo>
                  <a:pt x="805" y="22"/>
                </a:lnTo>
                <a:cubicBezTo>
                  <a:pt x="810" y="17"/>
                  <a:pt x="810" y="9"/>
                  <a:pt x="805" y="4"/>
                </a:cubicBezTo>
                <a:cubicBezTo>
                  <a:pt x="801" y="0"/>
                  <a:pt x="793" y="0"/>
                  <a:pt x="788" y="4"/>
                </a:cubicBezTo>
                <a:lnTo>
                  <a:pt x="711" y="82"/>
                </a:lnTo>
                <a:lnTo>
                  <a:pt x="711" y="13"/>
                </a:lnTo>
                <a:cubicBezTo>
                  <a:pt x="711" y="9"/>
                  <a:pt x="708" y="4"/>
                  <a:pt x="703" y="2"/>
                </a:cubicBezTo>
                <a:cubicBezTo>
                  <a:pt x="699" y="0"/>
                  <a:pt x="694" y="1"/>
                  <a:pt x="690" y="4"/>
                </a:cubicBezTo>
                <a:lnTo>
                  <a:pt x="627" y="68"/>
                </a:lnTo>
                <a:cubicBezTo>
                  <a:pt x="563" y="26"/>
                  <a:pt x="486" y="1"/>
                  <a:pt x="405" y="1"/>
                </a:cubicBezTo>
                <a:cubicBezTo>
                  <a:pt x="182" y="1"/>
                  <a:pt x="0" y="183"/>
                  <a:pt x="0" y="406"/>
                </a:cubicBezTo>
                <a:cubicBezTo>
                  <a:pt x="0" y="628"/>
                  <a:pt x="182" y="810"/>
                  <a:pt x="405" y="810"/>
                </a:cubicBezTo>
                <a:cubicBezTo>
                  <a:pt x="627" y="810"/>
                  <a:pt x="809" y="628"/>
                  <a:pt x="809" y="406"/>
                </a:cubicBezTo>
                <a:cubicBezTo>
                  <a:pt x="809" y="323"/>
                  <a:pt x="784" y="247"/>
                  <a:pt x="742" y="184"/>
                </a:cubicBezTo>
                <a:lnTo>
                  <a:pt x="805" y="1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40B2374-566C-4391-9FE5-CB4875F657D6}"/>
              </a:ext>
            </a:extLst>
          </p:cNvPr>
          <p:cNvSpPr/>
          <p:nvPr/>
        </p:nvSpPr>
        <p:spPr>
          <a:xfrm>
            <a:off x="-13628" y="0"/>
            <a:ext cx="144843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20AB9344-D1B0-4C90-A5F3-A4519DC92360}"/>
              </a:ext>
            </a:extLst>
          </p:cNvPr>
          <p:cNvSpPr/>
          <p:nvPr/>
        </p:nvSpPr>
        <p:spPr>
          <a:xfrm>
            <a:off x="78644" y="2414848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5" name="Freeform 967">
            <a:extLst>
              <a:ext uri="{FF2B5EF4-FFF2-40B4-BE49-F238E27FC236}">
                <a16:creationId xmlns:a16="http://schemas.microsoft.com/office/drawing/2014/main" id="{4A04635A-DB84-4B44-86E3-E45DA77E47D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9114" y="2812153"/>
            <a:ext cx="775367" cy="881098"/>
          </a:xfrm>
          <a:custGeom>
            <a:avLst/>
            <a:gdLst>
              <a:gd name="T0" fmla="*/ 2934571 w 250464"/>
              <a:gd name="T1" fmla="*/ 4925870 h 283803"/>
              <a:gd name="T2" fmla="*/ 2934571 w 250464"/>
              <a:gd name="T3" fmla="*/ 4186234 h 283803"/>
              <a:gd name="T4" fmla="*/ 2563291 w 250464"/>
              <a:gd name="T5" fmla="*/ 3640528 h 283803"/>
              <a:gd name="T6" fmla="*/ 2934571 w 250464"/>
              <a:gd name="T7" fmla="*/ 3267136 h 283803"/>
              <a:gd name="T8" fmla="*/ 3470085 w 250464"/>
              <a:gd name="T9" fmla="*/ 3640528 h 283803"/>
              <a:gd name="T10" fmla="*/ 4212645 w 250464"/>
              <a:gd name="T11" fmla="*/ 3640528 h 283803"/>
              <a:gd name="T12" fmla="*/ 3020257 w 250464"/>
              <a:gd name="T13" fmla="*/ 3102003 h 283803"/>
              <a:gd name="T14" fmla="*/ 3020257 w 250464"/>
              <a:gd name="T15" fmla="*/ 2355193 h 283803"/>
              <a:gd name="T16" fmla="*/ 2227705 w 250464"/>
              <a:gd name="T17" fmla="*/ 3037350 h 283803"/>
              <a:gd name="T18" fmla="*/ 2106332 w 250464"/>
              <a:gd name="T19" fmla="*/ 3159426 h 283803"/>
              <a:gd name="T20" fmla="*/ 1892132 w 250464"/>
              <a:gd name="T21" fmla="*/ 4387296 h 283803"/>
              <a:gd name="T22" fmla="*/ 2848895 w 250464"/>
              <a:gd name="T23" fmla="*/ 3102003 h 283803"/>
              <a:gd name="T24" fmla="*/ 2787714 w 250464"/>
              <a:gd name="T25" fmla="*/ 1801314 h 283803"/>
              <a:gd name="T26" fmla="*/ 2697276 w 250464"/>
              <a:gd name="T27" fmla="*/ 1713453 h 283803"/>
              <a:gd name="T28" fmla="*/ 3168339 w 250464"/>
              <a:gd name="T29" fmla="*/ 1579218 h 283803"/>
              <a:gd name="T30" fmla="*/ 807579 w 250464"/>
              <a:gd name="T31" fmla="*/ 1174019 h 283803"/>
              <a:gd name="T32" fmla="*/ 1439535 w 250464"/>
              <a:gd name="T33" fmla="*/ 1356804 h 283803"/>
              <a:gd name="T34" fmla="*/ 807579 w 250464"/>
              <a:gd name="T35" fmla="*/ 1174019 h 283803"/>
              <a:gd name="T36" fmla="*/ 432758 w 250464"/>
              <a:gd name="T37" fmla="*/ 1265407 h 283803"/>
              <a:gd name="T38" fmla="*/ 0 w 250464"/>
              <a:gd name="T39" fmla="*/ 1265407 h 283803"/>
              <a:gd name="T40" fmla="*/ 2913340 w 250464"/>
              <a:gd name="T41" fmla="*/ 1138485 h 283803"/>
              <a:gd name="T42" fmla="*/ 2822906 w 250464"/>
              <a:gd name="T43" fmla="*/ 1047105 h 283803"/>
              <a:gd name="T44" fmla="*/ 1531883 w 250464"/>
              <a:gd name="T45" fmla="*/ 662521 h 283803"/>
              <a:gd name="T46" fmla="*/ 0 w 250464"/>
              <a:gd name="T47" fmla="*/ 662521 h 283803"/>
              <a:gd name="T48" fmla="*/ 3133194 w 250464"/>
              <a:gd name="T49" fmla="*/ 567330 h 283803"/>
              <a:gd name="T50" fmla="*/ 3042744 w 250464"/>
              <a:gd name="T51" fmla="*/ 475924 h 283803"/>
              <a:gd name="T52" fmla="*/ 1999224 w 250464"/>
              <a:gd name="T53" fmla="*/ 2032105 h 283803"/>
              <a:gd name="T54" fmla="*/ 2934571 w 250464"/>
              <a:gd name="T55" fmla="*/ 2182843 h 283803"/>
              <a:gd name="T56" fmla="*/ 1477981 w 250464"/>
              <a:gd name="T57" fmla="*/ 3640528 h 283803"/>
              <a:gd name="T58" fmla="*/ 1099566 w 250464"/>
              <a:gd name="T59" fmla="*/ 3906196 h 283803"/>
              <a:gd name="T60" fmla="*/ 4783876 w 250464"/>
              <a:gd name="T61" fmla="*/ 3640528 h 283803"/>
              <a:gd name="T62" fmla="*/ 3534310 w 250464"/>
              <a:gd name="T63" fmla="*/ 172344 h 283803"/>
              <a:gd name="T64" fmla="*/ 3848490 w 250464"/>
              <a:gd name="T65" fmla="*/ 0 h 283803"/>
              <a:gd name="T66" fmla="*/ 3705710 w 250464"/>
              <a:gd name="T67" fmla="*/ 172344 h 283803"/>
              <a:gd name="T68" fmla="*/ 4955229 w 250464"/>
              <a:gd name="T69" fmla="*/ 3640528 h 283803"/>
              <a:gd name="T70" fmla="*/ 2698948 w 250464"/>
              <a:gd name="T71" fmla="*/ 5658237 h 283803"/>
              <a:gd name="T72" fmla="*/ 849655 w 250464"/>
              <a:gd name="T73" fmla="*/ 1895656 h 283803"/>
              <a:gd name="T74" fmla="*/ 85650 w 250464"/>
              <a:gd name="T75" fmla="*/ 1716149 h 283803"/>
              <a:gd name="T76" fmla="*/ 1449443 w 250464"/>
              <a:gd name="T77" fmla="*/ 2254694 h 283803"/>
              <a:gd name="T78" fmla="*/ 2163473 w 250464"/>
              <a:gd name="T79" fmla="*/ 172344 h 283803"/>
              <a:gd name="T80" fmla="*/ 2020640 w 250464"/>
              <a:gd name="T81" fmla="*/ 0 h 283803"/>
              <a:gd name="T82" fmla="*/ 1563162 w 250464"/>
              <a:gd name="T83" fmla="*/ 91408 h 283803"/>
              <a:gd name="T84" fmla="*/ 1036477 w 250464"/>
              <a:gd name="T85" fmla="*/ 91408 h 283803"/>
              <a:gd name="T86" fmla="*/ 660423 w 250464"/>
              <a:gd name="T87" fmla="*/ 0 h 283803"/>
              <a:gd name="T88" fmla="*/ 86123 w 250464"/>
              <a:gd name="T89" fmla="*/ 182821 h 28380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50464" h="283803">
                <a:moveTo>
                  <a:pt x="130285" y="202255"/>
                </a:moveTo>
                <a:lnTo>
                  <a:pt x="101052" y="225965"/>
                </a:lnTo>
                <a:cubicBezTo>
                  <a:pt x="112601" y="238538"/>
                  <a:pt x="129563" y="246442"/>
                  <a:pt x="148330" y="246442"/>
                </a:cubicBezTo>
                <a:cubicBezTo>
                  <a:pt x="164209" y="246442"/>
                  <a:pt x="179006" y="240694"/>
                  <a:pt x="190555" y="230994"/>
                </a:cubicBezTo>
                <a:lnTo>
                  <a:pt x="164209" y="204410"/>
                </a:lnTo>
                <a:cubicBezTo>
                  <a:pt x="159518" y="207284"/>
                  <a:pt x="154104" y="209439"/>
                  <a:pt x="148330" y="209439"/>
                </a:cubicBezTo>
                <a:cubicBezTo>
                  <a:pt x="141473" y="209439"/>
                  <a:pt x="134977" y="206565"/>
                  <a:pt x="130285" y="202255"/>
                </a:cubicBezTo>
                <a:close/>
                <a:moveTo>
                  <a:pt x="148330" y="163456"/>
                </a:moveTo>
                <a:cubicBezTo>
                  <a:pt x="137864" y="163456"/>
                  <a:pt x="129563" y="171719"/>
                  <a:pt x="129563" y="182137"/>
                </a:cubicBezTo>
                <a:cubicBezTo>
                  <a:pt x="129563" y="192555"/>
                  <a:pt x="137864" y="200818"/>
                  <a:pt x="148330" y="200818"/>
                </a:cubicBezTo>
                <a:cubicBezTo>
                  <a:pt x="158435" y="200818"/>
                  <a:pt x="167097" y="192555"/>
                  <a:pt x="167097" y="182137"/>
                </a:cubicBezTo>
                <a:cubicBezTo>
                  <a:pt x="167097" y="171719"/>
                  <a:pt x="158435" y="163456"/>
                  <a:pt x="148330" y="163456"/>
                </a:cubicBezTo>
                <a:close/>
                <a:moveTo>
                  <a:pt x="203187" y="148009"/>
                </a:moveTo>
                <a:lnTo>
                  <a:pt x="172510" y="169923"/>
                </a:lnTo>
                <a:cubicBezTo>
                  <a:pt x="174315" y="173515"/>
                  <a:pt x="175397" y="177467"/>
                  <a:pt x="175397" y="182137"/>
                </a:cubicBezTo>
                <a:cubicBezTo>
                  <a:pt x="175397" y="188244"/>
                  <a:pt x="173593" y="193633"/>
                  <a:pt x="170345" y="198303"/>
                </a:cubicBezTo>
                <a:lnTo>
                  <a:pt x="196329" y="224887"/>
                </a:lnTo>
                <a:cubicBezTo>
                  <a:pt x="206796" y="213391"/>
                  <a:pt x="212931" y="198662"/>
                  <a:pt x="212931" y="182137"/>
                </a:cubicBezTo>
                <a:cubicBezTo>
                  <a:pt x="212931" y="169563"/>
                  <a:pt x="209322" y="158067"/>
                  <a:pt x="203187" y="148009"/>
                </a:cubicBezTo>
                <a:close/>
                <a:moveTo>
                  <a:pt x="152661" y="117832"/>
                </a:moveTo>
                <a:lnTo>
                  <a:pt x="152661" y="155194"/>
                </a:lnTo>
                <a:cubicBezTo>
                  <a:pt x="158435" y="156271"/>
                  <a:pt x="163488" y="158786"/>
                  <a:pt x="167818" y="162738"/>
                </a:cubicBezTo>
                <a:lnTo>
                  <a:pt x="198134" y="141183"/>
                </a:lnTo>
                <a:cubicBezTo>
                  <a:pt x="187307" y="127891"/>
                  <a:pt x="170706" y="118910"/>
                  <a:pt x="152661" y="117832"/>
                </a:cubicBezTo>
                <a:close/>
                <a:moveTo>
                  <a:pt x="143999" y="117832"/>
                </a:moveTo>
                <a:cubicBezTo>
                  <a:pt x="126676" y="118910"/>
                  <a:pt x="110796" y="126813"/>
                  <a:pt x="99969" y="139387"/>
                </a:cubicBezTo>
                <a:lnTo>
                  <a:pt x="112601" y="151960"/>
                </a:lnTo>
                <a:cubicBezTo>
                  <a:pt x="114405" y="153757"/>
                  <a:pt x="114405" y="156271"/>
                  <a:pt x="112601" y="158067"/>
                </a:cubicBezTo>
                <a:cubicBezTo>
                  <a:pt x="111518" y="158786"/>
                  <a:pt x="110435" y="159145"/>
                  <a:pt x="109353" y="159145"/>
                </a:cubicBezTo>
                <a:cubicBezTo>
                  <a:pt x="108270" y="159145"/>
                  <a:pt x="107187" y="158786"/>
                  <a:pt x="106466" y="158067"/>
                </a:cubicBezTo>
                <a:lnTo>
                  <a:pt x="94556" y="146212"/>
                </a:lnTo>
                <a:cubicBezTo>
                  <a:pt x="87699" y="156271"/>
                  <a:pt x="83368" y="168845"/>
                  <a:pt x="83368" y="182137"/>
                </a:cubicBezTo>
                <a:cubicBezTo>
                  <a:pt x="83368" y="196147"/>
                  <a:pt x="88060" y="208721"/>
                  <a:pt x="95639" y="219498"/>
                </a:cubicBezTo>
                <a:lnTo>
                  <a:pt x="124510" y="195429"/>
                </a:lnTo>
                <a:cubicBezTo>
                  <a:pt x="122345" y="191477"/>
                  <a:pt x="120902" y="187166"/>
                  <a:pt x="120902" y="182137"/>
                </a:cubicBezTo>
                <a:cubicBezTo>
                  <a:pt x="120902" y="168486"/>
                  <a:pt x="131007" y="157349"/>
                  <a:pt x="143999" y="155194"/>
                </a:cubicBezTo>
                <a:lnTo>
                  <a:pt x="143999" y="117832"/>
                </a:lnTo>
                <a:close/>
                <a:moveTo>
                  <a:pt x="136335" y="85725"/>
                </a:moveTo>
                <a:cubicBezTo>
                  <a:pt x="138621" y="85725"/>
                  <a:pt x="140907" y="87923"/>
                  <a:pt x="140907" y="90121"/>
                </a:cubicBezTo>
                <a:cubicBezTo>
                  <a:pt x="140907" y="92686"/>
                  <a:pt x="138621" y="94884"/>
                  <a:pt x="136335" y="94884"/>
                </a:cubicBezTo>
                <a:cubicBezTo>
                  <a:pt x="133668" y="94884"/>
                  <a:pt x="131763" y="92686"/>
                  <a:pt x="131763" y="90121"/>
                </a:cubicBezTo>
                <a:cubicBezTo>
                  <a:pt x="131763" y="87923"/>
                  <a:pt x="133668" y="85725"/>
                  <a:pt x="136335" y="85725"/>
                </a:cubicBezTo>
                <a:close/>
                <a:moveTo>
                  <a:pt x="160147" y="69850"/>
                </a:moveTo>
                <a:cubicBezTo>
                  <a:pt x="162433" y="69850"/>
                  <a:pt x="164719" y="72048"/>
                  <a:pt x="164719" y="74613"/>
                </a:cubicBezTo>
                <a:cubicBezTo>
                  <a:pt x="164719" y="76811"/>
                  <a:pt x="162433" y="79009"/>
                  <a:pt x="160147" y="79009"/>
                </a:cubicBezTo>
                <a:cubicBezTo>
                  <a:pt x="157480" y="79009"/>
                  <a:pt x="155575" y="76811"/>
                  <a:pt x="155575" y="74613"/>
                </a:cubicBezTo>
                <a:cubicBezTo>
                  <a:pt x="155575" y="72048"/>
                  <a:pt x="157480" y="69850"/>
                  <a:pt x="160147" y="69850"/>
                </a:cubicBezTo>
                <a:close/>
                <a:moveTo>
                  <a:pt x="40820" y="58737"/>
                </a:moveTo>
                <a:lnTo>
                  <a:pt x="72763" y="58737"/>
                </a:lnTo>
                <a:cubicBezTo>
                  <a:pt x="75276" y="58737"/>
                  <a:pt x="77429" y="60642"/>
                  <a:pt x="77429" y="63309"/>
                </a:cubicBezTo>
                <a:cubicBezTo>
                  <a:pt x="77429" y="65595"/>
                  <a:pt x="75276" y="67881"/>
                  <a:pt x="72763" y="67881"/>
                </a:cubicBezTo>
                <a:lnTo>
                  <a:pt x="40820" y="67881"/>
                </a:lnTo>
                <a:cubicBezTo>
                  <a:pt x="38308" y="67881"/>
                  <a:pt x="36513" y="65595"/>
                  <a:pt x="36513" y="63309"/>
                </a:cubicBezTo>
                <a:cubicBezTo>
                  <a:pt x="36513" y="60642"/>
                  <a:pt x="38308" y="58737"/>
                  <a:pt x="40820" y="58737"/>
                </a:cubicBezTo>
                <a:close/>
                <a:moveTo>
                  <a:pt x="4234" y="58737"/>
                </a:moveTo>
                <a:lnTo>
                  <a:pt x="17639" y="58737"/>
                </a:lnTo>
                <a:cubicBezTo>
                  <a:pt x="19756" y="58737"/>
                  <a:pt x="21872" y="60642"/>
                  <a:pt x="21872" y="63309"/>
                </a:cubicBezTo>
                <a:cubicBezTo>
                  <a:pt x="21872" y="65595"/>
                  <a:pt x="19756" y="67881"/>
                  <a:pt x="17639" y="67881"/>
                </a:cubicBezTo>
                <a:lnTo>
                  <a:pt x="4234" y="67881"/>
                </a:lnTo>
                <a:cubicBezTo>
                  <a:pt x="1764" y="67881"/>
                  <a:pt x="0" y="65595"/>
                  <a:pt x="0" y="63309"/>
                </a:cubicBezTo>
                <a:cubicBezTo>
                  <a:pt x="0" y="60642"/>
                  <a:pt x="1764" y="58737"/>
                  <a:pt x="4234" y="58737"/>
                </a:cubicBezTo>
                <a:close/>
                <a:moveTo>
                  <a:pt x="142685" y="52387"/>
                </a:moveTo>
                <a:cubicBezTo>
                  <a:pt x="144971" y="52387"/>
                  <a:pt x="147257" y="54292"/>
                  <a:pt x="147257" y="56959"/>
                </a:cubicBezTo>
                <a:cubicBezTo>
                  <a:pt x="147257" y="59626"/>
                  <a:pt x="144971" y="61531"/>
                  <a:pt x="142685" y="61531"/>
                </a:cubicBezTo>
                <a:cubicBezTo>
                  <a:pt x="140018" y="61531"/>
                  <a:pt x="138113" y="59626"/>
                  <a:pt x="138113" y="56959"/>
                </a:cubicBezTo>
                <a:cubicBezTo>
                  <a:pt x="138113" y="54292"/>
                  <a:pt x="140018" y="52387"/>
                  <a:pt x="142685" y="52387"/>
                </a:cubicBezTo>
                <a:close/>
                <a:moveTo>
                  <a:pt x="4302" y="28575"/>
                </a:moveTo>
                <a:lnTo>
                  <a:pt x="72770" y="28575"/>
                </a:lnTo>
                <a:cubicBezTo>
                  <a:pt x="75279" y="28575"/>
                  <a:pt x="77430" y="30480"/>
                  <a:pt x="77430" y="33147"/>
                </a:cubicBezTo>
                <a:cubicBezTo>
                  <a:pt x="77430" y="35433"/>
                  <a:pt x="75279" y="37719"/>
                  <a:pt x="72770" y="37719"/>
                </a:cubicBezTo>
                <a:lnTo>
                  <a:pt x="4302" y="37719"/>
                </a:lnTo>
                <a:cubicBezTo>
                  <a:pt x="1793" y="37719"/>
                  <a:pt x="0" y="35433"/>
                  <a:pt x="0" y="33147"/>
                </a:cubicBezTo>
                <a:cubicBezTo>
                  <a:pt x="0" y="30480"/>
                  <a:pt x="1793" y="28575"/>
                  <a:pt x="4302" y="28575"/>
                </a:cubicBezTo>
                <a:close/>
                <a:moveTo>
                  <a:pt x="153797" y="23812"/>
                </a:moveTo>
                <a:cubicBezTo>
                  <a:pt x="156083" y="23812"/>
                  <a:pt x="158369" y="25717"/>
                  <a:pt x="158369" y="28384"/>
                </a:cubicBezTo>
                <a:cubicBezTo>
                  <a:pt x="158369" y="31051"/>
                  <a:pt x="156083" y="32956"/>
                  <a:pt x="153797" y="32956"/>
                </a:cubicBezTo>
                <a:cubicBezTo>
                  <a:pt x="151130" y="32956"/>
                  <a:pt x="149225" y="31051"/>
                  <a:pt x="149225" y="28384"/>
                </a:cubicBezTo>
                <a:cubicBezTo>
                  <a:pt x="149225" y="25717"/>
                  <a:pt x="151130" y="23812"/>
                  <a:pt x="153797" y="23812"/>
                </a:cubicBezTo>
                <a:close/>
                <a:moveTo>
                  <a:pt x="118014" y="8622"/>
                </a:moveTo>
                <a:lnTo>
                  <a:pt x="118014" y="72927"/>
                </a:lnTo>
                <a:cubicBezTo>
                  <a:pt x="118014" y="84782"/>
                  <a:pt x="111518" y="95559"/>
                  <a:pt x="101052" y="101666"/>
                </a:cubicBezTo>
                <a:cubicBezTo>
                  <a:pt x="92751" y="106696"/>
                  <a:pt x="85533" y="112443"/>
                  <a:pt x="79398" y="118910"/>
                </a:cubicBezTo>
                <a:lnTo>
                  <a:pt x="93834" y="133280"/>
                </a:lnTo>
                <a:cubicBezTo>
                  <a:pt x="107187" y="118191"/>
                  <a:pt x="126676" y="109210"/>
                  <a:pt x="148330" y="109210"/>
                </a:cubicBezTo>
                <a:cubicBezTo>
                  <a:pt x="188751" y="109210"/>
                  <a:pt x="221592" y="141902"/>
                  <a:pt x="221592" y="182137"/>
                </a:cubicBezTo>
                <a:cubicBezTo>
                  <a:pt x="221592" y="222372"/>
                  <a:pt x="188751" y="255063"/>
                  <a:pt x="148330" y="255063"/>
                </a:cubicBezTo>
                <a:cubicBezTo>
                  <a:pt x="107548" y="255063"/>
                  <a:pt x="74706" y="222372"/>
                  <a:pt x="74706" y="182137"/>
                </a:cubicBezTo>
                <a:cubicBezTo>
                  <a:pt x="74706" y="166330"/>
                  <a:pt x="79759" y="151960"/>
                  <a:pt x="88421" y="140105"/>
                </a:cubicBezTo>
                <a:lnTo>
                  <a:pt x="73985" y="125736"/>
                </a:lnTo>
                <a:cubicBezTo>
                  <a:pt x="58827" y="145135"/>
                  <a:pt x="52331" y="169923"/>
                  <a:pt x="55579" y="195429"/>
                </a:cubicBezTo>
                <a:cubicBezTo>
                  <a:pt x="61353" y="236742"/>
                  <a:pt x="95999" y="270152"/>
                  <a:pt x="137503" y="274822"/>
                </a:cubicBezTo>
                <a:cubicBezTo>
                  <a:pt x="164570" y="277696"/>
                  <a:pt x="190555" y="269433"/>
                  <a:pt x="210765" y="251471"/>
                </a:cubicBezTo>
                <a:cubicBezTo>
                  <a:pt x="230615" y="233868"/>
                  <a:pt x="241803" y="208362"/>
                  <a:pt x="241803" y="182137"/>
                </a:cubicBezTo>
                <a:cubicBezTo>
                  <a:pt x="241803" y="149086"/>
                  <a:pt x="224119" y="118191"/>
                  <a:pt x="195247" y="101666"/>
                </a:cubicBezTo>
                <a:cubicBezTo>
                  <a:pt x="184781" y="95559"/>
                  <a:pt x="178645" y="84782"/>
                  <a:pt x="178645" y="72927"/>
                </a:cubicBezTo>
                <a:lnTo>
                  <a:pt x="178645" y="8622"/>
                </a:lnTo>
                <a:lnTo>
                  <a:pt x="118014" y="8622"/>
                </a:lnTo>
                <a:close/>
                <a:moveTo>
                  <a:pt x="102135" y="0"/>
                </a:moveTo>
                <a:lnTo>
                  <a:pt x="194525" y="0"/>
                </a:lnTo>
                <a:cubicBezTo>
                  <a:pt x="196690" y="0"/>
                  <a:pt x="198495" y="2155"/>
                  <a:pt x="198495" y="4311"/>
                </a:cubicBezTo>
                <a:cubicBezTo>
                  <a:pt x="198495" y="6826"/>
                  <a:pt x="196690" y="8622"/>
                  <a:pt x="194525" y="8622"/>
                </a:cubicBezTo>
                <a:lnTo>
                  <a:pt x="187307" y="8622"/>
                </a:lnTo>
                <a:lnTo>
                  <a:pt x="187307" y="72927"/>
                </a:lnTo>
                <a:cubicBezTo>
                  <a:pt x="187307" y="81549"/>
                  <a:pt x="191999" y="89452"/>
                  <a:pt x="199578" y="94122"/>
                </a:cubicBezTo>
                <a:cubicBezTo>
                  <a:pt x="230976" y="112443"/>
                  <a:pt x="250464" y="145853"/>
                  <a:pt x="250464" y="182137"/>
                </a:cubicBezTo>
                <a:cubicBezTo>
                  <a:pt x="250464" y="210876"/>
                  <a:pt x="238194" y="238538"/>
                  <a:pt x="216540" y="257937"/>
                </a:cubicBezTo>
                <a:cubicBezTo>
                  <a:pt x="197412" y="274822"/>
                  <a:pt x="173593" y="283803"/>
                  <a:pt x="148330" y="283803"/>
                </a:cubicBezTo>
                <a:cubicBezTo>
                  <a:pt x="144721" y="283803"/>
                  <a:pt x="140390" y="283444"/>
                  <a:pt x="136420" y="283084"/>
                </a:cubicBezTo>
                <a:cubicBezTo>
                  <a:pt x="91308" y="278055"/>
                  <a:pt x="53413" y="241771"/>
                  <a:pt x="46917" y="196866"/>
                </a:cubicBezTo>
                <a:cubicBezTo>
                  <a:pt x="42947" y="168486"/>
                  <a:pt x="50887" y="140824"/>
                  <a:pt x="67849" y="119269"/>
                </a:cubicBezTo>
                <a:lnTo>
                  <a:pt x="42947" y="94841"/>
                </a:lnTo>
                <a:lnTo>
                  <a:pt x="4331" y="94841"/>
                </a:lnTo>
                <a:cubicBezTo>
                  <a:pt x="1805" y="94841"/>
                  <a:pt x="0" y="92685"/>
                  <a:pt x="0" y="90170"/>
                </a:cubicBezTo>
                <a:cubicBezTo>
                  <a:pt x="0" y="88015"/>
                  <a:pt x="1805" y="85859"/>
                  <a:pt x="4331" y="85859"/>
                </a:cubicBezTo>
                <a:lnTo>
                  <a:pt x="44752" y="85859"/>
                </a:lnTo>
                <a:cubicBezTo>
                  <a:pt x="45834" y="85859"/>
                  <a:pt x="46917" y="86578"/>
                  <a:pt x="47639" y="87296"/>
                </a:cubicBezTo>
                <a:lnTo>
                  <a:pt x="73263" y="112803"/>
                </a:lnTo>
                <a:cubicBezTo>
                  <a:pt x="80120" y="105618"/>
                  <a:pt x="88060" y="99511"/>
                  <a:pt x="96721" y="94122"/>
                </a:cubicBezTo>
                <a:cubicBezTo>
                  <a:pt x="104661" y="89452"/>
                  <a:pt x="109353" y="81549"/>
                  <a:pt x="109353" y="72927"/>
                </a:cubicBezTo>
                <a:lnTo>
                  <a:pt x="109353" y="8622"/>
                </a:lnTo>
                <a:lnTo>
                  <a:pt x="102135" y="8622"/>
                </a:lnTo>
                <a:cubicBezTo>
                  <a:pt x="99969" y="8622"/>
                  <a:pt x="97804" y="6826"/>
                  <a:pt x="97804" y="4311"/>
                </a:cubicBezTo>
                <a:cubicBezTo>
                  <a:pt x="97804" y="2155"/>
                  <a:pt x="99969" y="0"/>
                  <a:pt x="102135" y="0"/>
                </a:cubicBezTo>
                <a:close/>
                <a:moveTo>
                  <a:pt x="57129" y="0"/>
                </a:moveTo>
                <a:lnTo>
                  <a:pt x="74270" y="0"/>
                </a:lnTo>
                <a:cubicBezTo>
                  <a:pt x="76822" y="0"/>
                  <a:pt x="79011" y="2286"/>
                  <a:pt x="79011" y="4572"/>
                </a:cubicBezTo>
                <a:cubicBezTo>
                  <a:pt x="79011" y="7239"/>
                  <a:pt x="76822" y="9144"/>
                  <a:pt x="74270" y="9144"/>
                </a:cubicBezTo>
                <a:lnTo>
                  <a:pt x="57129" y="9144"/>
                </a:lnTo>
                <a:cubicBezTo>
                  <a:pt x="54576" y="9144"/>
                  <a:pt x="52388" y="7239"/>
                  <a:pt x="52388" y="4572"/>
                </a:cubicBezTo>
                <a:cubicBezTo>
                  <a:pt x="52388" y="2286"/>
                  <a:pt x="54576" y="0"/>
                  <a:pt x="57129" y="0"/>
                </a:cubicBezTo>
                <a:close/>
                <a:moveTo>
                  <a:pt x="4355" y="0"/>
                </a:moveTo>
                <a:lnTo>
                  <a:pt x="33383" y="0"/>
                </a:lnTo>
                <a:cubicBezTo>
                  <a:pt x="35560" y="0"/>
                  <a:pt x="37737" y="2286"/>
                  <a:pt x="37737" y="4572"/>
                </a:cubicBezTo>
                <a:cubicBezTo>
                  <a:pt x="37737" y="7239"/>
                  <a:pt x="35560" y="9144"/>
                  <a:pt x="33383" y="9144"/>
                </a:cubicBezTo>
                <a:lnTo>
                  <a:pt x="4355" y="9144"/>
                </a:lnTo>
                <a:cubicBezTo>
                  <a:pt x="1815" y="9144"/>
                  <a:pt x="0" y="7239"/>
                  <a:pt x="0" y="4572"/>
                </a:cubicBezTo>
                <a:cubicBezTo>
                  <a:pt x="0" y="2286"/>
                  <a:pt x="1815" y="0"/>
                  <a:pt x="4355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anchor="ctr"/>
          <a:lstStyle/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6523" y="4249733"/>
            <a:ext cx="662370" cy="671202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53385191-A70F-49FF-8C94-000EEB8D5E75}"/>
              </a:ext>
            </a:extLst>
          </p:cNvPr>
          <p:cNvGrpSpPr>
            <a:grpSpLocks noChangeAspect="1"/>
          </p:cNvGrpSpPr>
          <p:nvPr/>
        </p:nvGrpSpPr>
        <p:grpSpPr>
          <a:xfrm rot="10800000">
            <a:off x="2730838" y="5322857"/>
            <a:ext cx="7411564" cy="1281769"/>
            <a:chOff x="5340479" y="5158262"/>
            <a:chExt cx="11344904" cy="1988503"/>
          </a:xfrm>
        </p:grpSpPr>
        <p:sp>
          <p:nvSpPr>
            <p:cNvPr id="49" name="Freeform 4">
              <a:extLst>
                <a:ext uri="{FF2B5EF4-FFF2-40B4-BE49-F238E27FC236}">
                  <a16:creationId xmlns:a16="http://schemas.microsoft.com/office/drawing/2014/main" id="{C6C4A97C-CF30-49B8-A97E-0E43BBE12B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5340479" y="5452278"/>
              <a:ext cx="10786768" cy="1484688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1079500" algn="ctr">
                <a:tabLst>
                  <a:tab pos="1439863" algn="l"/>
                </a:tabLst>
              </a:pPr>
              <a:endParaRPr lang="en-GB" sz="2400">
                <a:solidFill>
                  <a:schemeClr val="bg1"/>
                </a:solidFill>
              </a:endParaRPr>
            </a:p>
          </p:txBody>
        </p:sp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7E35BE74-BA5A-4EC4-8E7B-7930BE8124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34145" y="5410169"/>
              <a:ext cx="1914499" cy="1484687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>
                <a:solidFill>
                  <a:schemeClr val="bg1"/>
                </a:solidFill>
              </a:endParaRPr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755669B7-4EE6-428C-B27D-183C0DCA52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70883" y="5158262"/>
              <a:ext cx="1914500" cy="1988503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0806" y="5561652"/>
            <a:ext cx="707197" cy="731583"/>
          </a:xfrm>
          <a:prstGeom prst="rect">
            <a:avLst/>
          </a:prstGeom>
        </p:spPr>
      </p:pic>
      <p:grpSp>
        <p:nvGrpSpPr>
          <p:cNvPr id="53" name="Group 52">
            <a:extLst>
              <a:ext uri="{FF2B5EF4-FFF2-40B4-BE49-F238E27FC236}">
                <a16:creationId xmlns:a16="http://schemas.microsoft.com/office/drawing/2014/main" id="{81EC4E23-F61E-40C4-806A-A4764E8FCA2A}"/>
              </a:ext>
            </a:extLst>
          </p:cNvPr>
          <p:cNvGrpSpPr>
            <a:grpSpLocks noChangeAspect="1"/>
          </p:cNvGrpSpPr>
          <p:nvPr/>
        </p:nvGrpSpPr>
        <p:grpSpPr>
          <a:xfrm>
            <a:off x="2730837" y="1376421"/>
            <a:ext cx="7543114" cy="1281769"/>
            <a:chOff x="5498385" y="5158262"/>
            <a:chExt cx="11186999" cy="1988503"/>
          </a:xfrm>
        </p:grpSpPr>
        <p:sp>
          <p:nvSpPr>
            <p:cNvPr id="54" name="Freeform 4">
              <a:extLst>
                <a:ext uri="{FF2B5EF4-FFF2-40B4-BE49-F238E27FC236}">
                  <a16:creationId xmlns:a16="http://schemas.microsoft.com/office/drawing/2014/main" id="{4F2C4353-9746-44F1-BF6B-D5D3C9AA59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385" y="5423038"/>
              <a:ext cx="9882800" cy="1569174"/>
            </a:xfrm>
            <a:prstGeom prst="roundRect">
              <a:avLst/>
            </a:prstGeom>
            <a:solidFill>
              <a:srgbClr val="03CFA3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GB" sz="2400" dirty="0"/>
            </a:p>
          </p:txBody>
        </p:sp>
        <p:sp>
          <p:nvSpPr>
            <p:cNvPr id="55" name="Freeform 5">
              <a:extLst>
                <a:ext uri="{FF2B5EF4-FFF2-40B4-BE49-F238E27FC236}">
                  <a16:creationId xmlns:a16="http://schemas.microsoft.com/office/drawing/2014/main" id="{CFD36904-7D30-41ED-9449-65FA12AF0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6299" y="5440612"/>
              <a:ext cx="1914501" cy="1511393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 dirty="0"/>
            </a:p>
          </p:txBody>
        </p:sp>
        <p:sp>
          <p:nvSpPr>
            <p:cNvPr id="56" name="Freeform 6">
              <a:extLst>
                <a:ext uri="{FF2B5EF4-FFF2-40B4-BE49-F238E27FC236}">
                  <a16:creationId xmlns:a16="http://schemas.microsoft.com/office/drawing/2014/main" id="{69D626CF-AAEE-48E6-B4EB-3656592A28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70884" y="5158262"/>
              <a:ext cx="1914500" cy="1988503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rgbClr val="03CFA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</p:grpSp>
      <p:pic>
        <p:nvPicPr>
          <p:cNvPr id="81" name="Picture 80">
            <a:extLst>
              <a:ext uri="{FF2B5EF4-FFF2-40B4-BE49-F238E27FC236}">
                <a16:creationId xmlns:a16="http://schemas.microsoft.com/office/drawing/2014/main" id="{EAC5313A-AA73-4E39-9F3F-4A61AEAAA2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6523" y="1646707"/>
            <a:ext cx="641203" cy="649753"/>
          </a:xfrm>
          <a:prstGeom prst="rect">
            <a:avLst/>
          </a:prstGeom>
        </p:spPr>
      </p:pic>
      <p:grpSp>
        <p:nvGrpSpPr>
          <p:cNvPr id="88" name="Group 87">
            <a:extLst>
              <a:ext uri="{FF2B5EF4-FFF2-40B4-BE49-F238E27FC236}">
                <a16:creationId xmlns:a16="http://schemas.microsoft.com/office/drawing/2014/main" id="{0AF8A8F7-C9F9-40BD-B7B4-0211389D8D6E}"/>
              </a:ext>
            </a:extLst>
          </p:cNvPr>
          <p:cNvGrpSpPr>
            <a:grpSpLocks noChangeAspect="1"/>
          </p:cNvGrpSpPr>
          <p:nvPr/>
        </p:nvGrpSpPr>
        <p:grpSpPr>
          <a:xfrm rot="10800000">
            <a:off x="2730838" y="2618481"/>
            <a:ext cx="7411566" cy="1281769"/>
            <a:chOff x="5055785" y="5158262"/>
            <a:chExt cx="11629598" cy="1988503"/>
          </a:xfrm>
        </p:grpSpPr>
        <p:sp>
          <p:nvSpPr>
            <p:cNvPr id="89" name="Freeform 4">
              <a:extLst>
                <a:ext uri="{FF2B5EF4-FFF2-40B4-BE49-F238E27FC236}">
                  <a16:creationId xmlns:a16="http://schemas.microsoft.com/office/drawing/2014/main" id="{C0B9E0B3-B8DF-410D-B119-ADF6EE8297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5055785" y="5294890"/>
              <a:ext cx="10367766" cy="1644107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bg1"/>
                </a:solidFill>
              </a:endParaRPr>
            </a:p>
          </p:txBody>
        </p:sp>
        <p:sp>
          <p:nvSpPr>
            <p:cNvPr id="90" name="Freeform 5">
              <a:extLst>
                <a:ext uri="{FF2B5EF4-FFF2-40B4-BE49-F238E27FC236}">
                  <a16:creationId xmlns:a16="http://schemas.microsoft.com/office/drawing/2014/main" id="{7DB4E196-9BCA-43E8-9B41-1386050C5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60852" y="5294892"/>
              <a:ext cx="1914501" cy="1656048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  <p:sp>
          <p:nvSpPr>
            <p:cNvPr id="91" name="Freeform 6">
              <a:extLst>
                <a:ext uri="{FF2B5EF4-FFF2-40B4-BE49-F238E27FC236}">
                  <a16:creationId xmlns:a16="http://schemas.microsoft.com/office/drawing/2014/main" id="{E76E0644-63C5-4094-913E-E8B1D2A9ED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70883" y="5158262"/>
              <a:ext cx="1914500" cy="1988503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</p:grpSp>
      <p:pic>
        <p:nvPicPr>
          <p:cNvPr id="92" name="Picture 91">
            <a:extLst>
              <a:ext uri="{FF2B5EF4-FFF2-40B4-BE49-F238E27FC236}">
                <a16:creationId xmlns:a16="http://schemas.microsoft.com/office/drawing/2014/main" id="{85A33785-97F6-4CD7-BFA6-9CE92A4CBF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4248" y="2897481"/>
            <a:ext cx="707197" cy="73158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957312" y="2891275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lv-LV" sz="2000" dirty="0">
                <a:solidFill>
                  <a:schemeClr val="bg1"/>
                </a:solidFill>
              </a:rPr>
              <a:t>PVO rekomendētais daļiņu </a:t>
            </a:r>
            <a:r>
              <a:rPr lang="lv-LV" sz="2000" b="1" dirty="0">
                <a:solidFill>
                  <a:schemeClr val="bg1"/>
                </a:solidFill>
              </a:rPr>
              <a:t>PM2,5 un daļiņu PM10 </a:t>
            </a:r>
            <a:r>
              <a:rPr lang="lv-LV" sz="2000" dirty="0">
                <a:solidFill>
                  <a:schemeClr val="bg1"/>
                </a:solidFill>
              </a:rPr>
              <a:t>līmenis tiek pārsniegts Rīgā, Liepājā un Rēzeknē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81216" y="1656611"/>
            <a:ext cx="6351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dirty="0">
                <a:solidFill>
                  <a:schemeClr val="bg1"/>
                </a:solidFill>
              </a:rPr>
              <a:t>Slikta gaisa kvalitāte var izraisīt dažādas saslimšanas iedzīvotājiem. Tā ir galvenais priekšlaicīgas nāves cēlonis 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75543" y="5561652"/>
            <a:ext cx="5841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dirty="0">
                <a:solidFill>
                  <a:schemeClr val="bg1"/>
                </a:solidFill>
              </a:rPr>
              <a:t>Eiropas Komisija novērtējusi, ka gaisa monitoringa tīkls un staciju skaits ir viens no vismazākajiem 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53044" y="4161439"/>
            <a:ext cx="6345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dirty="0">
                <a:solidFill>
                  <a:schemeClr val="bg1"/>
                </a:solidFill>
              </a:rPr>
              <a:t>Gaisa kvalitātes jautājumi ir </a:t>
            </a:r>
            <a:r>
              <a:rPr lang="lv-LV" sz="2000" dirty="0" err="1">
                <a:solidFill>
                  <a:schemeClr val="bg1"/>
                </a:solidFill>
              </a:rPr>
              <a:t>integratīvi</a:t>
            </a:r>
            <a:r>
              <a:rPr lang="lv-LV" sz="2000" dirty="0">
                <a:solidFill>
                  <a:schemeClr val="bg1"/>
                </a:solidFill>
              </a:rPr>
              <a:t> ar klimata aspektiem, veicinot AER, t.sk. ne-emisiju tehnoloģiju, izmantošanu vai kompensējošus pasākumus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644A58-CF5C-4E95-8149-813C1E683264}"/>
              </a:ext>
            </a:extLst>
          </p:cNvPr>
          <p:cNvSpPr txBox="1"/>
          <p:nvPr/>
        </p:nvSpPr>
        <p:spPr>
          <a:xfrm>
            <a:off x="1467256" y="-13124"/>
            <a:ext cx="10724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2.2.3. SAM «</a:t>
            </a:r>
            <a:r>
              <a:rPr lang="lv-LV" sz="3000" b="1" cap="all" dirty="0">
                <a:solidFill>
                  <a:schemeClr val="tx2"/>
                </a:solidFill>
                <a:cs typeface="Poppins" pitchFamily="2" charset="77"/>
              </a:rPr>
              <a:t>Uzlabot dabas aizsardzību un bioloģisko daudzveidību, “zaļo” infrastruktūru, it īpaši pilsētvidē, un samazināt piesārņojumu</a:t>
            </a:r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»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46A776-2F9B-4A3A-AEC9-15C9CEFC30B5}"/>
              </a:ext>
            </a:extLst>
          </p:cNvPr>
          <p:cNvSpPr txBox="1"/>
          <p:nvPr/>
        </p:nvSpPr>
        <p:spPr>
          <a:xfrm>
            <a:off x="-8795" y="4154446"/>
            <a:ext cx="1483509" cy="8617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Piesārņojuma pārvaldība</a:t>
            </a:r>
          </a:p>
          <a:p>
            <a:pPr algn="ctr">
              <a:lnSpc>
                <a:spcPts val="2000"/>
              </a:lnSpc>
            </a:pPr>
            <a:r>
              <a:rPr lang="lv-LV" sz="1400" dirty="0">
                <a:solidFill>
                  <a:schemeClr val="bg1">
                    <a:lumMod val="95000"/>
                  </a:schemeClr>
                </a:solidFill>
              </a:rPr>
              <a:t>NAP 290 </a:t>
            </a:r>
          </a:p>
        </p:txBody>
      </p:sp>
    </p:spTree>
    <p:extLst>
      <p:ext uri="{BB962C8B-B14F-4D97-AF65-F5344CB8AC3E}">
        <p14:creationId xmlns:p14="http://schemas.microsoft.com/office/powerpoint/2010/main" val="3783465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3">
            <a:extLst>
              <a:ext uri="{FF2B5EF4-FFF2-40B4-BE49-F238E27FC236}">
                <a16:creationId xmlns:a16="http://schemas.microsoft.com/office/drawing/2014/main" id="{EAD84A09-67E9-472F-AEC2-F9F7DCC7D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924" y="1558807"/>
            <a:ext cx="1719979" cy="1719978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800">
              <a:solidFill>
                <a:prstClr val="black"/>
              </a:solidFill>
            </a:endParaRPr>
          </a:p>
        </p:txBody>
      </p:sp>
      <p:sp>
        <p:nvSpPr>
          <p:cNvPr id="72" name="Rounded Rectangle 10">
            <a:extLst>
              <a:ext uri="{FF2B5EF4-FFF2-40B4-BE49-F238E27FC236}">
                <a16:creationId xmlns:a16="http://schemas.microsoft.com/office/drawing/2014/main" id="{7F32260B-5F2F-48CA-82B0-D4FC6B2CB83E}"/>
              </a:ext>
            </a:extLst>
          </p:cNvPr>
          <p:cNvSpPr/>
          <p:nvPr/>
        </p:nvSpPr>
        <p:spPr>
          <a:xfrm>
            <a:off x="3078417" y="2518920"/>
            <a:ext cx="3324041" cy="3175179"/>
          </a:xfrm>
          <a:prstGeom prst="roundRect">
            <a:avLst>
              <a:gd name="adj" fmla="val 951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prstClr val="white"/>
              </a:solidFill>
            </a:endParaRPr>
          </a:p>
        </p:txBody>
      </p:sp>
      <p:sp>
        <p:nvSpPr>
          <p:cNvPr id="73" name="Freeform 146">
            <a:extLst>
              <a:ext uri="{FF2B5EF4-FFF2-40B4-BE49-F238E27FC236}">
                <a16:creationId xmlns:a16="http://schemas.microsoft.com/office/drawing/2014/main" id="{7664B89F-A451-46E2-B1AD-9424123EB9DF}"/>
              </a:ext>
            </a:extLst>
          </p:cNvPr>
          <p:cNvSpPr>
            <a:spLocks noEditPoints="1"/>
          </p:cNvSpPr>
          <p:nvPr/>
        </p:nvSpPr>
        <p:spPr bwMode="auto">
          <a:xfrm>
            <a:off x="3479319" y="1806852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4" name="Freeform 3">
            <a:extLst>
              <a:ext uri="{FF2B5EF4-FFF2-40B4-BE49-F238E27FC236}">
                <a16:creationId xmlns:a16="http://schemas.microsoft.com/office/drawing/2014/main" id="{B8D5A775-3A1A-40AC-9B07-DA52BC11B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4541" y="1628094"/>
            <a:ext cx="1719979" cy="1719978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800">
              <a:solidFill>
                <a:prstClr val="black"/>
              </a:solidFill>
            </a:endParaRPr>
          </a:p>
        </p:txBody>
      </p:sp>
      <p:sp>
        <p:nvSpPr>
          <p:cNvPr id="79" name="Rounded Rectangle 10">
            <a:extLst>
              <a:ext uri="{FF2B5EF4-FFF2-40B4-BE49-F238E27FC236}">
                <a16:creationId xmlns:a16="http://schemas.microsoft.com/office/drawing/2014/main" id="{2F3BA91A-EC9E-4234-AB35-B31BE20F5D9D}"/>
              </a:ext>
            </a:extLst>
          </p:cNvPr>
          <p:cNvSpPr/>
          <p:nvPr/>
        </p:nvSpPr>
        <p:spPr>
          <a:xfrm>
            <a:off x="6480377" y="2518920"/>
            <a:ext cx="3324041" cy="3175179"/>
          </a:xfrm>
          <a:prstGeom prst="roundRect">
            <a:avLst>
              <a:gd name="adj" fmla="val 9513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solidFill>
                <a:prstClr val="white"/>
              </a:solidFill>
            </a:endParaRPr>
          </a:p>
        </p:txBody>
      </p:sp>
      <p:sp>
        <p:nvSpPr>
          <p:cNvPr id="94" name="Freeform 146">
            <a:extLst>
              <a:ext uri="{FF2B5EF4-FFF2-40B4-BE49-F238E27FC236}">
                <a16:creationId xmlns:a16="http://schemas.microsoft.com/office/drawing/2014/main" id="{7664B89F-A451-46E2-B1AD-9424123EB9DF}"/>
              </a:ext>
            </a:extLst>
          </p:cNvPr>
          <p:cNvSpPr>
            <a:spLocks noEditPoints="1"/>
          </p:cNvSpPr>
          <p:nvPr/>
        </p:nvSpPr>
        <p:spPr bwMode="auto">
          <a:xfrm>
            <a:off x="6916310" y="1843211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52809" y="2862609"/>
            <a:ext cx="31692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b="1" dirty="0">
                <a:solidFill>
                  <a:schemeClr val="bg1"/>
                </a:solidFill>
              </a:rPr>
              <a:t>Gaisa piesārņojuma mazinošu pasākumu </a:t>
            </a:r>
            <a:r>
              <a:rPr lang="lv-LV" sz="2000" dirty="0">
                <a:solidFill>
                  <a:schemeClr val="bg1"/>
                </a:solidFill>
              </a:rPr>
              <a:t>īstenošana saskaņā ar pilsētu gaisa kvalitātes uzlabošanas rīcības programmām (primāri Rīga, Liepāja, Rēzekne)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82819" y="2574795"/>
            <a:ext cx="321952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b="1" dirty="0">
                <a:solidFill>
                  <a:schemeClr val="bg1"/>
                </a:solidFill>
              </a:rPr>
              <a:t>Sadedzināšanas iekārtu nomaiņa </a:t>
            </a:r>
            <a:r>
              <a:rPr lang="lv-LV" sz="2000" dirty="0">
                <a:solidFill>
                  <a:schemeClr val="bg1"/>
                </a:solidFill>
              </a:rPr>
              <a:t>mājsaimniecību sektorā </a:t>
            </a:r>
          </a:p>
          <a:p>
            <a:pPr algn="ctr"/>
            <a:endParaRPr lang="lv-LV" sz="1200" dirty="0">
              <a:solidFill>
                <a:schemeClr val="bg1"/>
              </a:solidFill>
            </a:endParaRPr>
          </a:p>
          <a:p>
            <a:pPr algn="ctr"/>
            <a:r>
              <a:rPr lang="lv-LV" sz="2000" dirty="0">
                <a:solidFill>
                  <a:schemeClr val="bg1"/>
                </a:solidFill>
              </a:rPr>
              <a:t>Enerģētikā izmantoto </a:t>
            </a:r>
            <a:r>
              <a:rPr lang="lv-LV" sz="2000" b="1" dirty="0">
                <a:solidFill>
                  <a:schemeClr val="bg1"/>
                </a:solidFill>
              </a:rPr>
              <a:t>sadedzināšanas iekārtu aprīkošana </a:t>
            </a:r>
            <a:r>
              <a:rPr lang="lv-LV" sz="2000" dirty="0">
                <a:solidFill>
                  <a:schemeClr val="bg1"/>
                </a:solidFill>
              </a:rPr>
              <a:t>ar gaisa emisiju attīrīšanas iekārtām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E1466-80C6-4F78-9179-90305108E11B}"/>
              </a:ext>
            </a:extLst>
          </p:cNvPr>
          <p:cNvSpPr txBox="1"/>
          <p:nvPr/>
        </p:nvSpPr>
        <p:spPr>
          <a:xfrm>
            <a:off x="1467256" y="-13124"/>
            <a:ext cx="10724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2.2.3. SAM «</a:t>
            </a:r>
            <a:r>
              <a:rPr lang="lv-LV" sz="3000" b="1" cap="all" dirty="0">
                <a:solidFill>
                  <a:schemeClr val="tx2"/>
                </a:solidFill>
                <a:cs typeface="Poppins" pitchFamily="2" charset="77"/>
              </a:rPr>
              <a:t>Uzlabot dabas aizsardzību un bioloģisko daudzveidību, “zaļo” infrastruktūru, it īpaši pilsētvidē, un samazināt piesārņojumu</a:t>
            </a:r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»</a:t>
            </a:r>
          </a:p>
        </p:txBody>
      </p:sp>
      <p:sp>
        <p:nvSpPr>
          <p:cNvPr id="8" name="Rounded Rectangle 10">
            <a:extLst>
              <a:ext uri="{FF2B5EF4-FFF2-40B4-BE49-F238E27FC236}">
                <a16:creationId xmlns:a16="http://schemas.microsoft.com/office/drawing/2014/main" id="{A48E2C45-78DD-4BB9-8D0E-C52014195055}"/>
              </a:ext>
            </a:extLst>
          </p:cNvPr>
          <p:cNvSpPr/>
          <p:nvPr/>
        </p:nvSpPr>
        <p:spPr>
          <a:xfrm>
            <a:off x="3068040" y="5871791"/>
            <a:ext cx="6824673" cy="768618"/>
          </a:xfrm>
          <a:prstGeom prst="roundRect">
            <a:avLst>
              <a:gd name="adj" fmla="val 95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58008B-034B-431C-A595-101F7159FEB0}"/>
              </a:ext>
            </a:extLst>
          </p:cNvPr>
          <p:cNvSpPr txBox="1"/>
          <p:nvPr/>
        </p:nvSpPr>
        <p:spPr>
          <a:xfrm>
            <a:off x="3175836" y="6071434"/>
            <a:ext cx="67562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lv-LV" i="1" dirty="0">
                <a:solidFill>
                  <a:schemeClr val="tx1"/>
                </a:solidFill>
              </a:rPr>
              <a:t>RCR 50 – Iedzīvotāji, kuri gūst labumu no gaisa kvalitātes pasākumiem</a:t>
            </a:r>
            <a:endParaRPr lang="lv-LV" sz="1800" i="1" dirty="0">
              <a:latin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53956B-5E51-4158-84F6-EA889256E46A}"/>
              </a:ext>
            </a:extLst>
          </p:cNvPr>
          <p:cNvSpPr/>
          <p:nvPr/>
        </p:nvSpPr>
        <p:spPr>
          <a:xfrm>
            <a:off x="-13628" y="0"/>
            <a:ext cx="144843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CD8D5FC-68A1-437B-A56F-BAAF0851D3C2}"/>
              </a:ext>
            </a:extLst>
          </p:cNvPr>
          <p:cNvSpPr/>
          <p:nvPr/>
        </p:nvSpPr>
        <p:spPr>
          <a:xfrm>
            <a:off x="78644" y="2414848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Freeform 967">
            <a:extLst>
              <a:ext uri="{FF2B5EF4-FFF2-40B4-BE49-F238E27FC236}">
                <a16:creationId xmlns:a16="http://schemas.microsoft.com/office/drawing/2014/main" id="{2576457A-F3B9-47BA-850A-73216CAB83E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9114" y="2812153"/>
            <a:ext cx="775367" cy="881098"/>
          </a:xfrm>
          <a:custGeom>
            <a:avLst/>
            <a:gdLst>
              <a:gd name="T0" fmla="*/ 2934571 w 250464"/>
              <a:gd name="T1" fmla="*/ 4925870 h 283803"/>
              <a:gd name="T2" fmla="*/ 2934571 w 250464"/>
              <a:gd name="T3" fmla="*/ 4186234 h 283803"/>
              <a:gd name="T4" fmla="*/ 2563291 w 250464"/>
              <a:gd name="T5" fmla="*/ 3640528 h 283803"/>
              <a:gd name="T6" fmla="*/ 2934571 w 250464"/>
              <a:gd name="T7" fmla="*/ 3267136 h 283803"/>
              <a:gd name="T8" fmla="*/ 3470085 w 250464"/>
              <a:gd name="T9" fmla="*/ 3640528 h 283803"/>
              <a:gd name="T10" fmla="*/ 4212645 w 250464"/>
              <a:gd name="T11" fmla="*/ 3640528 h 283803"/>
              <a:gd name="T12" fmla="*/ 3020257 w 250464"/>
              <a:gd name="T13" fmla="*/ 3102003 h 283803"/>
              <a:gd name="T14" fmla="*/ 3020257 w 250464"/>
              <a:gd name="T15" fmla="*/ 2355193 h 283803"/>
              <a:gd name="T16" fmla="*/ 2227705 w 250464"/>
              <a:gd name="T17" fmla="*/ 3037350 h 283803"/>
              <a:gd name="T18" fmla="*/ 2106332 w 250464"/>
              <a:gd name="T19" fmla="*/ 3159426 h 283803"/>
              <a:gd name="T20" fmla="*/ 1892132 w 250464"/>
              <a:gd name="T21" fmla="*/ 4387296 h 283803"/>
              <a:gd name="T22" fmla="*/ 2848895 w 250464"/>
              <a:gd name="T23" fmla="*/ 3102003 h 283803"/>
              <a:gd name="T24" fmla="*/ 2787714 w 250464"/>
              <a:gd name="T25" fmla="*/ 1801314 h 283803"/>
              <a:gd name="T26" fmla="*/ 2697276 w 250464"/>
              <a:gd name="T27" fmla="*/ 1713453 h 283803"/>
              <a:gd name="T28" fmla="*/ 3168339 w 250464"/>
              <a:gd name="T29" fmla="*/ 1579218 h 283803"/>
              <a:gd name="T30" fmla="*/ 807579 w 250464"/>
              <a:gd name="T31" fmla="*/ 1174019 h 283803"/>
              <a:gd name="T32" fmla="*/ 1439535 w 250464"/>
              <a:gd name="T33" fmla="*/ 1356804 h 283803"/>
              <a:gd name="T34" fmla="*/ 807579 w 250464"/>
              <a:gd name="T35" fmla="*/ 1174019 h 283803"/>
              <a:gd name="T36" fmla="*/ 432758 w 250464"/>
              <a:gd name="T37" fmla="*/ 1265407 h 283803"/>
              <a:gd name="T38" fmla="*/ 0 w 250464"/>
              <a:gd name="T39" fmla="*/ 1265407 h 283803"/>
              <a:gd name="T40" fmla="*/ 2913340 w 250464"/>
              <a:gd name="T41" fmla="*/ 1138485 h 283803"/>
              <a:gd name="T42" fmla="*/ 2822906 w 250464"/>
              <a:gd name="T43" fmla="*/ 1047105 h 283803"/>
              <a:gd name="T44" fmla="*/ 1531883 w 250464"/>
              <a:gd name="T45" fmla="*/ 662521 h 283803"/>
              <a:gd name="T46" fmla="*/ 0 w 250464"/>
              <a:gd name="T47" fmla="*/ 662521 h 283803"/>
              <a:gd name="T48" fmla="*/ 3133194 w 250464"/>
              <a:gd name="T49" fmla="*/ 567330 h 283803"/>
              <a:gd name="T50" fmla="*/ 3042744 w 250464"/>
              <a:gd name="T51" fmla="*/ 475924 h 283803"/>
              <a:gd name="T52" fmla="*/ 1999224 w 250464"/>
              <a:gd name="T53" fmla="*/ 2032105 h 283803"/>
              <a:gd name="T54" fmla="*/ 2934571 w 250464"/>
              <a:gd name="T55" fmla="*/ 2182843 h 283803"/>
              <a:gd name="T56" fmla="*/ 1477981 w 250464"/>
              <a:gd name="T57" fmla="*/ 3640528 h 283803"/>
              <a:gd name="T58" fmla="*/ 1099566 w 250464"/>
              <a:gd name="T59" fmla="*/ 3906196 h 283803"/>
              <a:gd name="T60" fmla="*/ 4783876 w 250464"/>
              <a:gd name="T61" fmla="*/ 3640528 h 283803"/>
              <a:gd name="T62" fmla="*/ 3534310 w 250464"/>
              <a:gd name="T63" fmla="*/ 172344 h 283803"/>
              <a:gd name="T64" fmla="*/ 3848490 w 250464"/>
              <a:gd name="T65" fmla="*/ 0 h 283803"/>
              <a:gd name="T66" fmla="*/ 3705710 w 250464"/>
              <a:gd name="T67" fmla="*/ 172344 h 283803"/>
              <a:gd name="T68" fmla="*/ 4955229 w 250464"/>
              <a:gd name="T69" fmla="*/ 3640528 h 283803"/>
              <a:gd name="T70" fmla="*/ 2698948 w 250464"/>
              <a:gd name="T71" fmla="*/ 5658237 h 283803"/>
              <a:gd name="T72" fmla="*/ 849655 w 250464"/>
              <a:gd name="T73" fmla="*/ 1895656 h 283803"/>
              <a:gd name="T74" fmla="*/ 85650 w 250464"/>
              <a:gd name="T75" fmla="*/ 1716149 h 283803"/>
              <a:gd name="T76" fmla="*/ 1449443 w 250464"/>
              <a:gd name="T77" fmla="*/ 2254694 h 283803"/>
              <a:gd name="T78" fmla="*/ 2163473 w 250464"/>
              <a:gd name="T79" fmla="*/ 172344 h 283803"/>
              <a:gd name="T80" fmla="*/ 2020640 w 250464"/>
              <a:gd name="T81" fmla="*/ 0 h 283803"/>
              <a:gd name="T82" fmla="*/ 1563162 w 250464"/>
              <a:gd name="T83" fmla="*/ 91408 h 283803"/>
              <a:gd name="T84" fmla="*/ 1036477 w 250464"/>
              <a:gd name="T85" fmla="*/ 91408 h 283803"/>
              <a:gd name="T86" fmla="*/ 660423 w 250464"/>
              <a:gd name="T87" fmla="*/ 0 h 283803"/>
              <a:gd name="T88" fmla="*/ 86123 w 250464"/>
              <a:gd name="T89" fmla="*/ 182821 h 28380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50464" h="283803">
                <a:moveTo>
                  <a:pt x="130285" y="202255"/>
                </a:moveTo>
                <a:lnTo>
                  <a:pt x="101052" y="225965"/>
                </a:lnTo>
                <a:cubicBezTo>
                  <a:pt x="112601" y="238538"/>
                  <a:pt x="129563" y="246442"/>
                  <a:pt x="148330" y="246442"/>
                </a:cubicBezTo>
                <a:cubicBezTo>
                  <a:pt x="164209" y="246442"/>
                  <a:pt x="179006" y="240694"/>
                  <a:pt x="190555" y="230994"/>
                </a:cubicBezTo>
                <a:lnTo>
                  <a:pt x="164209" y="204410"/>
                </a:lnTo>
                <a:cubicBezTo>
                  <a:pt x="159518" y="207284"/>
                  <a:pt x="154104" y="209439"/>
                  <a:pt x="148330" y="209439"/>
                </a:cubicBezTo>
                <a:cubicBezTo>
                  <a:pt x="141473" y="209439"/>
                  <a:pt x="134977" y="206565"/>
                  <a:pt x="130285" y="202255"/>
                </a:cubicBezTo>
                <a:close/>
                <a:moveTo>
                  <a:pt x="148330" y="163456"/>
                </a:moveTo>
                <a:cubicBezTo>
                  <a:pt x="137864" y="163456"/>
                  <a:pt x="129563" y="171719"/>
                  <a:pt x="129563" y="182137"/>
                </a:cubicBezTo>
                <a:cubicBezTo>
                  <a:pt x="129563" y="192555"/>
                  <a:pt x="137864" y="200818"/>
                  <a:pt x="148330" y="200818"/>
                </a:cubicBezTo>
                <a:cubicBezTo>
                  <a:pt x="158435" y="200818"/>
                  <a:pt x="167097" y="192555"/>
                  <a:pt x="167097" y="182137"/>
                </a:cubicBezTo>
                <a:cubicBezTo>
                  <a:pt x="167097" y="171719"/>
                  <a:pt x="158435" y="163456"/>
                  <a:pt x="148330" y="163456"/>
                </a:cubicBezTo>
                <a:close/>
                <a:moveTo>
                  <a:pt x="203187" y="148009"/>
                </a:moveTo>
                <a:lnTo>
                  <a:pt x="172510" y="169923"/>
                </a:lnTo>
                <a:cubicBezTo>
                  <a:pt x="174315" y="173515"/>
                  <a:pt x="175397" y="177467"/>
                  <a:pt x="175397" y="182137"/>
                </a:cubicBezTo>
                <a:cubicBezTo>
                  <a:pt x="175397" y="188244"/>
                  <a:pt x="173593" y="193633"/>
                  <a:pt x="170345" y="198303"/>
                </a:cubicBezTo>
                <a:lnTo>
                  <a:pt x="196329" y="224887"/>
                </a:lnTo>
                <a:cubicBezTo>
                  <a:pt x="206796" y="213391"/>
                  <a:pt x="212931" y="198662"/>
                  <a:pt x="212931" y="182137"/>
                </a:cubicBezTo>
                <a:cubicBezTo>
                  <a:pt x="212931" y="169563"/>
                  <a:pt x="209322" y="158067"/>
                  <a:pt x="203187" y="148009"/>
                </a:cubicBezTo>
                <a:close/>
                <a:moveTo>
                  <a:pt x="152661" y="117832"/>
                </a:moveTo>
                <a:lnTo>
                  <a:pt x="152661" y="155194"/>
                </a:lnTo>
                <a:cubicBezTo>
                  <a:pt x="158435" y="156271"/>
                  <a:pt x="163488" y="158786"/>
                  <a:pt x="167818" y="162738"/>
                </a:cubicBezTo>
                <a:lnTo>
                  <a:pt x="198134" y="141183"/>
                </a:lnTo>
                <a:cubicBezTo>
                  <a:pt x="187307" y="127891"/>
                  <a:pt x="170706" y="118910"/>
                  <a:pt x="152661" y="117832"/>
                </a:cubicBezTo>
                <a:close/>
                <a:moveTo>
                  <a:pt x="143999" y="117832"/>
                </a:moveTo>
                <a:cubicBezTo>
                  <a:pt x="126676" y="118910"/>
                  <a:pt x="110796" y="126813"/>
                  <a:pt x="99969" y="139387"/>
                </a:cubicBezTo>
                <a:lnTo>
                  <a:pt x="112601" y="151960"/>
                </a:lnTo>
                <a:cubicBezTo>
                  <a:pt x="114405" y="153757"/>
                  <a:pt x="114405" y="156271"/>
                  <a:pt x="112601" y="158067"/>
                </a:cubicBezTo>
                <a:cubicBezTo>
                  <a:pt x="111518" y="158786"/>
                  <a:pt x="110435" y="159145"/>
                  <a:pt x="109353" y="159145"/>
                </a:cubicBezTo>
                <a:cubicBezTo>
                  <a:pt x="108270" y="159145"/>
                  <a:pt x="107187" y="158786"/>
                  <a:pt x="106466" y="158067"/>
                </a:cubicBezTo>
                <a:lnTo>
                  <a:pt x="94556" y="146212"/>
                </a:lnTo>
                <a:cubicBezTo>
                  <a:pt x="87699" y="156271"/>
                  <a:pt x="83368" y="168845"/>
                  <a:pt x="83368" y="182137"/>
                </a:cubicBezTo>
                <a:cubicBezTo>
                  <a:pt x="83368" y="196147"/>
                  <a:pt x="88060" y="208721"/>
                  <a:pt x="95639" y="219498"/>
                </a:cubicBezTo>
                <a:lnTo>
                  <a:pt x="124510" y="195429"/>
                </a:lnTo>
                <a:cubicBezTo>
                  <a:pt x="122345" y="191477"/>
                  <a:pt x="120902" y="187166"/>
                  <a:pt x="120902" y="182137"/>
                </a:cubicBezTo>
                <a:cubicBezTo>
                  <a:pt x="120902" y="168486"/>
                  <a:pt x="131007" y="157349"/>
                  <a:pt x="143999" y="155194"/>
                </a:cubicBezTo>
                <a:lnTo>
                  <a:pt x="143999" y="117832"/>
                </a:lnTo>
                <a:close/>
                <a:moveTo>
                  <a:pt x="136335" y="85725"/>
                </a:moveTo>
                <a:cubicBezTo>
                  <a:pt x="138621" y="85725"/>
                  <a:pt x="140907" y="87923"/>
                  <a:pt x="140907" y="90121"/>
                </a:cubicBezTo>
                <a:cubicBezTo>
                  <a:pt x="140907" y="92686"/>
                  <a:pt x="138621" y="94884"/>
                  <a:pt x="136335" y="94884"/>
                </a:cubicBezTo>
                <a:cubicBezTo>
                  <a:pt x="133668" y="94884"/>
                  <a:pt x="131763" y="92686"/>
                  <a:pt x="131763" y="90121"/>
                </a:cubicBezTo>
                <a:cubicBezTo>
                  <a:pt x="131763" y="87923"/>
                  <a:pt x="133668" y="85725"/>
                  <a:pt x="136335" y="85725"/>
                </a:cubicBezTo>
                <a:close/>
                <a:moveTo>
                  <a:pt x="160147" y="69850"/>
                </a:moveTo>
                <a:cubicBezTo>
                  <a:pt x="162433" y="69850"/>
                  <a:pt x="164719" y="72048"/>
                  <a:pt x="164719" y="74613"/>
                </a:cubicBezTo>
                <a:cubicBezTo>
                  <a:pt x="164719" y="76811"/>
                  <a:pt x="162433" y="79009"/>
                  <a:pt x="160147" y="79009"/>
                </a:cubicBezTo>
                <a:cubicBezTo>
                  <a:pt x="157480" y="79009"/>
                  <a:pt x="155575" y="76811"/>
                  <a:pt x="155575" y="74613"/>
                </a:cubicBezTo>
                <a:cubicBezTo>
                  <a:pt x="155575" y="72048"/>
                  <a:pt x="157480" y="69850"/>
                  <a:pt x="160147" y="69850"/>
                </a:cubicBezTo>
                <a:close/>
                <a:moveTo>
                  <a:pt x="40820" y="58737"/>
                </a:moveTo>
                <a:lnTo>
                  <a:pt x="72763" y="58737"/>
                </a:lnTo>
                <a:cubicBezTo>
                  <a:pt x="75276" y="58737"/>
                  <a:pt x="77429" y="60642"/>
                  <a:pt x="77429" y="63309"/>
                </a:cubicBezTo>
                <a:cubicBezTo>
                  <a:pt x="77429" y="65595"/>
                  <a:pt x="75276" y="67881"/>
                  <a:pt x="72763" y="67881"/>
                </a:cubicBezTo>
                <a:lnTo>
                  <a:pt x="40820" y="67881"/>
                </a:lnTo>
                <a:cubicBezTo>
                  <a:pt x="38308" y="67881"/>
                  <a:pt x="36513" y="65595"/>
                  <a:pt x="36513" y="63309"/>
                </a:cubicBezTo>
                <a:cubicBezTo>
                  <a:pt x="36513" y="60642"/>
                  <a:pt x="38308" y="58737"/>
                  <a:pt x="40820" y="58737"/>
                </a:cubicBezTo>
                <a:close/>
                <a:moveTo>
                  <a:pt x="4234" y="58737"/>
                </a:moveTo>
                <a:lnTo>
                  <a:pt x="17639" y="58737"/>
                </a:lnTo>
                <a:cubicBezTo>
                  <a:pt x="19756" y="58737"/>
                  <a:pt x="21872" y="60642"/>
                  <a:pt x="21872" y="63309"/>
                </a:cubicBezTo>
                <a:cubicBezTo>
                  <a:pt x="21872" y="65595"/>
                  <a:pt x="19756" y="67881"/>
                  <a:pt x="17639" y="67881"/>
                </a:cubicBezTo>
                <a:lnTo>
                  <a:pt x="4234" y="67881"/>
                </a:lnTo>
                <a:cubicBezTo>
                  <a:pt x="1764" y="67881"/>
                  <a:pt x="0" y="65595"/>
                  <a:pt x="0" y="63309"/>
                </a:cubicBezTo>
                <a:cubicBezTo>
                  <a:pt x="0" y="60642"/>
                  <a:pt x="1764" y="58737"/>
                  <a:pt x="4234" y="58737"/>
                </a:cubicBezTo>
                <a:close/>
                <a:moveTo>
                  <a:pt x="142685" y="52387"/>
                </a:moveTo>
                <a:cubicBezTo>
                  <a:pt x="144971" y="52387"/>
                  <a:pt x="147257" y="54292"/>
                  <a:pt x="147257" y="56959"/>
                </a:cubicBezTo>
                <a:cubicBezTo>
                  <a:pt x="147257" y="59626"/>
                  <a:pt x="144971" y="61531"/>
                  <a:pt x="142685" y="61531"/>
                </a:cubicBezTo>
                <a:cubicBezTo>
                  <a:pt x="140018" y="61531"/>
                  <a:pt x="138113" y="59626"/>
                  <a:pt x="138113" y="56959"/>
                </a:cubicBezTo>
                <a:cubicBezTo>
                  <a:pt x="138113" y="54292"/>
                  <a:pt x="140018" y="52387"/>
                  <a:pt x="142685" y="52387"/>
                </a:cubicBezTo>
                <a:close/>
                <a:moveTo>
                  <a:pt x="4302" y="28575"/>
                </a:moveTo>
                <a:lnTo>
                  <a:pt x="72770" y="28575"/>
                </a:lnTo>
                <a:cubicBezTo>
                  <a:pt x="75279" y="28575"/>
                  <a:pt x="77430" y="30480"/>
                  <a:pt x="77430" y="33147"/>
                </a:cubicBezTo>
                <a:cubicBezTo>
                  <a:pt x="77430" y="35433"/>
                  <a:pt x="75279" y="37719"/>
                  <a:pt x="72770" y="37719"/>
                </a:cubicBezTo>
                <a:lnTo>
                  <a:pt x="4302" y="37719"/>
                </a:lnTo>
                <a:cubicBezTo>
                  <a:pt x="1793" y="37719"/>
                  <a:pt x="0" y="35433"/>
                  <a:pt x="0" y="33147"/>
                </a:cubicBezTo>
                <a:cubicBezTo>
                  <a:pt x="0" y="30480"/>
                  <a:pt x="1793" y="28575"/>
                  <a:pt x="4302" y="28575"/>
                </a:cubicBezTo>
                <a:close/>
                <a:moveTo>
                  <a:pt x="153797" y="23812"/>
                </a:moveTo>
                <a:cubicBezTo>
                  <a:pt x="156083" y="23812"/>
                  <a:pt x="158369" y="25717"/>
                  <a:pt x="158369" y="28384"/>
                </a:cubicBezTo>
                <a:cubicBezTo>
                  <a:pt x="158369" y="31051"/>
                  <a:pt x="156083" y="32956"/>
                  <a:pt x="153797" y="32956"/>
                </a:cubicBezTo>
                <a:cubicBezTo>
                  <a:pt x="151130" y="32956"/>
                  <a:pt x="149225" y="31051"/>
                  <a:pt x="149225" y="28384"/>
                </a:cubicBezTo>
                <a:cubicBezTo>
                  <a:pt x="149225" y="25717"/>
                  <a:pt x="151130" y="23812"/>
                  <a:pt x="153797" y="23812"/>
                </a:cubicBezTo>
                <a:close/>
                <a:moveTo>
                  <a:pt x="118014" y="8622"/>
                </a:moveTo>
                <a:lnTo>
                  <a:pt x="118014" y="72927"/>
                </a:lnTo>
                <a:cubicBezTo>
                  <a:pt x="118014" y="84782"/>
                  <a:pt x="111518" y="95559"/>
                  <a:pt x="101052" y="101666"/>
                </a:cubicBezTo>
                <a:cubicBezTo>
                  <a:pt x="92751" y="106696"/>
                  <a:pt x="85533" y="112443"/>
                  <a:pt x="79398" y="118910"/>
                </a:cubicBezTo>
                <a:lnTo>
                  <a:pt x="93834" y="133280"/>
                </a:lnTo>
                <a:cubicBezTo>
                  <a:pt x="107187" y="118191"/>
                  <a:pt x="126676" y="109210"/>
                  <a:pt x="148330" y="109210"/>
                </a:cubicBezTo>
                <a:cubicBezTo>
                  <a:pt x="188751" y="109210"/>
                  <a:pt x="221592" y="141902"/>
                  <a:pt x="221592" y="182137"/>
                </a:cubicBezTo>
                <a:cubicBezTo>
                  <a:pt x="221592" y="222372"/>
                  <a:pt x="188751" y="255063"/>
                  <a:pt x="148330" y="255063"/>
                </a:cubicBezTo>
                <a:cubicBezTo>
                  <a:pt x="107548" y="255063"/>
                  <a:pt x="74706" y="222372"/>
                  <a:pt x="74706" y="182137"/>
                </a:cubicBezTo>
                <a:cubicBezTo>
                  <a:pt x="74706" y="166330"/>
                  <a:pt x="79759" y="151960"/>
                  <a:pt x="88421" y="140105"/>
                </a:cubicBezTo>
                <a:lnTo>
                  <a:pt x="73985" y="125736"/>
                </a:lnTo>
                <a:cubicBezTo>
                  <a:pt x="58827" y="145135"/>
                  <a:pt x="52331" y="169923"/>
                  <a:pt x="55579" y="195429"/>
                </a:cubicBezTo>
                <a:cubicBezTo>
                  <a:pt x="61353" y="236742"/>
                  <a:pt x="95999" y="270152"/>
                  <a:pt x="137503" y="274822"/>
                </a:cubicBezTo>
                <a:cubicBezTo>
                  <a:pt x="164570" y="277696"/>
                  <a:pt x="190555" y="269433"/>
                  <a:pt x="210765" y="251471"/>
                </a:cubicBezTo>
                <a:cubicBezTo>
                  <a:pt x="230615" y="233868"/>
                  <a:pt x="241803" y="208362"/>
                  <a:pt x="241803" y="182137"/>
                </a:cubicBezTo>
                <a:cubicBezTo>
                  <a:pt x="241803" y="149086"/>
                  <a:pt x="224119" y="118191"/>
                  <a:pt x="195247" y="101666"/>
                </a:cubicBezTo>
                <a:cubicBezTo>
                  <a:pt x="184781" y="95559"/>
                  <a:pt x="178645" y="84782"/>
                  <a:pt x="178645" y="72927"/>
                </a:cubicBezTo>
                <a:lnTo>
                  <a:pt x="178645" y="8622"/>
                </a:lnTo>
                <a:lnTo>
                  <a:pt x="118014" y="8622"/>
                </a:lnTo>
                <a:close/>
                <a:moveTo>
                  <a:pt x="102135" y="0"/>
                </a:moveTo>
                <a:lnTo>
                  <a:pt x="194525" y="0"/>
                </a:lnTo>
                <a:cubicBezTo>
                  <a:pt x="196690" y="0"/>
                  <a:pt x="198495" y="2155"/>
                  <a:pt x="198495" y="4311"/>
                </a:cubicBezTo>
                <a:cubicBezTo>
                  <a:pt x="198495" y="6826"/>
                  <a:pt x="196690" y="8622"/>
                  <a:pt x="194525" y="8622"/>
                </a:cubicBezTo>
                <a:lnTo>
                  <a:pt x="187307" y="8622"/>
                </a:lnTo>
                <a:lnTo>
                  <a:pt x="187307" y="72927"/>
                </a:lnTo>
                <a:cubicBezTo>
                  <a:pt x="187307" y="81549"/>
                  <a:pt x="191999" y="89452"/>
                  <a:pt x="199578" y="94122"/>
                </a:cubicBezTo>
                <a:cubicBezTo>
                  <a:pt x="230976" y="112443"/>
                  <a:pt x="250464" y="145853"/>
                  <a:pt x="250464" y="182137"/>
                </a:cubicBezTo>
                <a:cubicBezTo>
                  <a:pt x="250464" y="210876"/>
                  <a:pt x="238194" y="238538"/>
                  <a:pt x="216540" y="257937"/>
                </a:cubicBezTo>
                <a:cubicBezTo>
                  <a:pt x="197412" y="274822"/>
                  <a:pt x="173593" y="283803"/>
                  <a:pt x="148330" y="283803"/>
                </a:cubicBezTo>
                <a:cubicBezTo>
                  <a:pt x="144721" y="283803"/>
                  <a:pt x="140390" y="283444"/>
                  <a:pt x="136420" y="283084"/>
                </a:cubicBezTo>
                <a:cubicBezTo>
                  <a:pt x="91308" y="278055"/>
                  <a:pt x="53413" y="241771"/>
                  <a:pt x="46917" y="196866"/>
                </a:cubicBezTo>
                <a:cubicBezTo>
                  <a:pt x="42947" y="168486"/>
                  <a:pt x="50887" y="140824"/>
                  <a:pt x="67849" y="119269"/>
                </a:cubicBezTo>
                <a:lnTo>
                  <a:pt x="42947" y="94841"/>
                </a:lnTo>
                <a:lnTo>
                  <a:pt x="4331" y="94841"/>
                </a:lnTo>
                <a:cubicBezTo>
                  <a:pt x="1805" y="94841"/>
                  <a:pt x="0" y="92685"/>
                  <a:pt x="0" y="90170"/>
                </a:cubicBezTo>
                <a:cubicBezTo>
                  <a:pt x="0" y="88015"/>
                  <a:pt x="1805" y="85859"/>
                  <a:pt x="4331" y="85859"/>
                </a:cubicBezTo>
                <a:lnTo>
                  <a:pt x="44752" y="85859"/>
                </a:lnTo>
                <a:cubicBezTo>
                  <a:pt x="45834" y="85859"/>
                  <a:pt x="46917" y="86578"/>
                  <a:pt x="47639" y="87296"/>
                </a:cubicBezTo>
                <a:lnTo>
                  <a:pt x="73263" y="112803"/>
                </a:lnTo>
                <a:cubicBezTo>
                  <a:pt x="80120" y="105618"/>
                  <a:pt x="88060" y="99511"/>
                  <a:pt x="96721" y="94122"/>
                </a:cubicBezTo>
                <a:cubicBezTo>
                  <a:pt x="104661" y="89452"/>
                  <a:pt x="109353" y="81549"/>
                  <a:pt x="109353" y="72927"/>
                </a:cubicBezTo>
                <a:lnTo>
                  <a:pt x="109353" y="8622"/>
                </a:lnTo>
                <a:lnTo>
                  <a:pt x="102135" y="8622"/>
                </a:lnTo>
                <a:cubicBezTo>
                  <a:pt x="99969" y="8622"/>
                  <a:pt x="97804" y="6826"/>
                  <a:pt x="97804" y="4311"/>
                </a:cubicBezTo>
                <a:cubicBezTo>
                  <a:pt x="97804" y="2155"/>
                  <a:pt x="99969" y="0"/>
                  <a:pt x="102135" y="0"/>
                </a:cubicBezTo>
                <a:close/>
                <a:moveTo>
                  <a:pt x="57129" y="0"/>
                </a:moveTo>
                <a:lnTo>
                  <a:pt x="74270" y="0"/>
                </a:lnTo>
                <a:cubicBezTo>
                  <a:pt x="76822" y="0"/>
                  <a:pt x="79011" y="2286"/>
                  <a:pt x="79011" y="4572"/>
                </a:cubicBezTo>
                <a:cubicBezTo>
                  <a:pt x="79011" y="7239"/>
                  <a:pt x="76822" y="9144"/>
                  <a:pt x="74270" y="9144"/>
                </a:cubicBezTo>
                <a:lnTo>
                  <a:pt x="57129" y="9144"/>
                </a:lnTo>
                <a:cubicBezTo>
                  <a:pt x="54576" y="9144"/>
                  <a:pt x="52388" y="7239"/>
                  <a:pt x="52388" y="4572"/>
                </a:cubicBezTo>
                <a:cubicBezTo>
                  <a:pt x="52388" y="2286"/>
                  <a:pt x="54576" y="0"/>
                  <a:pt x="57129" y="0"/>
                </a:cubicBezTo>
                <a:close/>
                <a:moveTo>
                  <a:pt x="4355" y="0"/>
                </a:moveTo>
                <a:lnTo>
                  <a:pt x="33383" y="0"/>
                </a:lnTo>
                <a:cubicBezTo>
                  <a:pt x="35560" y="0"/>
                  <a:pt x="37737" y="2286"/>
                  <a:pt x="37737" y="4572"/>
                </a:cubicBezTo>
                <a:cubicBezTo>
                  <a:pt x="37737" y="7239"/>
                  <a:pt x="35560" y="9144"/>
                  <a:pt x="33383" y="9144"/>
                </a:cubicBezTo>
                <a:lnTo>
                  <a:pt x="4355" y="9144"/>
                </a:lnTo>
                <a:cubicBezTo>
                  <a:pt x="1815" y="9144"/>
                  <a:pt x="0" y="7239"/>
                  <a:pt x="0" y="4572"/>
                </a:cubicBezTo>
                <a:cubicBezTo>
                  <a:pt x="0" y="2286"/>
                  <a:pt x="1815" y="0"/>
                  <a:pt x="4355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anchor="ctr"/>
          <a:lstStyle/>
          <a:p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6C0C55-2524-40F9-BCBF-BDACEB5F80A6}"/>
              </a:ext>
            </a:extLst>
          </p:cNvPr>
          <p:cNvSpPr txBox="1"/>
          <p:nvPr/>
        </p:nvSpPr>
        <p:spPr>
          <a:xfrm>
            <a:off x="-8795" y="4154446"/>
            <a:ext cx="1483509" cy="8617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Piesārņojuma pārvaldība</a:t>
            </a:r>
          </a:p>
          <a:p>
            <a:pPr algn="ctr">
              <a:lnSpc>
                <a:spcPts val="2000"/>
              </a:lnSpc>
            </a:pPr>
            <a:r>
              <a:rPr lang="lv-LV" sz="1400" dirty="0">
                <a:solidFill>
                  <a:schemeClr val="bg1">
                    <a:lumMod val="95000"/>
                  </a:schemeClr>
                </a:solidFill>
              </a:rPr>
              <a:t>NAP 290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403E3CC8-62E5-4A01-9C04-37E37E89F601}"/>
              </a:ext>
            </a:extLst>
          </p:cNvPr>
          <p:cNvSpPr txBox="1">
            <a:spLocks/>
          </p:cNvSpPr>
          <p:nvPr/>
        </p:nvSpPr>
        <p:spPr>
          <a:xfrm>
            <a:off x="97931" y="5094964"/>
            <a:ext cx="1270056" cy="1677382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600" b="1" dirty="0">
                <a:latin typeface="+mn-lt"/>
              </a:rPr>
              <a:t>pašvaldības,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400" dirty="0">
                <a:latin typeface="+mn-lt"/>
              </a:rPr>
              <a:t>individuālās siltumapgādes ēku īpašnieki, </a:t>
            </a:r>
            <a:r>
              <a:rPr lang="lv-LV" sz="1600" b="1" dirty="0">
                <a:latin typeface="+mn-lt"/>
              </a:rPr>
              <a:t>sabiedriskā pakalpojuma sniedzēji</a:t>
            </a:r>
          </a:p>
        </p:txBody>
      </p:sp>
      <p:sp>
        <p:nvSpPr>
          <p:cNvPr id="19" name="Rounded Rectangle 10">
            <a:extLst>
              <a:ext uri="{FF2B5EF4-FFF2-40B4-BE49-F238E27FC236}">
                <a16:creationId xmlns:a16="http://schemas.microsoft.com/office/drawing/2014/main" id="{24A9A99B-4EEF-4542-A7D2-C4D3E136938C}"/>
              </a:ext>
            </a:extLst>
          </p:cNvPr>
          <p:cNvSpPr/>
          <p:nvPr/>
        </p:nvSpPr>
        <p:spPr>
          <a:xfrm>
            <a:off x="3362170" y="5249684"/>
            <a:ext cx="2834716" cy="300227"/>
          </a:xfrm>
          <a:prstGeom prst="roundRect">
            <a:avLst>
              <a:gd name="adj" fmla="val 9513"/>
            </a:avLst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8CA9F12-3E10-4A69-B824-6321277FB9B8}"/>
              </a:ext>
            </a:extLst>
          </p:cNvPr>
          <p:cNvSpPr txBox="1">
            <a:spLocks/>
          </p:cNvSpPr>
          <p:nvPr/>
        </p:nvSpPr>
        <p:spPr>
          <a:xfrm>
            <a:off x="3316898" y="5249684"/>
            <a:ext cx="2841028" cy="292388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400" b="1" dirty="0">
                <a:latin typeface="+mn-lt"/>
              </a:rPr>
              <a:t>pašvaldības</a:t>
            </a:r>
            <a:r>
              <a:rPr lang="lv-LV" sz="1600" b="1" dirty="0">
                <a:latin typeface="+mn-lt"/>
              </a:rPr>
              <a:t> </a:t>
            </a:r>
          </a:p>
        </p:txBody>
      </p:sp>
      <p:sp>
        <p:nvSpPr>
          <p:cNvPr id="21" name="Rounded Rectangle 10">
            <a:extLst>
              <a:ext uri="{FF2B5EF4-FFF2-40B4-BE49-F238E27FC236}">
                <a16:creationId xmlns:a16="http://schemas.microsoft.com/office/drawing/2014/main" id="{9343465B-E97F-4A16-AD20-81A9CA22736E}"/>
              </a:ext>
            </a:extLst>
          </p:cNvPr>
          <p:cNvSpPr/>
          <p:nvPr/>
        </p:nvSpPr>
        <p:spPr>
          <a:xfrm>
            <a:off x="6725039" y="5144808"/>
            <a:ext cx="2834716" cy="395870"/>
          </a:xfrm>
          <a:prstGeom prst="roundRect">
            <a:avLst>
              <a:gd name="adj" fmla="val 9513"/>
            </a:avLst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 dirty="0">
                <a:solidFill>
                  <a:schemeClr val="tx1"/>
                </a:solidFill>
              </a:rPr>
              <a:t>sabiedrisko pakalpojumus sniedzēji, primāri, </a:t>
            </a:r>
            <a:r>
              <a:rPr lang="lv-LV" sz="1400" b="1" dirty="0">
                <a:solidFill>
                  <a:schemeClr val="tx1"/>
                </a:solidFill>
              </a:rPr>
              <a:t>pašvaldību komersanti</a:t>
            </a:r>
            <a:endParaRPr lang="en-GB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139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10">
            <a:extLst>
              <a:ext uri="{FF2B5EF4-FFF2-40B4-BE49-F238E27FC236}">
                <a16:creationId xmlns:a16="http://schemas.microsoft.com/office/drawing/2014/main" id="{EC3C6B92-EA51-4945-B644-311CC21CF2FF}"/>
              </a:ext>
            </a:extLst>
          </p:cNvPr>
          <p:cNvSpPr/>
          <p:nvPr/>
        </p:nvSpPr>
        <p:spPr>
          <a:xfrm>
            <a:off x="4641368" y="3979066"/>
            <a:ext cx="3191317" cy="2583555"/>
          </a:xfrm>
          <a:prstGeom prst="roundRect">
            <a:avLst>
              <a:gd name="adj" fmla="val 9513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26" name="Rounded Rectangle 10">
            <a:extLst>
              <a:ext uri="{FF2B5EF4-FFF2-40B4-BE49-F238E27FC236}">
                <a16:creationId xmlns:a16="http://schemas.microsoft.com/office/drawing/2014/main" id="{9AF69601-1DCA-481B-9134-9A189D6AD810}"/>
              </a:ext>
            </a:extLst>
          </p:cNvPr>
          <p:cNvSpPr/>
          <p:nvPr/>
        </p:nvSpPr>
        <p:spPr>
          <a:xfrm>
            <a:off x="8073456" y="3979066"/>
            <a:ext cx="3324041" cy="2583555"/>
          </a:xfrm>
          <a:prstGeom prst="roundRect">
            <a:avLst>
              <a:gd name="adj" fmla="val 951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28" name="Rounded Rectangle 10">
            <a:extLst>
              <a:ext uri="{FF2B5EF4-FFF2-40B4-BE49-F238E27FC236}">
                <a16:creationId xmlns:a16="http://schemas.microsoft.com/office/drawing/2014/main" id="{D5CB7281-2821-469B-80BB-8FEF2F2C1CCC}"/>
              </a:ext>
            </a:extLst>
          </p:cNvPr>
          <p:cNvSpPr/>
          <p:nvPr/>
        </p:nvSpPr>
        <p:spPr>
          <a:xfrm>
            <a:off x="1076556" y="3978326"/>
            <a:ext cx="3324041" cy="2584295"/>
          </a:xfrm>
          <a:prstGeom prst="roundRect">
            <a:avLst>
              <a:gd name="adj" fmla="val 9513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4002BE06-7AED-4AA0-BB40-1D86E23F6820}"/>
              </a:ext>
            </a:extLst>
          </p:cNvPr>
          <p:cNvSpPr/>
          <p:nvPr/>
        </p:nvSpPr>
        <p:spPr>
          <a:xfrm>
            <a:off x="4625291" y="980527"/>
            <a:ext cx="3191317" cy="2583555"/>
          </a:xfrm>
          <a:prstGeom prst="roundRect">
            <a:avLst>
              <a:gd name="adj" fmla="val 9513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7" name="Rounded Rectangle 10">
            <a:extLst>
              <a:ext uri="{FF2B5EF4-FFF2-40B4-BE49-F238E27FC236}">
                <a16:creationId xmlns:a16="http://schemas.microsoft.com/office/drawing/2014/main" id="{2E462BEA-8B1A-408C-AF25-12A1919681D8}"/>
              </a:ext>
            </a:extLst>
          </p:cNvPr>
          <p:cNvSpPr/>
          <p:nvPr/>
        </p:nvSpPr>
        <p:spPr>
          <a:xfrm>
            <a:off x="8057379" y="980527"/>
            <a:ext cx="3324041" cy="2583555"/>
          </a:xfrm>
          <a:prstGeom prst="roundRect">
            <a:avLst>
              <a:gd name="adj" fmla="val 9513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8" name="Rounded Rectangle 10">
            <a:extLst>
              <a:ext uri="{FF2B5EF4-FFF2-40B4-BE49-F238E27FC236}">
                <a16:creationId xmlns:a16="http://schemas.microsoft.com/office/drawing/2014/main" id="{04734174-1878-494B-9438-2AE38F065220}"/>
              </a:ext>
            </a:extLst>
          </p:cNvPr>
          <p:cNvSpPr/>
          <p:nvPr/>
        </p:nvSpPr>
        <p:spPr>
          <a:xfrm>
            <a:off x="1060479" y="979787"/>
            <a:ext cx="3324041" cy="2584295"/>
          </a:xfrm>
          <a:prstGeom prst="roundRect">
            <a:avLst>
              <a:gd name="adj" fmla="val 9513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441B59-3B92-46C1-A135-A1FA6256DB9E}"/>
              </a:ext>
            </a:extLst>
          </p:cNvPr>
          <p:cNvSpPr txBox="1"/>
          <p:nvPr/>
        </p:nvSpPr>
        <p:spPr>
          <a:xfrm>
            <a:off x="1370160" y="1394771"/>
            <a:ext cx="270467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800" kern="1200" noProof="0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Uzņēmējdarbības atbalsta infrastruktūra </a:t>
            </a:r>
            <a:r>
              <a:rPr lang="en-US" sz="1800" kern="1200" noProof="0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</a:t>
            </a:r>
            <a:r>
              <a:rPr lang="lv-LV" sz="1800" kern="1200" noProof="0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sadarbībā ar citiem atbalsta instrumentiem MVU</a:t>
            </a:r>
            <a:r>
              <a:rPr lang="en-US" sz="1800" kern="1200" baseline="0" noProof="0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)</a:t>
            </a:r>
            <a:endParaRPr lang="lv-LV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sz="1800" kern="1200" baseline="0" noProof="0" dirty="0"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800" kern="1200" baseline="0" noProof="0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133 110 000 EUR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98C733-26F3-48E5-98CB-E6141EB9B7A1}"/>
              </a:ext>
            </a:extLst>
          </p:cNvPr>
          <p:cNvSpPr txBox="1"/>
          <p:nvPr/>
        </p:nvSpPr>
        <p:spPr>
          <a:xfrm>
            <a:off x="4786023" y="1522536"/>
            <a:ext cx="29289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lv-LV" sz="1800" b="0" kern="1200" baseline="0" noProof="0" dirty="0">
                <a:solidFill>
                  <a:schemeClr val="dk1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Energoefektivitāte pašvaldībās un pielāgošanās klimata pārmaiņām </a:t>
            </a:r>
            <a:endParaRPr lang="lv-LV" dirty="0">
              <a:solidFill>
                <a:schemeClr val="dk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R="0" lvl="0" algn="l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lv-LV" sz="1800" b="0" kern="1200" baseline="0" noProof="0" dirty="0">
              <a:solidFill>
                <a:schemeClr val="dk1"/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R="0" lvl="0" algn="ctr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lv-LV" sz="1800" b="0" kern="1200" baseline="0" dirty="0">
                <a:solidFill>
                  <a:schemeClr val="dk1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26 410 714 </a:t>
            </a:r>
            <a:r>
              <a:rPr lang="lv-LV" sz="1800" b="0" kern="1200" baseline="0" noProof="0" dirty="0">
                <a:solidFill>
                  <a:schemeClr val="dk1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EUR</a:t>
            </a:r>
            <a:endParaRPr lang="en-US" sz="1800" b="0" kern="1200" baseline="0" noProof="0" dirty="0">
              <a:solidFill>
                <a:schemeClr val="dk1"/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C3B15E-62FA-4FE9-8BF2-45BA2ECAD24A}"/>
              </a:ext>
            </a:extLst>
          </p:cNvPr>
          <p:cNvSpPr txBox="1"/>
          <p:nvPr/>
        </p:nvSpPr>
        <p:spPr>
          <a:xfrm>
            <a:off x="8073456" y="1507731"/>
            <a:ext cx="3416011" cy="1561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39575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lv-LV" sz="1800" b="0" kern="1200" baseline="0" dirty="0">
                <a:solidFill>
                  <a:schemeClr val="dk1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Pirmsskolas izglītības un bērnu pieskatīšanas pakalpojuma pieejamība </a:t>
            </a:r>
          </a:p>
          <a:p>
            <a:pPr marR="0" lvl="0" algn="ctr" defTabSz="939575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lv-LV" dirty="0">
              <a:solidFill>
                <a:schemeClr val="dk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R="0" lvl="0" algn="ctr" defTabSz="939575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lv-LV" sz="1800" b="0" kern="1200" baseline="0" dirty="0">
                <a:solidFill>
                  <a:schemeClr val="dk1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38 454 000 EUR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8C1B82-184B-410F-BF8F-9E367B8EA9F4}"/>
              </a:ext>
            </a:extLst>
          </p:cNvPr>
          <p:cNvSpPr txBox="1"/>
          <p:nvPr/>
        </p:nvSpPr>
        <p:spPr>
          <a:xfrm>
            <a:off x="1270336" y="4668843"/>
            <a:ext cx="270467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800" kern="1200" baseline="0" noProof="0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Ilgtspējīga publiskās </a:t>
            </a:r>
            <a:r>
              <a:rPr lang="lv-LV" sz="1800" kern="1200" baseline="0" noProof="0" dirty="0" err="1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ārtelpas</a:t>
            </a:r>
            <a:r>
              <a:rPr lang="lv-LV" sz="1800" kern="1200" baseline="0" noProof="0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attīstība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800" kern="1200" baseline="0" noProof="0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23 664 000 EUR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D23E39-0B23-41CC-A9A3-F8DAEB43AD14}"/>
              </a:ext>
            </a:extLst>
          </p:cNvPr>
          <p:cNvSpPr txBox="1"/>
          <p:nvPr/>
        </p:nvSpPr>
        <p:spPr>
          <a:xfrm>
            <a:off x="4594377" y="4530344"/>
            <a:ext cx="3136623" cy="1561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lv-LV" sz="1800" kern="1200" baseline="0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Viedas pašvaldības – pakalpojumu efektivitātes uzlabošana</a:t>
            </a:r>
          </a:p>
          <a:p>
            <a:pPr marR="0" lvl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lv-LV" sz="1800" kern="1200" baseline="0" dirty="0"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lv-LV" sz="1800" kern="1200" baseline="0" noProof="0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15 529 500 EUR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A62FA34-1089-45B7-AACC-F18D5AF6B5AE}"/>
              </a:ext>
            </a:extLst>
          </p:cNvPr>
          <p:cNvSpPr txBox="1"/>
          <p:nvPr/>
        </p:nvSpPr>
        <p:spPr>
          <a:xfrm>
            <a:off x="8139817" y="4382162"/>
            <a:ext cx="3191317" cy="1857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39575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lv-LV" sz="1800" kern="12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Pašvaldību un plānošanas reģionu kapacitātes palielināšana viedai attīstības plānošanai un īstenošanai</a:t>
            </a:r>
          </a:p>
          <a:p>
            <a:pPr marR="0" lvl="0" algn="ctr" defTabSz="939575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lv-LV" sz="1800" kern="12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R="0" lvl="0" algn="ctr" defTabSz="939575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lv-LV" sz="1800" kern="1200" baseline="0" noProof="0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377 296 EUR</a:t>
            </a:r>
            <a:endParaRPr lang="lv-LV" sz="1800" kern="1200" baseline="0" dirty="0"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9C5E903-540A-4C8D-ADFE-7A57D5C74B87}"/>
              </a:ext>
            </a:extLst>
          </p:cNvPr>
          <p:cNvSpPr txBox="1"/>
          <p:nvPr/>
        </p:nvSpPr>
        <p:spPr>
          <a:xfrm>
            <a:off x="858577" y="69457"/>
            <a:ext cx="107247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PAREDZĒTAIS ATBALSTS PAŠVALDĪBĀM</a:t>
            </a:r>
          </a:p>
        </p:txBody>
      </p:sp>
    </p:spTree>
    <p:extLst>
      <p:ext uri="{BB962C8B-B14F-4D97-AF65-F5344CB8AC3E}">
        <p14:creationId xmlns:p14="http://schemas.microsoft.com/office/powerpoint/2010/main" val="849982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>
            <a:extLst>
              <a:ext uri="{FF2B5EF4-FFF2-40B4-BE49-F238E27FC236}">
                <a16:creationId xmlns:a16="http://schemas.microsoft.com/office/drawing/2014/main" id="{FE3FCAAB-BF0E-1C4B-A7A0-6FCF8D4AE2D9}"/>
              </a:ext>
            </a:extLst>
          </p:cNvPr>
          <p:cNvSpPr/>
          <p:nvPr/>
        </p:nvSpPr>
        <p:spPr>
          <a:xfrm rot="10800000">
            <a:off x="0" y="3632022"/>
            <a:ext cx="12279151" cy="3207425"/>
          </a:xfrm>
          <a:custGeom>
            <a:avLst/>
            <a:gdLst>
              <a:gd name="connsiteX0" fmla="*/ 12069936 w 24377650"/>
              <a:gd name="connsiteY0" fmla="*/ 6362262 h 6362262"/>
              <a:gd name="connsiteX1" fmla="*/ 12026155 w 24377650"/>
              <a:gd name="connsiteY1" fmla="*/ 6348545 h 6362262"/>
              <a:gd name="connsiteX2" fmla="*/ 11543910 w 24377650"/>
              <a:gd name="connsiteY2" fmla="*/ 5208105 h 6362262"/>
              <a:gd name="connsiteX3" fmla="*/ 10975411 w 24377650"/>
              <a:gd name="connsiteY3" fmla="*/ 5620910 h 6362262"/>
              <a:gd name="connsiteX4" fmla="*/ 10671558 w 24377650"/>
              <a:gd name="connsiteY4" fmla="*/ 5683615 h 6362262"/>
              <a:gd name="connsiteX5" fmla="*/ 10671558 w 24377650"/>
              <a:gd name="connsiteY5" fmla="*/ 5636586 h 6362262"/>
              <a:gd name="connsiteX6" fmla="*/ 11279917 w 24377650"/>
              <a:gd name="connsiteY6" fmla="*/ 4264923 h 6362262"/>
              <a:gd name="connsiteX7" fmla="*/ 11264049 w 24377650"/>
              <a:gd name="connsiteY7" fmla="*/ 2290834 h 6362262"/>
              <a:gd name="connsiteX8" fmla="*/ 11254276 w 24377650"/>
              <a:gd name="connsiteY8" fmla="*/ 2229000 h 6362262"/>
              <a:gd name="connsiteX9" fmla="*/ 11040171 w 24377650"/>
              <a:gd name="connsiteY9" fmla="*/ 2240978 h 6362262"/>
              <a:gd name="connsiteX10" fmla="*/ 0 w 24377650"/>
              <a:gd name="connsiteY10" fmla="*/ 2179610 h 6362262"/>
              <a:gd name="connsiteX11" fmla="*/ 0 w 24377650"/>
              <a:gd name="connsiteY11" fmla="*/ 0 h 6362262"/>
              <a:gd name="connsiteX12" fmla="*/ 24377650 w 24377650"/>
              <a:gd name="connsiteY12" fmla="*/ 0 h 6362262"/>
              <a:gd name="connsiteX13" fmla="*/ 24377650 w 24377650"/>
              <a:gd name="connsiteY13" fmla="*/ 1740284 h 6362262"/>
              <a:gd name="connsiteX14" fmla="*/ 13337479 w 24377650"/>
              <a:gd name="connsiteY14" fmla="*/ 2105687 h 6362262"/>
              <a:gd name="connsiteX15" fmla="*/ 12221560 w 24377650"/>
              <a:gd name="connsiteY15" fmla="*/ 2174695 h 6362262"/>
              <a:gd name="connsiteX16" fmla="*/ 12219948 w 24377650"/>
              <a:gd name="connsiteY16" fmla="*/ 2191494 h 6362262"/>
              <a:gd name="connsiteX17" fmla="*/ 12135934 w 24377650"/>
              <a:gd name="connsiteY17" fmla="*/ 3775697 h 6362262"/>
              <a:gd name="connsiteX18" fmla="*/ 13008940 w 24377650"/>
              <a:gd name="connsiteY18" fmla="*/ 4815548 h 6362262"/>
              <a:gd name="connsiteX19" fmla="*/ 13174263 w 24377650"/>
              <a:gd name="connsiteY19" fmla="*/ 5179365 h 6362262"/>
              <a:gd name="connsiteX20" fmla="*/ 12628634 w 24377650"/>
              <a:gd name="connsiteY20" fmla="*/ 4893929 h 6362262"/>
              <a:gd name="connsiteX21" fmla="*/ 13202361 w 24377650"/>
              <a:gd name="connsiteY21" fmla="*/ 5551021 h 6362262"/>
              <a:gd name="connsiteX22" fmla="*/ 13272280 w 24377650"/>
              <a:gd name="connsiteY22" fmla="*/ 5696025 h 6362262"/>
              <a:gd name="connsiteX23" fmla="*/ 13272280 w 24377650"/>
              <a:gd name="connsiteY23" fmla="*/ 5775059 h 6362262"/>
              <a:gd name="connsiteX24" fmla="*/ 13187984 w 24377650"/>
              <a:gd name="connsiteY24" fmla="*/ 5848868 h 6362262"/>
              <a:gd name="connsiteX25" fmla="*/ 12833816 w 24377650"/>
              <a:gd name="connsiteY25" fmla="*/ 5526200 h 6362262"/>
              <a:gd name="connsiteX26" fmla="*/ 12482915 w 24377650"/>
              <a:gd name="connsiteY26" fmla="*/ 5205492 h 6362262"/>
              <a:gd name="connsiteX27" fmla="*/ 12910270 w 24377650"/>
              <a:gd name="connsiteY27" fmla="*/ 6162391 h 6362262"/>
              <a:gd name="connsiteX28" fmla="*/ 12553487 w 24377650"/>
              <a:gd name="connsiteY28" fmla="*/ 5893283 h 6362262"/>
              <a:gd name="connsiteX29" fmla="*/ 12072550 w 24377650"/>
              <a:gd name="connsiteY29" fmla="*/ 5593477 h 6362262"/>
              <a:gd name="connsiteX30" fmla="*/ 12069936 w 24377650"/>
              <a:gd name="connsiteY30" fmla="*/ 6362262 h 6362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4377650" h="6362262">
                <a:moveTo>
                  <a:pt x="12069936" y="6362262"/>
                </a:moveTo>
                <a:cubicBezTo>
                  <a:pt x="12056867" y="6362262"/>
                  <a:pt x="12042491" y="6357689"/>
                  <a:pt x="12026155" y="6348545"/>
                </a:cubicBezTo>
                <a:cubicBezTo>
                  <a:pt x="11850377" y="6249916"/>
                  <a:pt x="11785032" y="5259706"/>
                  <a:pt x="11543910" y="5208105"/>
                </a:cubicBezTo>
                <a:cubicBezTo>
                  <a:pt x="11302135" y="5157157"/>
                  <a:pt x="11039448" y="5473946"/>
                  <a:pt x="10975411" y="5620910"/>
                </a:cubicBezTo>
                <a:cubicBezTo>
                  <a:pt x="10910719" y="5767874"/>
                  <a:pt x="10710111" y="5842336"/>
                  <a:pt x="10671558" y="5683615"/>
                </a:cubicBezTo>
                <a:lnTo>
                  <a:pt x="10671558" y="5636586"/>
                </a:lnTo>
                <a:cubicBezTo>
                  <a:pt x="10704883" y="5476559"/>
                  <a:pt x="11051864" y="5208758"/>
                  <a:pt x="11279917" y="4264923"/>
                </a:cubicBezTo>
                <a:cubicBezTo>
                  <a:pt x="11421062" y="3678904"/>
                  <a:pt x="11351730" y="2878778"/>
                  <a:pt x="11264049" y="2290834"/>
                </a:cubicBezTo>
                <a:lnTo>
                  <a:pt x="11254276" y="2229000"/>
                </a:lnTo>
                <a:lnTo>
                  <a:pt x="11040171" y="2240978"/>
                </a:lnTo>
                <a:cubicBezTo>
                  <a:pt x="8332205" y="2380034"/>
                  <a:pt x="5332610" y="2432511"/>
                  <a:pt x="0" y="2179610"/>
                </a:cubicBezTo>
                <a:lnTo>
                  <a:pt x="0" y="0"/>
                </a:lnTo>
                <a:lnTo>
                  <a:pt x="24377650" y="0"/>
                </a:lnTo>
                <a:lnTo>
                  <a:pt x="24377650" y="1740284"/>
                </a:lnTo>
                <a:cubicBezTo>
                  <a:pt x="19045040" y="1740284"/>
                  <a:pt x="16045446" y="1935018"/>
                  <a:pt x="13337479" y="2105687"/>
                </a:cubicBezTo>
                <a:lnTo>
                  <a:pt x="12221560" y="2174695"/>
                </a:lnTo>
                <a:lnTo>
                  <a:pt x="12219948" y="2191494"/>
                </a:lnTo>
                <a:cubicBezTo>
                  <a:pt x="12181841" y="2596109"/>
                  <a:pt x="12122906" y="3315414"/>
                  <a:pt x="12135934" y="3775697"/>
                </a:cubicBezTo>
                <a:cubicBezTo>
                  <a:pt x="12155537" y="4445199"/>
                  <a:pt x="12761284" y="4638538"/>
                  <a:pt x="13008940" y="4815548"/>
                </a:cubicBezTo>
                <a:cubicBezTo>
                  <a:pt x="13256596" y="4992558"/>
                  <a:pt x="13312140" y="5187203"/>
                  <a:pt x="13174263" y="5179365"/>
                </a:cubicBezTo>
                <a:cubicBezTo>
                  <a:pt x="13036385" y="5170874"/>
                  <a:pt x="12658039" y="4831877"/>
                  <a:pt x="12628634" y="4893929"/>
                </a:cubicBezTo>
                <a:cubicBezTo>
                  <a:pt x="12599882" y="4956633"/>
                  <a:pt x="13057295" y="5328942"/>
                  <a:pt x="13202361" y="5551021"/>
                </a:cubicBezTo>
                <a:cubicBezTo>
                  <a:pt x="13242221" y="5610459"/>
                  <a:pt x="13263131" y="5657488"/>
                  <a:pt x="13272280" y="5696025"/>
                </a:cubicBezTo>
                <a:lnTo>
                  <a:pt x="13272280" y="5775059"/>
                </a:lnTo>
                <a:cubicBezTo>
                  <a:pt x="13257903" y="5819475"/>
                  <a:pt x="13218043" y="5838417"/>
                  <a:pt x="13187984" y="5848868"/>
                </a:cubicBezTo>
                <a:cubicBezTo>
                  <a:pt x="13159233" y="5858665"/>
                  <a:pt x="12995871" y="5692759"/>
                  <a:pt x="12833816" y="5526200"/>
                </a:cubicBezTo>
                <a:cubicBezTo>
                  <a:pt x="12667187" y="5355069"/>
                  <a:pt x="12501211" y="5184591"/>
                  <a:pt x="12482915" y="5205492"/>
                </a:cubicBezTo>
                <a:cubicBezTo>
                  <a:pt x="12446975" y="5245989"/>
                  <a:pt x="12933794" y="6095114"/>
                  <a:pt x="12910270" y="6162391"/>
                </a:cubicBezTo>
                <a:cubicBezTo>
                  <a:pt x="12887399" y="6229014"/>
                  <a:pt x="12763897" y="6368793"/>
                  <a:pt x="12553487" y="5893283"/>
                </a:cubicBezTo>
                <a:cubicBezTo>
                  <a:pt x="12342423" y="5417773"/>
                  <a:pt x="12003938" y="5196348"/>
                  <a:pt x="12072550" y="5593477"/>
                </a:cubicBezTo>
                <a:cubicBezTo>
                  <a:pt x="12135280" y="5953375"/>
                  <a:pt x="12190824" y="6362262"/>
                  <a:pt x="12069936" y="6362262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latin typeface="Lato Light" panose="020F0502020204030203" pitchFamily="34" charset="0"/>
            </a:endParaRPr>
          </a:p>
        </p:txBody>
      </p:sp>
      <p:sp>
        <p:nvSpPr>
          <p:cNvPr id="3074" name="Freeform 2">
            <a:extLst>
              <a:ext uri="{FF2B5EF4-FFF2-40B4-BE49-F238E27FC236}">
                <a16:creationId xmlns:a16="http://schemas.microsoft.com/office/drawing/2014/main" id="{325AD8DA-A8A6-B44F-81B1-1BB224269ECD}"/>
              </a:ext>
            </a:extLst>
          </p:cNvPr>
          <p:cNvSpPr>
            <a:spLocks noChangeArrowheads="1"/>
          </p:cNvSpPr>
          <p:nvPr/>
        </p:nvSpPr>
        <p:spPr bwMode="auto">
          <a:xfrm rot="1721583">
            <a:off x="6727481" y="1587841"/>
            <a:ext cx="1215488" cy="2384891"/>
          </a:xfrm>
          <a:custGeom>
            <a:avLst/>
            <a:gdLst>
              <a:gd name="T0" fmla="*/ 3719 w 3720"/>
              <a:gd name="T1" fmla="*/ 3657 h 7301"/>
              <a:gd name="T2" fmla="*/ 1316 w 3720"/>
              <a:gd name="T3" fmla="*/ 7300 h 7301"/>
              <a:gd name="T4" fmla="*/ 1958 w 3720"/>
              <a:gd name="T5" fmla="*/ 3356 h 7301"/>
              <a:gd name="T6" fmla="*/ 691 w 3720"/>
              <a:gd name="T7" fmla="*/ 7260 h 7301"/>
              <a:gd name="T8" fmla="*/ 0 w 3720"/>
              <a:gd name="T9" fmla="*/ 4879 h 7301"/>
              <a:gd name="T10" fmla="*/ 0 w 3720"/>
              <a:gd name="T11" fmla="*/ 4531 h 7301"/>
              <a:gd name="T12" fmla="*/ 2349 w 3720"/>
              <a:gd name="T13" fmla="*/ 0 h 7301"/>
              <a:gd name="T14" fmla="*/ 3719 w 3720"/>
              <a:gd name="T15" fmla="*/ 3440 h 7301"/>
              <a:gd name="T16" fmla="*/ 3719 w 3720"/>
              <a:gd name="T17" fmla="*/ 3657 h 73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0" h="7301">
                <a:moveTo>
                  <a:pt x="3719" y="3657"/>
                </a:moveTo>
                <a:cubicBezTo>
                  <a:pt x="3687" y="4863"/>
                  <a:pt x="3105" y="6182"/>
                  <a:pt x="1316" y="7300"/>
                </a:cubicBezTo>
                <a:cubicBezTo>
                  <a:pt x="1316" y="7300"/>
                  <a:pt x="1428" y="4497"/>
                  <a:pt x="1958" y="3356"/>
                </a:cubicBezTo>
                <a:cubicBezTo>
                  <a:pt x="1958" y="3356"/>
                  <a:pt x="538" y="5840"/>
                  <a:pt x="691" y="7260"/>
                </a:cubicBezTo>
                <a:cubicBezTo>
                  <a:pt x="691" y="7260"/>
                  <a:pt x="49" y="6316"/>
                  <a:pt x="0" y="4879"/>
                </a:cubicBezTo>
                <a:lnTo>
                  <a:pt x="0" y="4531"/>
                </a:lnTo>
                <a:cubicBezTo>
                  <a:pt x="43" y="3255"/>
                  <a:pt x="579" y="1654"/>
                  <a:pt x="2349" y="0"/>
                </a:cubicBezTo>
                <a:cubicBezTo>
                  <a:pt x="2349" y="0"/>
                  <a:pt x="3671" y="1557"/>
                  <a:pt x="3719" y="3440"/>
                </a:cubicBezTo>
                <a:lnTo>
                  <a:pt x="3719" y="365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GB" sz="3266" dirty="0">
              <a:latin typeface="Lato Light" panose="020F0502020204030203" pitchFamily="34" charset="0"/>
            </a:endParaRPr>
          </a:p>
        </p:txBody>
      </p:sp>
      <p:sp>
        <p:nvSpPr>
          <p:cNvPr id="3075" name="Freeform 3">
            <a:extLst>
              <a:ext uri="{FF2B5EF4-FFF2-40B4-BE49-F238E27FC236}">
                <a16:creationId xmlns:a16="http://schemas.microsoft.com/office/drawing/2014/main" id="{B4ED2638-BA2E-CC42-ABB3-3B39410B8CF8}"/>
              </a:ext>
            </a:extLst>
          </p:cNvPr>
          <p:cNvSpPr>
            <a:spLocks noChangeArrowheads="1"/>
          </p:cNvSpPr>
          <p:nvPr/>
        </p:nvSpPr>
        <p:spPr bwMode="auto">
          <a:xfrm rot="1486312">
            <a:off x="6886409" y="3838886"/>
            <a:ext cx="1867877" cy="1021068"/>
          </a:xfrm>
          <a:custGeom>
            <a:avLst/>
            <a:gdLst>
              <a:gd name="T0" fmla="*/ 2230 w 5718"/>
              <a:gd name="T1" fmla="*/ 3125 h 3126"/>
              <a:gd name="T2" fmla="*/ 226 w 5718"/>
              <a:gd name="T3" fmla="*/ 2562 h 3126"/>
              <a:gd name="T4" fmla="*/ 3228 w 5718"/>
              <a:gd name="T5" fmla="*/ 1402 h 3126"/>
              <a:gd name="T6" fmla="*/ 0 w 5718"/>
              <a:gd name="T7" fmla="*/ 2111 h 3126"/>
              <a:gd name="T8" fmla="*/ 3772 w 5718"/>
              <a:gd name="T9" fmla="*/ 0 h 3126"/>
              <a:gd name="T10" fmla="*/ 5717 w 5718"/>
              <a:gd name="T11" fmla="*/ 307 h 3126"/>
              <a:gd name="T12" fmla="*/ 2322 w 5718"/>
              <a:gd name="T13" fmla="*/ 3125 h 3126"/>
              <a:gd name="T14" fmla="*/ 2230 w 5718"/>
              <a:gd name="T15" fmla="*/ 3125 h 3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18" h="3126">
                <a:moveTo>
                  <a:pt x="2230" y="3125"/>
                </a:moveTo>
                <a:cubicBezTo>
                  <a:pt x="1647" y="3121"/>
                  <a:pt x="981" y="2957"/>
                  <a:pt x="226" y="2562"/>
                </a:cubicBezTo>
                <a:cubicBezTo>
                  <a:pt x="226" y="2562"/>
                  <a:pt x="2219" y="1500"/>
                  <a:pt x="3228" y="1402"/>
                </a:cubicBezTo>
                <a:cubicBezTo>
                  <a:pt x="3228" y="1402"/>
                  <a:pt x="923" y="1428"/>
                  <a:pt x="0" y="2111"/>
                </a:cubicBezTo>
                <a:cubicBezTo>
                  <a:pt x="0" y="2111"/>
                  <a:pt x="1002" y="0"/>
                  <a:pt x="3772" y="0"/>
                </a:cubicBezTo>
                <a:cubicBezTo>
                  <a:pt x="4343" y="0"/>
                  <a:pt x="4989" y="90"/>
                  <a:pt x="5717" y="307"/>
                </a:cubicBezTo>
                <a:cubicBezTo>
                  <a:pt x="5717" y="307"/>
                  <a:pt x="4747" y="3082"/>
                  <a:pt x="2322" y="3125"/>
                </a:cubicBezTo>
                <a:lnTo>
                  <a:pt x="2230" y="312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GB" sz="3266" dirty="0">
              <a:latin typeface="Lato Light" panose="020F0502020204030203" pitchFamily="34" charset="0"/>
            </a:endParaRPr>
          </a:p>
        </p:txBody>
      </p:sp>
      <p:sp>
        <p:nvSpPr>
          <p:cNvPr id="3076" name="Freeform 4">
            <a:extLst>
              <a:ext uri="{FF2B5EF4-FFF2-40B4-BE49-F238E27FC236}">
                <a16:creationId xmlns:a16="http://schemas.microsoft.com/office/drawing/2014/main" id="{158558A5-4FD8-BD4C-84AF-9617A4CD48F0}"/>
              </a:ext>
            </a:extLst>
          </p:cNvPr>
          <p:cNvSpPr>
            <a:spLocks noChangeArrowheads="1"/>
          </p:cNvSpPr>
          <p:nvPr/>
        </p:nvSpPr>
        <p:spPr bwMode="auto">
          <a:xfrm rot="769802">
            <a:off x="3649790" y="3022430"/>
            <a:ext cx="1939883" cy="983623"/>
          </a:xfrm>
          <a:custGeom>
            <a:avLst/>
            <a:gdLst>
              <a:gd name="T0" fmla="*/ 3775 w 5941"/>
              <a:gd name="T1" fmla="*/ 3009 h 3010"/>
              <a:gd name="T2" fmla="*/ 0 w 5941"/>
              <a:gd name="T3" fmla="*/ 1160 h 3010"/>
              <a:gd name="T4" fmla="*/ 2914 w 5941"/>
              <a:gd name="T5" fmla="*/ 0 h 3010"/>
              <a:gd name="T6" fmla="*/ 5940 w 5941"/>
              <a:gd name="T7" fmla="*/ 1905 h 3010"/>
              <a:gd name="T8" fmla="*/ 2729 w 5941"/>
              <a:gd name="T9" fmla="*/ 1434 h 3010"/>
              <a:gd name="T10" fmla="*/ 5915 w 5941"/>
              <a:gd name="T11" fmla="*/ 2412 h 3010"/>
              <a:gd name="T12" fmla="*/ 3805 w 5941"/>
              <a:gd name="T13" fmla="*/ 3009 h 3010"/>
              <a:gd name="T14" fmla="*/ 3775 w 5941"/>
              <a:gd name="T15" fmla="*/ 3009 h 3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941" h="3010">
                <a:moveTo>
                  <a:pt x="3775" y="3009"/>
                </a:moveTo>
                <a:cubicBezTo>
                  <a:pt x="2728" y="3008"/>
                  <a:pt x="1395" y="2607"/>
                  <a:pt x="0" y="1160"/>
                </a:cubicBezTo>
                <a:cubicBezTo>
                  <a:pt x="0" y="1160"/>
                  <a:pt x="1323" y="0"/>
                  <a:pt x="2914" y="0"/>
                </a:cubicBezTo>
                <a:cubicBezTo>
                  <a:pt x="3904" y="0"/>
                  <a:pt x="4997" y="449"/>
                  <a:pt x="5940" y="1905"/>
                </a:cubicBezTo>
                <a:cubicBezTo>
                  <a:pt x="5940" y="1905"/>
                  <a:pt x="3663" y="1849"/>
                  <a:pt x="2729" y="1434"/>
                </a:cubicBezTo>
                <a:cubicBezTo>
                  <a:pt x="2729" y="1434"/>
                  <a:pt x="4764" y="2555"/>
                  <a:pt x="5915" y="2412"/>
                </a:cubicBezTo>
                <a:cubicBezTo>
                  <a:pt x="5915" y="2412"/>
                  <a:pt x="5075" y="3003"/>
                  <a:pt x="3805" y="3009"/>
                </a:cubicBezTo>
                <a:lnTo>
                  <a:pt x="3775" y="300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GB" sz="3266" dirty="0">
              <a:latin typeface="Lato Light" panose="020F0502020204030203" pitchFamily="34" charset="0"/>
            </a:endParaRPr>
          </a:p>
        </p:txBody>
      </p:sp>
      <p:sp>
        <p:nvSpPr>
          <p:cNvPr id="3077" name="Freeform 5">
            <a:extLst>
              <a:ext uri="{FF2B5EF4-FFF2-40B4-BE49-F238E27FC236}">
                <a16:creationId xmlns:a16="http://schemas.microsoft.com/office/drawing/2014/main" id="{E233061A-D053-7E4A-B388-3B410D37CFD7}"/>
              </a:ext>
            </a:extLst>
          </p:cNvPr>
          <p:cNvSpPr>
            <a:spLocks noChangeArrowheads="1"/>
          </p:cNvSpPr>
          <p:nvPr/>
        </p:nvSpPr>
        <p:spPr bwMode="auto">
          <a:xfrm rot="218918">
            <a:off x="5018154" y="1659217"/>
            <a:ext cx="1225569" cy="2017652"/>
          </a:xfrm>
          <a:custGeom>
            <a:avLst/>
            <a:gdLst>
              <a:gd name="T0" fmla="*/ 3753 w 3754"/>
              <a:gd name="T1" fmla="*/ 4233 h 6180"/>
              <a:gd name="T2" fmla="*/ 3370 w 3754"/>
              <a:gd name="T3" fmla="*/ 5866 h 6180"/>
              <a:gd name="T4" fmla="*/ 1681 w 3754"/>
              <a:gd name="T5" fmla="*/ 2650 h 6180"/>
              <a:gd name="T6" fmla="*/ 2895 w 3754"/>
              <a:gd name="T7" fmla="*/ 6179 h 6180"/>
              <a:gd name="T8" fmla="*/ 0 w 3754"/>
              <a:gd name="T9" fmla="*/ 1665 h 6180"/>
              <a:gd name="T10" fmla="*/ 0 w 3754"/>
              <a:gd name="T11" fmla="*/ 1258 h 6180"/>
              <a:gd name="T12" fmla="*/ 131 w 3754"/>
              <a:gd name="T13" fmla="*/ 0 h 6180"/>
              <a:gd name="T14" fmla="*/ 3753 w 3754"/>
              <a:gd name="T15" fmla="*/ 3656 h 6180"/>
              <a:gd name="T16" fmla="*/ 3753 w 3754"/>
              <a:gd name="T17" fmla="*/ 4233 h 6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54" h="6180">
                <a:moveTo>
                  <a:pt x="3753" y="4233"/>
                </a:moveTo>
                <a:cubicBezTo>
                  <a:pt x="3721" y="4722"/>
                  <a:pt x="3601" y="5265"/>
                  <a:pt x="3370" y="5866"/>
                </a:cubicBezTo>
                <a:cubicBezTo>
                  <a:pt x="3370" y="5866"/>
                  <a:pt x="1920" y="3769"/>
                  <a:pt x="1681" y="2650"/>
                </a:cubicBezTo>
                <a:cubicBezTo>
                  <a:pt x="1681" y="2650"/>
                  <a:pt x="2008" y="5231"/>
                  <a:pt x="2895" y="6179"/>
                </a:cubicBezTo>
                <a:cubicBezTo>
                  <a:pt x="2895" y="6179"/>
                  <a:pt x="102" y="5226"/>
                  <a:pt x="0" y="1665"/>
                </a:cubicBezTo>
                <a:lnTo>
                  <a:pt x="0" y="1258"/>
                </a:lnTo>
                <a:cubicBezTo>
                  <a:pt x="9" y="869"/>
                  <a:pt x="51" y="450"/>
                  <a:pt x="131" y="0"/>
                </a:cubicBezTo>
                <a:cubicBezTo>
                  <a:pt x="131" y="0"/>
                  <a:pt x="3537" y="767"/>
                  <a:pt x="3753" y="3656"/>
                </a:cubicBezTo>
                <a:lnTo>
                  <a:pt x="3753" y="423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GB" sz="3266" dirty="0">
              <a:latin typeface="Lato Light" panose="020F05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B0CB72-A778-1649-992A-4D664131D706}"/>
              </a:ext>
            </a:extLst>
          </p:cNvPr>
          <p:cNvSpPr txBox="1"/>
          <p:nvPr/>
        </p:nvSpPr>
        <p:spPr>
          <a:xfrm>
            <a:off x="853216" y="2703547"/>
            <a:ext cx="3099118" cy="129266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lv-LV"/>
            </a:defPPr>
            <a:lvl1pPr algn="ctr">
              <a:defRPr sz="2400" b="1">
                <a:solidFill>
                  <a:schemeClr val="accent1">
                    <a:lumMod val="50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r>
              <a:rPr lang="en-GB" sz="2600" dirty="0">
                <a:latin typeface="+mn-lt"/>
              </a:rPr>
              <a:t>Bio</a:t>
            </a:r>
            <a:r>
              <a:rPr lang="lv-LV" sz="2600" dirty="0">
                <a:latin typeface="+mn-lt"/>
              </a:rPr>
              <a:t>loģiskās daudzveidības saglabāšana</a:t>
            </a:r>
            <a:endParaRPr lang="en-GB" sz="2600" dirty="0">
              <a:latin typeface="+mn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A8C2F8-6D80-CD40-86FD-984F7451D717}"/>
              </a:ext>
            </a:extLst>
          </p:cNvPr>
          <p:cNvSpPr txBox="1"/>
          <p:nvPr/>
        </p:nvSpPr>
        <p:spPr>
          <a:xfrm>
            <a:off x="2174058" y="904398"/>
            <a:ext cx="2905665" cy="89255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lv-LV"/>
            </a:defPPr>
            <a:lvl1pPr algn="ctr">
              <a:defRPr sz="2400" b="1">
                <a:solidFill>
                  <a:schemeClr val="accent1">
                    <a:lumMod val="50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r>
              <a:rPr lang="lv-LV" sz="2600" dirty="0">
                <a:latin typeface="+mn-lt"/>
              </a:rPr>
              <a:t>Klimatneitralitāte un klimatnoturība</a:t>
            </a:r>
            <a:endParaRPr lang="en-GB" sz="2600" strike="sngStrike" dirty="0"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380EDEB-38E7-3D45-A8C4-2D7E1ED75BA0}"/>
              </a:ext>
            </a:extLst>
          </p:cNvPr>
          <p:cNvSpPr txBox="1"/>
          <p:nvPr/>
        </p:nvSpPr>
        <p:spPr>
          <a:xfrm>
            <a:off x="8915813" y="3938514"/>
            <a:ext cx="2211260" cy="89255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lv-LV"/>
            </a:defPPr>
            <a:lvl1pPr algn="ctr">
              <a:defRPr sz="2400" b="1">
                <a:solidFill>
                  <a:schemeClr val="accent1">
                    <a:lumMod val="50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r>
              <a:rPr lang="lv-LV" sz="2600" dirty="0">
                <a:latin typeface="+mn-lt"/>
              </a:rPr>
              <a:t>Piesārņojuma samazināšana</a:t>
            </a:r>
            <a:endParaRPr lang="en-GB" sz="2600" dirty="0">
              <a:latin typeface="+mn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F98B8E4-6E11-7744-AFFB-6D568EF73A10}"/>
              </a:ext>
            </a:extLst>
          </p:cNvPr>
          <p:cNvSpPr txBox="1"/>
          <p:nvPr/>
        </p:nvSpPr>
        <p:spPr>
          <a:xfrm>
            <a:off x="7890311" y="1037580"/>
            <a:ext cx="2395016" cy="89255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lv-LV"/>
            </a:defPPr>
            <a:lvl1pPr algn="ctr">
              <a:defRPr sz="2400" b="1">
                <a:solidFill>
                  <a:schemeClr val="accent1">
                    <a:lumMod val="50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r>
              <a:rPr lang="lv-LV" sz="2600" dirty="0">
                <a:latin typeface="+mn-lt"/>
              </a:rPr>
              <a:t>Aprites ekonomika</a:t>
            </a:r>
            <a:endParaRPr lang="en-GB" sz="2600" dirty="0">
              <a:latin typeface="+mn-lt"/>
            </a:endParaRPr>
          </a:p>
        </p:txBody>
      </p:sp>
      <p:sp>
        <p:nvSpPr>
          <p:cNvPr id="25" name="Freeform 4">
            <a:extLst>
              <a:ext uri="{FF2B5EF4-FFF2-40B4-BE49-F238E27FC236}">
                <a16:creationId xmlns:a16="http://schemas.microsoft.com/office/drawing/2014/main" id="{90A517C2-DA35-4322-A034-C936C05B1593}"/>
              </a:ext>
            </a:extLst>
          </p:cNvPr>
          <p:cNvSpPr>
            <a:spLocks noChangeArrowheads="1"/>
          </p:cNvSpPr>
          <p:nvPr/>
        </p:nvSpPr>
        <p:spPr bwMode="auto">
          <a:xfrm rot="19884747">
            <a:off x="3586946" y="4301982"/>
            <a:ext cx="1939883" cy="983623"/>
          </a:xfrm>
          <a:custGeom>
            <a:avLst/>
            <a:gdLst>
              <a:gd name="T0" fmla="*/ 3775 w 5941"/>
              <a:gd name="T1" fmla="*/ 3009 h 3010"/>
              <a:gd name="T2" fmla="*/ 0 w 5941"/>
              <a:gd name="T3" fmla="*/ 1160 h 3010"/>
              <a:gd name="T4" fmla="*/ 2914 w 5941"/>
              <a:gd name="T5" fmla="*/ 0 h 3010"/>
              <a:gd name="T6" fmla="*/ 5940 w 5941"/>
              <a:gd name="T7" fmla="*/ 1905 h 3010"/>
              <a:gd name="T8" fmla="*/ 2729 w 5941"/>
              <a:gd name="T9" fmla="*/ 1434 h 3010"/>
              <a:gd name="T10" fmla="*/ 5915 w 5941"/>
              <a:gd name="T11" fmla="*/ 2412 h 3010"/>
              <a:gd name="T12" fmla="*/ 3805 w 5941"/>
              <a:gd name="T13" fmla="*/ 3009 h 3010"/>
              <a:gd name="T14" fmla="*/ 3775 w 5941"/>
              <a:gd name="T15" fmla="*/ 3009 h 3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941" h="3010">
                <a:moveTo>
                  <a:pt x="3775" y="3009"/>
                </a:moveTo>
                <a:cubicBezTo>
                  <a:pt x="2728" y="3008"/>
                  <a:pt x="1395" y="2607"/>
                  <a:pt x="0" y="1160"/>
                </a:cubicBezTo>
                <a:cubicBezTo>
                  <a:pt x="0" y="1160"/>
                  <a:pt x="1323" y="0"/>
                  <a:pt x="2914" y="0"/>
                </a:cubicBezTo>
                <a:cubicBezTo>
                  <a:pt x="3904" y="0"/>
                  <a:pt x="4997" y="449"/>
                  <a:pt x="5940" y="1905"/>
                </a:cubicBezTo>
                <a:cubicBezTo>
                  <a:pt x="5940" y="1905"/>
                  <a:pt x="3663" y="1849"/>
                  <a:pt x="2729" y="1434"/>
                </a:cubicBezTo>
                <a:cubicBezTo>
                  <a:pt x="2729" y="1434"/>
                  <a:pt x="4764" y="2555"/>
                  <a:pt x="5915" y="2412"/>
                </a:cubicBezTo>
                <a:cubicBezTo>
                  <a:pt x="5915" y="2412"/>
                  <a:pt x="5075" y="3003"/>
                  <a:pt x="3805" y="3009"/>
                </a:cubicBezTo>
                <a:lnTo>
                  <a:pt x="3775" y="3009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3266" dirty="0">
              <a:latin typeface="Lato Light" panose="020F05020202040302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CF95558-9DFD-4BB3-A1F7-B7D146994098}"/>
              </a:ext>
            </a:extLst>
          </p:cNvPr>
          <p:cNvSpPr txBox="1"/>
          <p:nvPr/>
        </p:nvSpPr>
        <p:spPr>
          <a:xfrm>
            <a:off x="886763" y="4924684"/>
            <a:ext cx="2583099" cy="89255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lv-LV"/>
            </a:defPPr>
            <a:lvl1pPr algn="ctr">
              <a:defRPr sz="2400" b="1">
                <a:solidFill>
                  <a:schemeClr val="accent1">
                    <a:lumMod val="50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r>
              <a:rPr lang="lv-LV" sz="2600" dirty="0">
                <a:latin typeface="+mn-lt"/>
              </a:rPr>
              <a:t>Vides informācija un izglītība</a:t>
            </a:r>
            <a:endParaRPr lang="en-GB" sz="2600" dirty="0">
              <a:latin typeface="+mn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2051A2D-65CB-4167-B794-C429AF866635}"/>
              </a:ext>
            </a:extLst>
          </p:cNvPr>
          <p:cNvSpPr txBox="1"/>
          <p:nvPr/>
        </p:nvSpPr>
        <p:spPr>
          <a:xfrm>
            <a:off x="0" y="56373"/>
            <a:ext cx="121196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VIDES INVESTĪCIJAS – ZAĻĀ PĀRKĀRTOŠANĀS</a:t>
            </a:r>
            <a:endParaRPr lang="en-US" sz="3000" b="1" dirty="0">
              <a:solidFill>
                <a:schemeClr val="tx2"/>
              </a:solidFill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417826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2209800" y="3505200"/>
            <a:ext cx="7772400" cy="960438"/>
          </a:xfrm>
        </p:spPr>
        <p:txBody>
          <a:bodyPr/>
          <a:lstStyle/>
          <a:p>
            <a:br>
              <a:rPr lang="lv-LV" altLang="lv-LV" sz="2600"/>
            </a:br>
            <a:endParaRPr lang="lv-LV" altLang="en-US" sz="260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774306" y="3987023"/>
            <a:ext cx="4643387" cy="97872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br>
              <a:rPr lang="en-GB" altLang="en-US" dirty="0">
                <a:solidFill>
                  <a:schemeClr val="tx2"/>
                </a:solidFill>
                <a:latin typeface="+mn-lt"/>
                <a:ea typeface="+mn-ea"/>
              </a:rPr>
            </a:br>
            <a:r>
              <a:rPr lang="lv-LV" altLang="en-US" dirty="0">
                <a:solidFill>
                  <a:schemeClr val="tx2"/>
                </a:solidFill>
                <a:latin typeface="+mn-lt"/>
                <a:ea typeface="+mn-ea"/>
              </a:rPr>
              <a:t>Paldies par uzmanību!</a:t>
            </a:r>
            <a:endParaRPr lang="en-GB" altLang="en-US" dirty="0">
              <a:solidFill>
                <a:schemeClr val="tx2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64567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96">
            <a:extLst>
              <a:ext uri="{FF2B5EF4-FFF2-40B4-BE49-F238E27FC236}">
                <a16:creationId xmlns:a16="http://schemas.microsoft.com/office/drawing/2014/main" id="{57882B87-1F2D-4BB9-BECE-C541186B461A}"/>
              </a:ext>
            </a:extLst>
          </p:cNvPr>
          <p:cNvGrpSpPr/>
          <p:nvPr/>
        </p:nvGrpSpPr>
        <p:grpSpPr>
          <a:xfrm>
            <a:off x="6068656" y="4546729"/>
            <a:ext cx="1999710" cy="2102877"/>
            <a:chOff x="1103424" y="3781100"/>
            <a:chExt cx="2080774" cy="2102877"/>
          </a:xfrm>
        </p:grpSpPr>
        <p:sp>
          <p:nvSpPr>
            <p:cNvPr id="98" name="Rounded Rectangle 10">
              <a:extLst>
                <a:ext uri="{FF2B5EF4-FFF2-40B4-BE49-F238E27FC236}">
                  <a16:creationId xmlns:a16="http://schemas.microsoft.com/office/drawing/2014/main" id="{7D83ADFF-2BBD-4370-9F8D-452F5308F120}"/>
                </a:ext>
              </a:extLst>
            </p:cNvPr>
            <p:cNvSpPr/>
            <p:nvPr/>
          </p:nvSpPr>
          <p:spPr>
            <a:xfrm>
              <a:off x="1173018" y="3781100"/>
              <a:ext cx="1976007" cy="2102877"/>
            </a:xfrm>
            <a:prstGeom prst="roundRect">
              <a:avLst>
                <a:gd name="adj" fmla="val 9513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04FD3BD1-7872-44E2-8A68-A210B12B8AEE}"/>
                </a:ext>
              </a:extLst>
            </p:cNvPr>
            <p:cNvSpPr/>
            <p:nvPr/>
          </p:nvSpPr>
          <p:spPr>
            <a:xfrm>
              <a:off x="1615676" y="3927782"/>
              <a:ext cx="1255886" cy="122784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893E9372-CEEF-4464-B992-7B3EC81249EE}"/>
                </a:ext>
              </a:extLst>
            </p:cNvPr>
            <p:cNvSpPr txBox="1"/>
            <p:nvPr/>
          </p:nvSpPr>
          <p:spPr>
            <a:xfrm>
              <a:off x="1103424" y="5221712"/>
              <a:ext cx="2080774" cy="6052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v-LV"/>
              </a:defPPr>
              <a:lvl1pPr algn="ctr">
                <a:defRPr sz="2000">
                  <a:solidFill>
                    <a:schemeClr val="bg1">
                      <a:lumMod val="95000"/>
                    </a:schemeClr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lv-LV" dirty="0"/>
                <a:t>Bioloģiskā daudzveidība</a:t>
              </a:r>
              <a:endParaRPr lang="en-GB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67573" y="4561907"/>
            <a:ext cx="1999710" cy="2102877"/>
            <a:chOff x="1676688" y="3814164"/>
            <a:chExt cx="2080774" cy="2102877"/>
          </a:xfrm>
        </p:grpSpPr>
        <p:sp>
          <p:nvSpPr>
            <p:cNvPr id="37" name="Rounded Rectangle 10">
              <a:extLst>
                <a:ext uri="{FF2B5EF4-FFF2-40B4-BE49-F238E27FC236}">
                  <a16:creationId xmlns:a16="http://schemas.microsoft.com/office/drawing/2014/main" id="{FD2B7F2C-10AA-414F-9647-E8B955CE134F}"/>
                </a:ext>
              </a:extLst>
            </p:cNvPr>
            <p:cNvSpPr/>
            <p:nvPr/>
          </p:nvSpPr>
          <p:spPr>
            <a:xfrm>
              <a:off x="1735500" y="3814164"/>
              <a:ext cx="1976007" cy="2102877"/>
            </a:xfrm>
            <a:prstGeom prst="roundRect">
              <a:avLst>
                <a:gd name="adj" fmla="val 9513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9A901F2C-A660-4643-96D9-DF03EB0E670D}"/>
                </a:ext>
              </a:extLst>
            </p:cNvPr>
            <p:cNvSpPr/>
            <p:nvPr/>
          </p:nvSpPr>
          <p:spPr>
            <a:xfrm>
              <a:off x="2136628" y="3994987"/>
              <a:ext cx="1255886" cy="12278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9" name="Freeform 677">
              <a:extLst>
                <a:ext uri="{FF2B5EF4-FFF2-40B4-BE49-F238E27FC236}">
                  <a16:creationId xmlns:a16="http://schemas.microsoft.com/office/drawing/2014/main" id="{E07500E4-F294-4503-A31E-968154F4C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1641" y="4187467"/>
              <a:ext cx="859745" cy="826968"/>
            </a:xfrm>
            <a:custGeom>
              <a:avLst/>
              <a:gdLst>
                <a:gd name="T0" fmla="*/ 2019513 w 298091"/>
                <a:gd name="T1" fmla="*/ 1724298 h 286979"/>
                <a:gd name="T2" fmla="*/ 2070516 w 298091"/>
                <a:gd name="T3" fmla="*/ 1775154 h 286979"/>
                <a:gd name="T4" fmla="*/ 1658673 w 298091"/>
                <a:gd name="T5" fmla="*/ 2185953 h 286979"/>
                <a:gd name="T6" fmla="*/ 1607681 w 298091"/>
                <a:gd name="T7" fmla="*/ 2135088 h 286979"/>
                <a:gd name="T8" fmla="*/ 1658673 w 298091"/>
                <a:gd name="T9" fmla="*/ 2084232 h 286979"/>
                <a:gd name="T10" fmla="*/ 1968538 w 298091"/>
                <a:gd name="T11" fmla="*/ 1775154 h 286979"/>
                <a:gd name="T12" fmla="*/ 2019513 w 298091"/>
                <a:gd name="T13" fmla="*/ 1724298 h 286979"/>
                <a:gd name="T14" fmla="*/ 87339 w 298091"/>
                <a:gd name="T15" fmla="*/ 1297113 h 286979"/>
                <a:gd name="T16" fmla="*/ 123059 w 298091"/>
                <a:gd name="T17" fmla="*/ 1355516 h 286979"/>
                <a:gd name="T18" fmla="*/ 103204 w 298091"/>
                <a:gd name="T19" fmla="*/ 1624180 h 286979"/>
                <a:gd name="T20" fmla="*/ 516034 w 298091"/>
                <a:gd name="T21" fmla="*/ 2655978 h 286979"/>
                <a:gd name="T22" fmla="*/ 512077 w 298091"/>
                <a:gd name="T23" fmla="*/ 2722177 h 286979"/>
                <a:gd name="T24" fmla="*/ 480311 w 298091"/>
                <a:gd name="T25" fmla="*/ 2737742 h 286979"/>
                <a:gd name="T26" fmla="*/ 440622 w 298091"/>
                <a:gd name="T27" fmla="*/ 2722177 h 286979"/>
                <a:gd name="T28" fmla="*/ 0 w 298091"/>
                <a:gd name="T29" fmla="*/ 1624180 h 286979"/>
                <a:gd name="T30" fmla="*/ 27789 w 298091"/>
                <a:gd name="T31" fmla="*/ 1339943 h 286979"/>
                <a:gd name="T32" fmla="*/ 87339 w 298091"/>
                <a:gd name="T33" fmla="*/ 1297113 h 286979"/>
                <a:gd name="T34" fmla="*/ 1640304 w 298091"/>
                <a:gd name="T35" fmla="*/ 797718 h 286979"/>
                <a:gd name="T36" fmla="*/ 1027215 w 298091"/>
                <a:gd name="T37" fmla="*/ 1783996 h 286979"/>
                <a:gd name="T38" fmla="*/ 1640304 w 298091"/>
                <a:gd name="T39" fmla="*/ 2394559 h 286979"/>
                <a:gd name="T40" fmla="*/ 2249493 w 298091"/>
                <a:gd name="T41" fmla="*/ 1783996 h 286979"/>
                <a:gd name="T42" fmla="*/ 1640304 w 298091"/>
                <a:gd name="T43" fmla="*/ 797718 h 286979"/>
                <a:gd name="T44" fmla="*/ 1605171 w 298091"/>
                <a:gd name="T45" fmla="*/ 688127 h 286979"/>
                <a:gd name="T46" fmla="*/ 1671548 w 298091"/>
                <a:gd name="T47" fmla="*/ 688127 h 286979"/>
                <a:gd name="T48" fmla="*/ 2347132 w 298091"/>
                <a:gd name="T49" fmla="*/ 1783996 h 286979"/>
                <a:gd name="T50" fmla="*/ 1640304 w 298091"/>
                <a:gd name="T51" fmla="*/ 2496328 h 286979"/>
                <a:gd name="T52" fmla="*/ 933490 w 298091"/>
                <a:gd name="T53" fmla="*/ 1783996 h 286979"/>
                <a:gd name="T54" fmla="*/ 1605171 w 298091"/>
                <a:gd name="T55" fmla="*/ 688127 h 286979"/>
                <a:gd name="T56" fmla="*/ 2527814 w 298091"/>
                <a:gd name="T57" fmla="*/ 636297 h 286979"/>
                <a:gd name="T58" fmla="*/ 2952125 w 298091"/>
                <a:gd name="T59" fmla="*/ 1604761 h 286979"/>
                <a:gd name="T60" fmla="*/ 2901060 w 298091"/>
                <a:gd name="T61" fmla="*/ 1651429 h 286979"/>
                <a:gd name="T62" fmla="*/ 2853916 w 298091"/>
                <a:gd name="T63" fmla="*/ 1604761 h 286979"/>
                <a:gd name="T64" fmla="*/ 2461025 w 298091"/>
                <a:gd name="T65" fmla="*/ 710205 h 286979"/>
                <a:gd name="T66" fmla="*/ 2457104 w 298091"/>
                <a:gd name="T67" fmla="*/ 640190 h 286979"/>
                <a:gd name="T68" fmla="*/ 2527814 w 298091"/>
                <a:gd name="T69" fmla="*/ 636297 h 286979"/>
                <a:gd name="T70" fmla="*/ 1618807 w 298091"/>
                <a:gd name="T71" fmla="*/ 293139 h 286979"/>
                <a:gd name="T72" fmla="*/ 1665708 w 298091"/>
                <a:gd name="T73" fmla="*/ 343983 h 286979"/>
                <a:gd name="T74" fmla="*/ 1618807 w 298091"/>
                <a:gd name="T75" fmla="*/ 390902 h 286979"/>
                <a:gd name="T76" fmla="*/ 391584 w 298091"/>
                <a:gd name="T77" fmla="*/ 1618877 h 286979"/>
                <a:gd name="T78" fmla="*/ 1618807 w 298091"/>
                <a:gd name="T79" fmla="*/ 2842962 h 286979"/>
                <a:gd name="T80" fmla="*/ 2451284 w 298091"/>
                <a:gd name="T81" fmla="*/ 2518362 h 286979"/>
                <a:gd name="T82" fmla="*/ 2517723 w 298091"/>
                <a:gd name="T83" fmla="*/ 2522279 h 286979"/>
                <a:gd name="T84" fmla="*/ 2517723 w 298091"/>
                <a:gd name="T85" fmla="*/ 2588758 h 286979"/>
                <a:gd name="T86" fmla="*/ 1618807 w 298091"/>
                <a:gd name="T87" fmla="*/ 2944638 h 286979"/>
                <a:gd name="T88" fmla="*/ 293877 w 298091"/>
                <a:gd name="T89" fmla="*/ 1618877 h 286979"/>
                <a:gd name="T90" fmla="*/ 1618807 w 298091"/>
                <a:gd name="T91" fmla="*/ 293139 h 286979"/>
                <a:gd name="T92" fmla="*/ 1628750 w 298091"/>
                <a:gd name="T93" fmla="*/ 0 h 286979"/>
                <a:gd name="T94" fmla="*/ 3246038 w 298091"/>
                <a:gd name="T95" fmla="*/ 1615101 h 286979"/>
                <a:gd name="T96" fmla="*/ 2226448 w 298091"/>
                <a:gd name="T97" fmla="*/ 3117082 h 286979"/>
                <a:gd name="T98" fmla="*/ 2210825 w 298091"/>
                <a:gd name="T99" fmla="*/ 3117082 h 286979"/>
                <a:gd name="T100" fmla="*/ 2163939 w 298091"/>
                <a:gd name="T101" fmla="*/ 3085870 h 286979"/>
                <a:gd name="T102" fmla="*/ 2191287 w 298091"/>
                <a:gd name="T103" fmla="*/ 3023449 h 286979"/>
                <a:gd name="T104" fmla="*/ 3144475 w 298091"/>
                <a:gd name="T105" fmla="*/ 1615101 h 286979"/>
                <a:gd name="T106" fmla="*/ 1628750 w 298091"/>
                <a:gd name="T107" fmla="*/ 97525 h 286979"/>
                <a:gd name="T108" fmla="*/ 1124806 w 298091"/>
                <a:gd name="T109" fmla="*/ 183354 h 286979"/>
                <a:gd name="T110" fmla="*/ 1058407 w 298091"/>
                <a:gd name="T111" fmla="*/ 152159 h 286979"/>
                <a:gd name="T112" fmla="*/ 1089668 w 298091"/>
                <a:gd name="T113" fmla="*/ 89723 h 286979"/>
                <a:gd name="T114" fmla="*/ 1628750 w 298091"/>
                <a:gd name="T115" fmla="*/ 0 h 28697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98091" h="286979">
                  <a:moveTo>
                    <a:pt x="185457" y="158750"/>
                  </a:moveTo>
                  <a:cubicBezTo>
                    <a:pt x="187979" y="158750"/>
                    <a:pt x="190140" y="160911"/>
                    <a:pt x="190140" y="163433"/>
                  </a:cubicBezTo>
                  <a:cubicBezTo>
                    <a:pt x="190140" y="184324"/>
                    <a:pt x="172851" y="201253"/>
                    <a:pt x="152320" y="201253"/>
                  </a:cubicBezTo>
                  <a:cubicBezTo>
                    <a:pt x="149798" y="201253"/>
                    <a:pt x="147637" y="199092"/>
                    <a:pt x="147637" y="196570"/>
                  </a:cubicBezTo>
                  <a:cubicBezTo>
                    <a:pt x="147637" y="194049"/>
                    <a:pt x="149798" y="191888"/>
                    <a:pt x="152320" y="191888"/>
                  </a:cubicBezTo>
                  <a:cubicBezTo>
                    <a:pt x="167808" y="191888"/>
                    <a:pt x="180775" y="179281"/>
                    <a:pt x="180775" y="163433"/>
                  </a:cubicBezTo>
                  <a:cubicBezTo>
                    <a:pt x="180775" y="160911"/>
                    <a:pt x="182936" y="158750"/>
                    <a:pt x="185457" y="158750"/>
                  </a:cubicBezTo>
                  <a:close/>
                  <a:moveTo>
                    <a:pt x="8020" y="119421"/>
                  </a:moveTo>
                  <a:cubicBezTo>
                    <a:pt x="10207" y="120138"/>
                    <a:pt x="12029" y="122648"/>
                    <a:pt x="11300" y="124798"/>
                  </a:cubicBezTo>
                  <a:cubicBezTo>
                    <a:pt x="10207" y="133043"/>
                    <a:pt x="9478" y="141288"/>
                    <a:pt x="9478" y="149533"/>
                  </a:cubicBezTo>
                  <a:cubicBezTo>
                    <a:pt x="9478" y="184663"/>
                    <a:pt x="22965" y="218359"/>
                    <a:pt x="47389" y="244527"/>
                  </a:cubicBezTo>
                  <a:cubicBezTo>
                    <a:pt x="48847" y="246319"/>
                    <a:pt x="48847" y="249187"/>
                    <a:pt x="47025" y="250621"/>
                  </a:cubicBezTo>
                  <a:cubicBezTo>
                    <a:pt x="46296" y="251696"/>
                    <a:pt x="45202" y="252055"/>
                    <a:pt x="44108" y="252055"/>
                  </a:cubicBezTo>
                  <a:cubicBezTo>
                    <a:pt x="42650" y="252055"/>
                    <a:pt x="41557" y="251696"/>
                    <a:pt x="40463" y="250621"/>
                  </a:cubicBezTo>
                  <a:cubicBezTo>
                    <a:pt x="14581" y="223019"/>
                    <a:pt x="0" y="187172"/>
                    <a:pt x="0" y="149533"/>
                  </a:cubicBezTo>
                  <a:cubicBezTo>
                    <a:pt x="0" y="140571"/>
                    <a:pt x="1093" y="131968"/>
                    <a:pt x="2552" y="123364"/>
                  </a:cubicBezTo>
                  <a:cubicBezTo>
                    <a:pt x="2916" y="120855"/>
                    <a:pt x="5103" y="119063"/>
                    <a:pt x="8020" y="119421"/>
                  </a:cubicBezTo>
                  <a:close/>
                  <a:moveTo>
                    <a:pt x="150633" y="73443"/>
                  </a:moveTo>
                  <a:cubicBezTo>
                    <a:pt x="138440" y="85334"/>
                    <a:pt x="94331" y="132178"/>
                    <a:pt x="94331" y="164247"/>
                  </a:cubicBezTo>
                  <a:cubicBezTo>
                    <a:pt x="94331" y="195236"/>
                    <a:pt x="119793" y="220459"/>
                    <a:pt x="150633" y="220459"/>
                  </a:cubicBezTo>
                  <a:cubicBezTo>
                    <a:pt x="181474" y="220459"/>
                    <a:pt x="206576" y="195236"/>
                    <a:pt x="206576" y="164247"/>
                  </a:cubicBezTo>
                  <a:cubicBezTo>
                    <a:pt x="206576" y="131817"/>
                    <a:pt x="162826" y="85334"/>
                    <a:pt x="150633" y="73443"/>
                  </a:cubicBezTo>
                  <a:close/>
                  <a:moveTo>
                    <a:pt x="147406" y="63354"/>
                  </a:moveTo>
                  <a:cubicBezTo>
                    <a:pt x="149199" y="61913"/>
                    <a:pt x="151709" y="61913"/>
                    <a:pt x="153502" y="63354"/>
                  </a:cubicBezTo>
                  <a:cubicBezTo>
                    <a:pt x="156012" y="65877"/>
                    <a:pt x="215542" y="122809"/>
                    <a:pt x="215542" y="164247"/>
                  </a:cubicBezTo>
                  <a:cubicBezTo>
                    <a:pt x="215542" y="200281"/>
                    <a:pt x="186494" y="229828"/>
                    <a:pt x="150633" y="229828"/>
                  </a:cubicBezTo>
                  <a:cubicBezTo>
                    <a:pt x="114772" y="229828"/>
                    <a:pt x="85725" y="200281"/>
                    <a:pt x="85725" y="164247"/>
                  </a:cubicBezTo>
                  <a:cubicBezTo>
                    <a:pt x="85725" y="123169"/>
                    <a:pt x="144895" y="66237"/>
                    <a:pt x="147406" y="63354"/>
                  </a:cubicBezTo>
                  <a:close/>
                  <a:moveTo>
                    <a:pt x="232135" y="58582"/>
                  </a:moveTo>
                  <a:cubicBezTo>
                    <a:pt x="256670" y="81499"/>
                    <a:pt x="271101" y="114085"/>
                    <a:pt x="271101" y="147745"/>
                  </a:cubicBezTo>
                  <a:cubicBezTo>
                    <a:pt x="271101" y="150251"/>
                    <a:pt x="269297" y="152042"/>
                    <a:pt x="266411" y="152042"/>
                  </a:cubicBezTo>
                  <a:cubicBezTo>
                    <a:pt x="264246" y="152042"/>
                    <a:pt x="262081" y="150251"/>
                    <a:pt x="262081" y="147745"/>
                  </a:cubicBezTo>
                  <a:cubicBezTo>
                    <a:pt x="262081" y="116592"/>
                    <a:pt x="249093" y="86513"/>
                    <a:pt x="226002" y="65386"/>
                  </a:cubicBezTo>
                  <a:cubicBezTo>
                    <a:pt x="223837" y="63595"/>
                    <a:pt x="223837" y="60731"/>
                    <a:pt x="225641" y="58940"/>
                  </a:cubicBezTo>
                  <a:cubicBezTo>
                    <a:pt x="227445" y="57150"/>
                    <a:pt x="230331" y="57150"/>
                    <a:pt x="232135" y="58582"/>
                  </a:cubicBezTo>
                  <a:close/>
                  <a:moveTo>
                    <a:pt x="148659" y="26988"/>
                  </a:moveTo>
                  <a:cubicBezTo>
                    <a:pt x="151171" y="26988"/>
                    <a:pt x="152966" y="29148"/>
                    <a:pt x="152966" y="31669"/>
                  </a:cubicBezTo>
                  <a:cubicBezTo>
                    <a:pt x="152966" y="33829"/>
                    <a:pt x="151171" y="35989"/>
                    <a:pt x="148659" y="35989"/>
                  </a:cubicBezTo>
                  <a:cubicBezTo>
                    <a:pt x="86566" y="35989"/>
                    <a:pt x="35960" y="86396"/>
                    <a:pt x="35960" y="149045"/>
                  </a:cubicBezTo>
                  <a:cubicBezTo>
                    <a:pt x="35960" y="211335"/>
                    <a:pt x="86566" y="261742"/>
                    <a:pt x="148659" y="261742"/>
                  </a:cubicBezTo>
                  <a:cubicBezTo>
                    <a:pt x="177013" y="261742"/>
                    <a:pt x="203931" y="250940"/>
                    <a:pt x="225107" y="231857"/>
                  </a:cubicBezTo>
                  <a:cubicBezTo>
                    <a:pt x="226902" y="230057"/>
                    <a:pt x="229414" y="230057"/>
                    <a:pt x="231209" y="232218"/>
                  </a:cubicBezTo>
                  <a:cubicBezTo>
                    <a:pt x="233003" y="233658"/>
                    <a:pt x="233003" y="236898"/>
                    <a:pt x="231209" y="238338"/>
                  </a:cubicBezTo>
                  <a:cubicBezTo>
                    <a:pt x="208597" y="259221"/>
                    <a:pt x="179166" y="271103"/>
                    <a:pt x="148659" y="271103"/>
                  </a:cubicBezTo>
                  <a:cubicBezTo>
                    <a:pt x="81542" y="271103"/>
                    <a:pt x="26987" y="216375"/>
                    <a:pt x="26987" y="149045"/>
                  </a:cubicBezTo>
                  <a:cubicBezTo>
                    <a:pt x="26987" y="81716"/>
                    <a:pt x="81542" y="26988"/>
                    <a:pt x="148659" y="26988"/>
                  </a:cubicBezTo>
                  <a:close/>
                  <a:moveTo>
                    <a:pt x="149572" y="0"/>
                  </a:moveTo>
                  <a:cubicBezTo>
                    <a:pt x="231365" y="0"/>
                    <a:pt x="298091" y="66447"/>
                    <a:pt x="298091" y="148697"/>
                  </a:cubicBezTo>
                  <a:cubicBezTo>
                    <a:pt x="298091" y="209757"/>
                    <a:pt x="261141" y="263992"/>
                    <a:pt x="204460" y="286979"/>
                  </a:cubicBezTo>
                  <a:cubicBezTo>
                    <a:pt x="204101" y="286979"/>
                    <a:pt x="203384" y="286979"/>
                    <a:pt x="203025" y="286979"/>
                  </a:cubicBezTo>
                  <a:cubicBezTo>
                    <a:pt x="201231" y="286979"/>
                    <a:pt x="199437" y="285901"/>
                    <a:pt x="198720" y="284106"/>
                  </a:cubicBezTo>
                  <a:cubicBezTo>
                    <a:pt x="197644" y="281951"/>
                    <a:pt x="199079" y="279077"/>
                    <a:pt x="201231" y="278359"/>
                  </a:cubicBezTo>
                  <a:cubicBezTo>
                    <a:pt x="254684" y="257168"/>
                    <a:pt x="288764" y="205806"/>
                    <a:pt x="288764" y="148697"/>
                  </a:cubicBezTo>
                  <a:cubicBezTo>
                    <a:pt x="288764" y="71475"/>
                    <a:pt x="226343" y="8979"/>
                    <a:pt x="149572" y="8979"/>
                  </a:cubicBezTo>
                  <a:cubicBezTo>
                    <a:pt x="133429" y="8979"/>
                    <a:pt x="118003" y="11493"/>
                    <a:pt x="103294" y="16881"/>
                  </a:cubicBezTo>
                  <a:cubicBezTo>
                    <a:pt x="100783" y="17599"/>
                    <a:pt x="98272" y="16163"/>
                    <a:pt x="97196" y="14008"/>
                  </a:cubicBezTo>
                  <a:cubicBezTo>
                    <a:pt x="96837" y="11853"/>
                    <a:pt x="97913" y="8979"/>
                    <a:pt x="100066" y="8261"/>
                  </a:cubicBezTo>
                  <a:cubicBezTo>
                    <a:pt x="115850" y="2514"/>
                    <a:pt x="132352" y="0"/>
                    <a:pt x="14957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anchor="ctr"/>
            <a:lstStyle/>
            <a:p>
              <a:endParaRPr lang="en-GB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2A3FFFE-D7BC-478C-9763-F3DCBC1632C7}"/>
                </a:ext>
              </a:extLst>
            </p:cNvPr>
            <p:cNvSpPr txBox="1"/>
            <p:nvPr/>
          </p:nvSpPr>
          <p:spPr>
            <a:xfrm>
              <a:off x="1676688" y="5350207"/>
              <a:ext cx="2080774" cy="35240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Ūdenssaimniecība</a:t>
              </a:r>
              <a:endParaRPr lang="en-GB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2D5749A7-192E-F844-B4A8-142EB25D680A}"/>
              </a:ext>
            </a:extLst>
          </p:cNvPr>
          <p:cNvSpPr/>
          <p:nvPr/>
        </p:nvSpPr>
        <p:spPr>
          <a:xfrm>
            <a:off x="10115302" y="1104396"/>
            <a:ext cx="1283980" cy="140889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244C88C-070E-4F06-8A82-E09BB9758E56}"/>
              </a:ext>
            </a:extLst>
          </p:cNvPr>
          <p:cNvSpPr txBox="1"/>
          <p:nvPr/>
        </p:nvSpPr>
        <p:spPr>
          <a:xfrm>
            <a:off x="0" y="56373"/>
            <a:ext cx="121196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INVESTĪCIJU VIRZIENI UN PRIORITĀTES</a:t>
            </a:r>
            <a:endParaRPr lang="en-GB" sz="3000" b="1" dirty="0">
              <a:solidFill>
                <a:schemeClr val="tx2"/>
              </a:solidFill>
              <a:cs typeface="Poppins" pitchFamily="2" charset="77"/>
            </a:endParaRPr>
          </a:p>
        </p:txBody>
      </p:sp>
      <p:sp>
        <p:nvSpPr>
          <p:cNvPr id="54" name="Freeform 1">
            <a:extLst>
              <a:ext uri="{FF2B5EF4-FFF2-40B4-BE49-F238E27FC236}">
                <a16:creationId xmlns:a16="http://schemas.microsoft.com/office/drawing/2014/main" id="{D793C7CA-9592-4FF9-A452-E753CEAF3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787" y="688009"/>
            <a:ext cx="11541364" cy="61490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1369369" y="723115"/>
            <a:ext cx="10193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b="1" dirty="0">
                <a:solidFill>
                  <a:schemeClr val="bg1"/>
                </a:solidFill>
              </a:rPr>
              <a:t>Klimata pārmaiņu mazināšana un pielāgošanās klimata pārmaiņām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51644" y="450831"/>
            <a:ext cx="11757027" cy="4058539"/>
            <a:chOff x="115811" y="-20403"/>
            <a:chExt cx="11866791" cy="4058539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181613A5-CE8D-4CC2-87B2-514C6C09B64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15811" y="-20403"/>
              <a:ext cx="11866791" cy="4058539"/>
              <a:chOff x="7022642" y="-3940541"/>
              <a:chExt cx="23726291" cy="9109407"/>
            </a:xfrm>
          </p:grpSpPr>
          <p:sp>
            <p:nvSpPr>
              <p:cNvPr id="144" name="Freeform 2">
                <a:extLst>
                  <a:ext uri="{FF2B5EF4-FFF2-40B4-BE49-F238E27FC236}">
                    <a16:creationId xmlns:a16="http://schemas.microsoft.com/office/drawing/2014/main" id="{90BC5A18-D207-44E5-9211-9660BA1C66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10008" y="-3778827"/>
                <a:ext cx="2053658" cy="2151586"/>
              </a:xfrm>
              <a:custGeom>
                <a:avLst/>
                <a:gdLst>
                  <a:gd name="T0" fmla="*/ 2923 w 3506"/>
                  <a:gd name="T1" fmla="*/ 0 h 3296"/>
                  <a:gd name="T2" fmla="*/ 594 w 3506"/>
                  <a:gd name="T3" fmla="*/ 0 h 3296"/>
                  <a:gd name="T4" fmla="*/ 594 w 3506"/>
                  <a:gd name="T5" fmla="*/ 0 h 3296"/>
                  <a:gd name="T6" fmla="*/ 0 w 3506"/>
                  <a:gd name="T7" fmla="*/ 594 h 3296"/>
                  <a:gd name="T8" fmla="*/ 0 w 3506"/>
                  <a:gd name="T9" fmla="*/ 2701 h 3296"/>
                  <a:gd name="T10" fmla="*/ 0 w 3506"/>
                  <a:gd name="T11" fmla="*/ 2701 h 3296"/>
                  <a:gd name="T12" fmla="*/ 594 w 3506"/>
                  <a:gd name="T13" fmla="*/ 3295 h 3296"/>
                  <a:gd name="T14" fmla="*/ 2902 w 3506"/>
                  <a:gd name="T15" fmla="*/ 3295 h 3296"/>
                  <a:gd name="T16" fmla="*/ 2902 w 3506"/>
                  <a:gd name="T17" fmla="*/ 3295 h 3296"/>
                  <a:gd name="T18" fmla="*/ 3505 w 3506"/>
                  <a:gd name="T19" fmla="*/ 1634 h 3296"/>
                  <a:gd name="T20" fmla="*/ 3505 w 3506"/>
                  <a:gd name="T21" fmla="*/ 1634 h 3296"/>
                  <a:gd name="T22" fmla="*/ 2923 w 3506"/>
                  <a:gd name="T23" fmla="*/ 0 h 3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06" h="3296">
                    <a:moveTo>
                      <a:pt x="2923" y="0"/>
                    </a:moveTo>
                    <a:lnTo>
                      <a:pt x="594" y="0"/>
                    </a:lnTo>
                    <a:lnTo>
                      <a:pt x="594" y="0"/>
                    </a:lnTo>
                    <a:cubicBezTo>
                      <a:pt x="266" y="0"/>
                      <a:pt x="0" y="265"/>
                      <a:pt x="0" y="594"/>
                    </a:cubicBezTo>
                    <a:lnTo>
                      <a:pt x="0" y="2701"/>
                    </a:lnTo>
                    <a:lnTo>
                      <a:pt x="0" y="2701"/>
                    </a:lnTo>
                    <a:cubicBezTo>
                      <a:pt x="0" y="3030"/>
                      <a:pt x="266" y="3295"/>
                      <a:pt x="594" y="3295"/>
                    </a:cubicBezTo>
                    <a:lnTo>
                      <a:pt x="2902" y="3295"/>
                    </a:lnTo>
                    <a:lnTo>
                      <a:pt x="2902" y="3295"/>
                    </a:lnTo>
                    <a:cubicBezTo>
                      <a:pt x="3279" y="2846"/>
                      <a:pt x="3505" y="2266"/>
                      <a:pt x="3505" y="1634"/>
                    </a:cubicBezTo>
                    <a:lnTo>
                      <a:pt x="3505" y="1634"/>
                    </a:lnTo>
                    <a:cubicBezTo>
                      <a:pt x="3505" y="1014"/>
                      <a:pt x="3287" y="446"/>
                      <a:pt x="2923" y="0"/>
                    </a:cubicBezTo>
                  </a:path>
                </a:pathLst>
              </a:custGeom>
              <a:solidFill>
                <a:schemeClr val="accent6">
                  <a:lumMod val="10000"/>
                  <a:alpha val="1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200" dirty="0"/>
              </a:p>
            </p:txBody>
          </p:sp>
          <p:sp>
            <p:nvSpPr>
              <p:cNvPr id="84" name="Freeform 1">
                <a:extLst>
                  <a:ext uri="{FF2B5EF4-FFF2-40B4-BE49-F238E27FC236}">
                    <a16:creationId xmlns:a16="http://schemas.microsoft.com/office/drawing/2014/main" id="{D793C7CA-9592-4FF9-A452-E753CEAF39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4068" y="3493133"/>
                <a:ext cx="23344865" cy="1388742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200" dirty="0"/>
              </a:p>
            </p:txBody>
          </p:sp>
          <p:sp>
            <p:nvSpPr>
              <p:cNvPr id="85" name="Freeform 2">
                <a:extLst>
                  <a:ext uri="{FF2B5EF4-FFF2-40B4-BE49-F238E27FC236}">
                    <a16:creationId xmlns:a16="http://schemas.microsoft.com/office/drawing/2014/main" id="{3CF30744-E625-441E-B0FD-0C55F175C4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13383" y="2898160"/>
                <a:ext cx="2112719" cy="2151586"/>
              </a:xfrm>
              <a:custGeom>
                <a:avLst/>
                <a:gdLst>
                  <a:gd name="T0" fmla="*/ 2923 w 3506"/>
                  <a:gd name="T1" fmla="*/ 0 h 3296"/>
                  <a:gd name="T2" fmla="*/ 594 w 3506"/>
                  <a:gd name="T3" fmla="*/ 0 h 3296"/>
                  <a:gd name="T4" fmla="*/ 594 w 3506"/>
                  <a:gd name="T5" fmla="*/ 0 h 3296"/>
                  <a:gd name="T6" fmla="*/ 0 w 3506"/>
                  <a:gd name="T7" fmla="*/ 594 h 3296"/>
                  <a:gd name="T8" fmla="*/ 0 w 3506"/>
                  <a:gd name="T9" fmla="*/ 2701 h 3296"/>
                  <a:gd name="T10" fmla="*/ 0 w 3506"/>
                  <a:gd name="T11" fmla="*/ 2701 h 3296"/>
                  <a:gd name="T12" fmla="*/ 594 w 3506"/>
                  <a:gd name="T13" fmla="*/ 3295 h 3296"/>
                  <a:gd name="T14" fmla="*/ 2902 w 3506"/>
                  <a:gd name="T15" fmla="*/ 3295 h 3296"/>
                  <a:gd name="T16" fmla="*/ 2902 w 3506"/>
                  <a:gd name="T17" fmla="*/ 3295 h 3296"/>
                  <a:gd name="T18" fmla="*/ 3505 w 3506"/>
                  <a:gd name="T19" fmla="*/ 1634 h 3296"/>
                  <a:gd name="T20" fmla="*/ 3505 w 3506"/>
                  <a:gd name="T21" fmla="*/ 1634 h 3296"/>
                  <a:gd name="T22" fmla="*/ 2923 w 3506"/>
                  <a:gd name="T23" fmla="*/ 0 h 3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06" h="3296">
                    <a:moveTo>
                      <a:pt x="2923" y="0"/>
                    </a:moveTo>
                    <a:lnTo>
                      <a:pt x="594" y="0"/>
                    </a:lnTo>
                    <a:lnTo>
                      <a:pt x="594" y="0"/>
                    </a:lnTo>
                    <a:cubicBezTo>
                      <a:pt x="266" y="0"/>
                      <a:pt x="0" y="265"/>
                      <a:pt x="0" y="594"/>
                    </a:cubicBezTo>
                    <a:lnTo>
                      <a:pt x="0" y="2701"/>
                    </a:lnTo>
                    <a:lnTo>
                      <a:pt x="0" y="2701"/>
                    </a:lnTo>
                    <a:cubicBezTo>
                      <a:pt x="0" y="3030"/>
                      <a:pt x="266" y="3295"/>
                      <a:pt x="594" y="3295"/>
                    </a:cubicBezTo>
                    <a:lnTo>
                      <a:pt x="2902" y="3295"/>
                    </a:lnTo>
                    <a:lnTo>
                      <a:pt x="2902" y="3295"/>
                    </a:lnTo>
                    <a:cubicBezTo>
                      <a:pt x="3279" y="2846"/>
                      <a:pt x="3505" y="2266"/>
                      <a:pt x="3505" y="1634"/>
                    </a:cubicBezTo>
                    <a:lnTo>
                      <a:pt x="3505" y="1634"/>
                    </a:lnTo>
                    <a:cubicBezTo>
                      <a:pt x="3505" y="1014"/>
                      <a:pt x="3287" y="446"/>
                      <a:pt x="2923" y="0"/>
                    </a:cubicBezTo>
                  </a:path>
                </a:pathLst>
              </a:custGeom>
              <a:solidFill>
                <a:schemeClr val="accent6">
                  <a:lumMod val="10000"/>
                  <a:alpha val="1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200" dirty="0"/>
              </a:p>
            </p:txBody>
          </p:sp>
          <p:sp>
            <p:nvSpPr>
              <p:cNvPr id="80" name="Freeform 3">
                <a:extLst>
                  <a:ext uri="{FF2B5EF4-FFF2-40B4-BE49-F238E27FC236}">
                    <a16:creationId xmlns:a16="http://schemas.microsoft.com/office/drawing/2014/main" id="{345C4B17-E407-4EB5-965C-ACF0972956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22642" y="2802084"/>
                <a:ext cx="2199826" cy="2366782"/>
              </a:xfrm>
              <a:custGeom>
                <a:avLst/>
                <a:gdLst>
                  <a:gd name="T0" fmla="*/ 3894 w 3895"/>
                  <a:gd name="T1" fmla="*/ 1946 h 3894"/>
                  <a:gd name="T2" fmla="*/ 3894 w 3895"/>
                  <a:gd name="T3" fmla="*/ 1946 h 3894"/>
                  <a:gd name="T4" fmla="*/ 1947 w 3895"/>
                  <a:gd name="T5" fmla="*/ 3893 h 3894"/>
                  <a:gd name="T6" fmla="*/ 1947 w 3895"/>
                  <a:gd name="T7" fmla="*/ 3893 h 3894"/>
                  <a:gd name="T8" fmla="*/ 0 w 3895"/>
                  <a:gd name="T9" fmla="*/ 1946 h 3894"/>
                  <a:gd name="T10" fmla="*/ 0 w 3895"/>
                  <a:gd name="T11" fmla="*/ 1946 h 3894"/>
                  <a:gd name="T12" fmla="*/ 1947 w 3895"/>
                  <a:gd name="T13" fmla="*/ 0 h 3894"/>
                  <a:gd name="T14" fmla="*/ 1947 w 3895"/>
                  <a:gd name="T15" fmla="*/ 0 h 3894"/>
                  <a:gd name="T16" fmla="*/ 3894 w 3895"/>
                  <a:gd name="T17" fmla="*/ 1946 h 38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95" h="3894">
                    <a:moveTo>
                      <a:pt x="3894" y="1946"/>
                    </a:moveTo>
                    <a:lnTo>
                      <a:pt x="3894" y="1946"/>
                    </a:lnTo>
                    <a:cubicBezTo>
                      <a:pt x="3894" y="3022"/>
                      <a:pt x="3022" y="3893"/>
                      <a:pt x="1947" y="3893"/>
                    </a:cubicBezTo>
                    <a:lnTo>
                      <a:pt x="1947" y="3893"/>
                    </a:lnTo>
                    <a:cubicBezTo>
                      <a:pt x="872" y="3893"/>
                      <a:pt x="0" y="3022"/>
                      <a:pt x="0" y="1946"/>
                    </a:cubicBezTo>
                    <a:lnTo>
                      <a:pt x="0" y="1946"/>
                    </a:lnTo>
                    <a:cubicBezTo>
                      <a:pt x="0" y="872"/>
                      <a:pt x="872" y="0"/>
                      <a:pt x="1947" y="0"/>
                    </a:cubicBezTo>
                    <a:lnTo>
                      <a:pt x="1947" y="0"/>
                    </a:lnTo>
                    <a:cubicBezTo>
                      <a:pt x="3022" y="0"/>
                      <a:pt x="3894" y="872"/>
                      <a:pt x="3894" y="1946"/>
                    </a:cubicBez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200" dirty="0"/>
              </a:p>
            </p:txBody>
          </p:sp>
          <p:sp>
            <p:nvSpPr>
              <p:cNvPr id="145" name="Freeform 3">
                <a:extLst>
                  <a:ext uri="{FF2B5EF4-FFF2-40B4-BE49-F238E27FC236}">
                    <a16:creationId xmlns:a16="http://schemas.microsoft.com/office/drawing/2014/main" id="{46E55EC8-F86D-4653-B29A-4CFF593527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60209" y="-3940541"/>
                <a:ext cx="2199826" cy="2366785"/>
              </a:xfrm>
              <a:custGeom>
                <a:avLst/>
                <a:gdLst>
                  <a:gd name="T0" fmla="*/ 3894 w 3895"/>
                  <a:gd name="T1" fmla="*/ 1946 h 3894"/>
                  <a:gd name="T2" fmla="*/ 3894 w 3895"/>
                  <a:gd name="T3" fmla="*/ 1946 h 3894"/>
                  <a:gd name="T4" fmla="*/ 1947 w 3895"/>
                  <a:gd name="T5" fmla="*/ 3893 h 3894"/>
                  <a:gd name="T6" fmla="*/ 1947 w 3895"/>
                  <a:gd name="T7" fmla="*/ 3893 h 3894"/>
                  <a:gd name="T8" fmla="*/ 0 w 3895"/>
                  <a:gd name="T9" fmla="*/ 1946 h 3894"/>
                  <a:gd name="T10" fmla="*/ 0 w 3895"/>
                  <a:gd name="T11" fmla="*/ 1946 h 3894"/>
                  <a:gd name="T12" fmla="*/ 1947 w 3895"/>
                  <a:gd name="T13" fmla="*/ 0 h 3894"/>
                  <a:gd name="T14" fmla="*/ 1947 w 3895"/>
                  <a:gd name="T15" fmla="*/ 0 h 3894"/>
                  <a:gd name="T16" fmla="*/ 3894 w 3895"/>
                  <a:gd name="T17" fmla="*/ 1946 h 38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95" h="3894">
                    <a:moveTo>
                      <a:pt x="3894" y="1946"/>
                    </a:moveTo>
                    <a:lnTo>
                      <a:pt x="3894" y="1946"/>
                    </a:lnTo>
                    <a:cubicBezTo>
                      <a:pt x="3894" y="3022"/>
                      <a:pt x="3022" y="3893"/>
                      <a:pt x="1947" y="3893"/>
                    </a:cubicBezTo>
                    <a:lnTo>
                      <a:pt x="1947" y="3893"/>
                    </a:lnTo>
                    <a:cubicBezTo>
                      <a:pt x="872" y="3893"/>
                      <a:pt x="0" y="3022"/>
                      <a:pt x="0" y="1946"/>
                    </a:cubicBezTo>
                    <a:lnTo>
                      <a:pt x="0" y="1946"/>
                    </a:lnTo>
                    <a:cubicBezTo>
                      <a:pt x="0" y="872"/>
                      <a:pt x="872" y="0"/>
                      <a:pt x="1947" y="0"/>
                    </a:cubicBezTo>
                    <a:lnTo>
                      <a:pt x="1947" y="0"/>
                    </a:lnTo>
                    <a:cubicBezTo>
                      <a:pt x="3022" y="0"/>
                      <a:pt x="3894" y="872"/>
                      <a:pt x="3894" y="1946"/>
                    </a:cubicBez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200" dirty="0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305941" y="3328853"/>
              <a:ext cx="69569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800" b="1" dirty="0">
                  <a:solidFill>
                    <a:schemeClr val="bg1"/>
                  </a:solidFill>
                </a:rPr>
                <a:t>Vides aizsardzība un attīstība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0096" y="3270451"/>
              <a:ext cx="8278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800" b="1" dirty="0">
                  <a:solidFill>
                    <a:schemeClr val="bg1"/>
                  </a:solidFill>
                </a:rPr>
                <a:t>2.2.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505892EA-477B-4A76-8E2B-ECDE490EA262}"/>
              </a:ext>
            </a:extLst>
          </p:cNvPr>
          <p:cNvGrpSpPr/>
          <p:nvPr/>
        </p:nvGrpSpPr>
        <p:grpSpPr>
          <a:xfrm>
            <a:off x="2139923" y="4557917"/>
            <a:ext cx="1999710" cy="2102877"/>
            <a:chOff x="1676688" y="3814164"/>
            <a:chExt cx="2080774" cy="2102877"/>
          </a:xfrm>
        </p:grpSpPr>
        <p:sp>
          <p:nvSpPr>
            <p:cNvPr id="88" name="Rounded Rectangle 10">
              <a:extLst>
                <a:ext uri="{FF2B5EF4-FFF2-40B4-BE49-F238E27FC236}">
                  <a16:creationId xmlns:a16="http://schemas.microsoft.com/office/drawing/2014/main" id="{72BD4C82-94DE-46A1-8784-A6E214E007FD}"/>
                </a:ext>
              </a:extLst>
            </p:cNvPr>
            <p:cNvSpPr/>
            <p:nvPr/>
          </p:nvSpPr>
          <p:spPr>
            <a:xfrm>
              <a:off x="1735500" y="3814164"/>
              <a:ext cx="1976007" cy="2102877"/>
            </a:xfrm>
            <a:prstGeom prst="roundRect">
              <a:avLst>
                <a:gd name="adj" fmla="val 9513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0" name="Freeform 677">
              <a:extLst>
                <a:ext uri="{FF2B5EF4-FFF2-40B4-BE49-F238E27FC236}">
                  <a16:creationId xmlns:a16="http://schemas.microsoft.com/office/drawing/2014/main" id="{3DCF7844-E107-440C-AB33-89FA834531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1641" y="4187467"/>
              <a:ext cx="859745" cy="826968"/>
            </a:xfrm>
            <a:custGeom>
              <a:avLst/>
              <a:gdLst>
                <a:gd name="T0" fmla="*/ 2019513 w 298091"/>
                <a:gd name="T1" fmla="*/ 1724298 h 286979"/>
                <a:gd name="T2" fmla="*/ 2070516 w 298091"/>
                <a:gd name="T3" fmla="*/ 1775154 h 286979"/>
                <a:gd name="T4" fmla="*/ 1658673 w 298091"/>
                <a:gd name="T5" fmla="*/ 2185953 h 286979"/>
                <a:gd name="T6" fmla="*/ 1607681 w 298091"/>
                <a:gd name="T7" fmla="*/ 2135088 h 286979"/>
                <a:gd name="T8" fmla="*/ 1658673 w 298091"/>
                <a:gd name="T9" fmla="*/ 2084232 h 286979"/>
                <a:gd name="T10" fmla="*/ 1968538 w 298091"/>
                <a:gd name="T11" fmla="*/ 1775154 h 286979"/>
                <a:gd name="T12" fmla="*/ 2019513 w 298091"/>
                <a:gd name="T13" fmla="*/ 1724298 h 286979"/>
                <a:gd name="T14" fmla="*/ 87339 w 298091"/>
                <a:gd name="T15" fmla="*/ 1297113 h 286979"/>
                <a:gd name="T16" fmla="*/ 123059 w 298091"/>
                <a:gd name="T17" fmla="*/ 1355516 h 286979"/>
                <a:gd name="T18" fmla="*/ 103204 w 298091"/>
                <a:gd name="T19" fmla="*/ 1624180 h 286979"/>
                <a:gd name="T20" fmla="*/ 516034 w 298091"/>
                <a:gd name="T21" fmla="*/ 2655978 h 286979"/>
                <a:gd name="T22" fmla="*/ 512077 w 298091"/>
                <a:gd name="T23" fmla="*/ 2722177 h 286979"/>
                <a:gd name="T24" fmla="*/ 480311 w 298091"/>
                <a:gd name="T25" fmla="*/ 2737742 h 286979"/>
                <a:gd name="T26" fmla="*/ 440622 w 298091"/>
                <a:gd name="T27" fmla="*/ 2722177 h 286979"/>
                <a:gd name="T28" fmla="*/ 0 w 298091"/>
                <a:gd name="T29" fmla="*/ 1624180 h 286979"/>
                <a:gd name="T30" fmla="*/ 27789 w 298091"/>
                <a:gd name="T31" fmla="*/ 1339943 h 286979"/>
                <a:gd name="T32" fmla="*/ 87339 w 298091"/>
                <a:gd name="T33" fmla="*/ 1297113 h 286979"/>
                <a:gd name="T34" fmla="*/ 1640304 w 298091"/>
                <a:gd name="T35" fmla="*/ 797718 h 286979"/>
                <a:gd name="T36" fmla="*/ 1027215 w 298091"/>
                <a:gd name="T37" fmla="*/ 1783996 h 286979"/>
                <a:gd name="T38" fmla="*/ 1640304 w 298091"/>
                <a:gd name="T39" fmla="*/ 2394559 h 286979"/>
                <a:gd name="T40" fmla="*/ 2249493 w 298091"/>
                <a:gd name="T41" fmla="*/ 1783996 h 286979"/>
                <a:gd name="T42" fmla="*/ 1640304 w 298091"/>
                <a:gd name="T43" fmla="*/ 797718 h 286979"/>
                <a:gd name="T44" fmla="*/ 1605171 w 298091"/>
                <a:gd name="T45" fmla="*/ 688127 h 286979"/>
                <a:gd name="T46" fmla="*/ 1671548 w 298091"/>
                <a:gd name="T47" fmla="*/ 688127 h 286979"/>
                <a:gd name="T48" fmla="*/ 2347132 w 298091"/>
                <a:gd name="T49" fmla="*/ 1783996 h 286979"/>
                <a:gd name="T50" fmla="*/ 1640304 w 298091"/>
                <a:gd name="T51" fmla="*/ 2496328 h 286979"/>
                <a:gd name="T52" fmla="*/ 933490 w 298091"/>
                <a:gd name="T53" fmla="*/ 1783996 h 286979"/>
                <a:gd name="T54" fmla="*/ 1605171 w 298091"/>
                <a:gd name="T55" fmla="*/ 688127 h 286979"/>
                <a:gd name="T56" fmla="*/ 2527814 w 298091"/>
                <a:gd name="T57" fmla="*/ 636297 h 286979"/>
                <a:gd name="T58" fmla="*/ 2952125 w 298091"/>
                <a:gd name="T59" fmla="*/ 1604761 h 286979"/>
                <a:gd name="T60" fmla="*/ 2901060 w 298091"/>
                <a:gd name="T61" fmla="*/ 1651429 h 286979"/>
                <a:gd name="T62" fmla="*/ 2853916 w 298091"/>
                <a:gd name="T63" fmla="*/ 1604761 h 286979"/>
                <a:gd name="T64" fmla="*/ 2461025 w 298091"/>
                <a:gd name="T65" fmla="*/ 710205 h 286979"/>
                <a:gd name="T66" fmla="*/ 2457104 w 298091"/>
                <a:gd name="T67" fmla="*/ 640190 h 286979"/>
                <a:gd name="T68" fmla="*/ 2527814 w 298091"/>
                <a:gd name="T69" fmla="*/ 636297 h 286979"/>
                <a:gd name="T70" fmla="*/ 1618807 w 298091"/>
                <a:gd name="T71" fmla="*/ 293139 h 286979"/>
                <a:gd name="T72" fmla="*/ 1665708 w 298091"/>
                <a:gd name="T73" fmla="*/ 343983 h 286979"/>
                <a:gd name="T74" fmla="*/ 1618807 w 298091"/>
                <a:gd name="T75" fmla="*/ 390902 h 286979"/>
                <a:gd name="T76" fmla="*/ 391584 w 298091"/>
                <a:gd name="T77" fmla="*/ 1618877 h 286979"/>
                <a:gd name="T78" fmla="*/ 1618807 w 298091"/>
                <a:gd name="T79" fmla="*/ 2842962 h 286979"/>
                <a:gd name="T80" fmla="*/ 2451284 w 298091"/>
                <a:gd name="T81" fmla="*/ 2518362 h 286979"/>
                <a:gd name="T82" fmla="*/ 2517723 w 298091"/>
                <a:gd name="T83" fmla="*/ 2522279 h 286979"/>
                <a:gd name="T84" fmla="*/ 2517723 w 298091"/>
                <a:gd name="T85" fmla="*/ 2588758 h 286979"/>
                <a:gd name="T86" fmla="*/ 1618807 w 298091"/>
                <a:gd name="T87" fmla="*/ 2944638 h 286979"/>
                <a:gd name="T88" fmla="*/ 293877 w 298091"/>
                <a:gd name="T89" fmla="*/ 1618877 h 286979"/>
                <a:gd name="T90" fmla="*/ 1618807 w 298091"/>
                <a:gd name="T91" fmla="*/ 293139 h 286979"/>
                <a:gd name="T92" fmla="*/ 1628750 w 298091"/>
                <a:gd name="T93" fmla="*/ 0 h 286979"/>
                <a:gd name="T94" fmla="*/ 3246038 w 298091"/>
                <a:gd name="T95" fmla="*/ 1615101 h 286979"/>
                <a:gd name="T96" fmla="*/ 2226448 w 298091"/>
                <a:gd name="T97" fmla="*/ 3117082 h 286979"/>
                <a:gd name="T98" fmla="*/ 2210825 w 298091"/>
                <a:gd name="T99" fmla="*/ 3117082 h 286979"/>
                <a:gd name="T100" fmla="*/ 2163939 w 298091"/>
                <a:gd name="T101" fmla="*/ 3085870 h 286979"/>
                <a:gd name="T102" fmla="*/ 2191287 w 298091"/>
                <a:gd name="T103" fmla="*/ 3023449 h 286979"/>
                <a:gd name="T104" fmla="*/ 3144475 w 298091"/>
                <a:gd name="T105" fmla="*/ 1615101 h 286979"/>
                <a:gd name="T106" fmla="*/ 1628750 w 298091"/>
                <a:gd name="T107" fmla="*/ 97525 h 286979"/>
                <a:gd name="T108" fmla="*/ 1124806 w 298091"/>
                <a:gd name="T109" fmla="*/ 183354 h 286979"/>
                <a:gd name="T110" fmla="*/ 1058407 w 298091"/>
                <a:gd name="T111" fmla="*/ 152159 h 286979"/>
                <a:gd name="T112" fmla="*/ 1089668 w 298091"/>
                <a:gd name="T113" fmla="*/ 89723 h 286979"/>
                <a:gd name="T114" fmla="*/ 1628750 w 298091"/>
                <a:gd name="T115" fmla="*/ 0 h 28697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98091" h="286979">
                  <a:moveTo>
                    <a:pt x="185457" y="158750"/>
                  </a:moveTo>
                  <a:cubicBezTo>
                    <a:pt x="187979" y="158750"/>
                    <a:pt x="190140" y="160911"/>
                    <a:pt x="190140" y="163433"/>
                  </a:cubicBezTo>
                  <a:cubicBezTo>
                    <a:pt x="190140" y="184324"/>
                    <a:pt x="172851" y="201253"/>
                    <a:pt x="152320" y="201253"/>
                  </a:cubicBezTo>
                  <a:cubicBezTo>
                    <a:pt x="149798" y="201253"/>
                    <a:pt x="147637" y="199092"/>
                    <a:pt x="147637" y="196570"/>
                  </a:cubicBezTo>
                  <a:cubicBezTo>
                    <a:pt x="147637" y="194049"/>
                    <a:pt x="149798" y="191888"/>
                    <a:pt x="152320" y="191888"/>
                  </a:cubicBezTo>
                  <a:cubicBezTo>
                    <a:pt x="167808" y="191888"/>
                    <a:pt x="180775" y="179281"/>
                    <a:pt x="180775" y="163433"/>
                  </a:cubicBezTo>
                  <a:cubicBezTo>
                    <a:pt x="180775" y="160911"/>
                    <a:pt x="182936" y="158750"/>
                    <a:pt x="185457" y="158750"/>
                  </a:cubicBezTo>
                  <a:close/>
                  <a:moveTo>
                    <a:pt x="8020" y="119421"/>
                  </a:moveTo>
                  <a:cubicBezTo>
                    <a:pt x="10207" y="120138"/>
                    <a:pt x="12029" y="122648"/>
                    <a:pt x="11300" y="124798"/>
                  </a:cubicBezTo>
                  <a:cubicBezTo>
                    <a:pt x="10207" y="133043"/>
                    <a:pt x="9478" y="141288"/>
                    <a:pt x="9478" y="149533"/>
                  </a:cubicBezTo>
                  <a:cubicBezTo>
                    <a:pt x="9478" y="184663"/>
                    <a:pt x="22965" y="218359"/>
                    <a:pt x="47389" y="244527"/>
                  </a:cubicBezTo>
                  <a:cubicBezTo>
                    <a:pt x="48847" y="246319"/>
                    <a:pt x="48847" y="249187"/>
                    <a:pt x="47025" y="250621"/>
                  </a:cubicBezTo>
                  <a:cubicBezTo>
                    <a:pt x="46296" y="251696"/>
                    <a:pt x="45202" y="252055"/>
                    <a:pt x="44108" y="252055"/>
                  </a:cubicBezTo>
                  <a:cubicBezTo>
                    <a:pt x="42650" y="252055"/>
                    <a:pt x="41557" y="251696"/>
                    <a:pt x="40463" y="250621"/>
                  </a:cubicBezTo>
                  <a:cubicBezTo>
                    <a:pt x="14581" y="223019"/>
                    <a:pt x="0" y="187172"/>
                    <a:pt x="0" y="149533"/>
                  </a:cubicBezTo>
                  <a:cubicBezTo>
                    <a:pt x="0" y="140571"/>
                    <a:pt x="1093" y="131968"/>
                    <a:pt x="2552" y="123364"/>
                  </a:cubicBezTo>
                  <a:cubicBezTo>
                    <a:pt x="2916" y="120855"/>
                    <a:pt x="5103" y="119063"/>
                    <a:pt x="8020" y="119421"/>
                  </a:cubicBezTo>
                  <a:close/>
                  <a:moveTo>
                    <a:pt x="150633" y="73443"/>
                  </a:moveTo>
                  <a:cubicBezTo>
                    <a:pt x="138440" y="85334"/>
                    <a:pt x="94331" y="132178"/>
                    <a:pt x="94331" y="164247"/>
                  </a:cubicBezTo>
                  <a:cubicBezTo>
                    <a:pt x="94331" y="195236"/>
                    <a:pt x="119793" y="220459"/>
                    <a:pt x="150633" y="220459"/>
                  </a:cubicBezTo>
                  <a:cubicBezTo>
                    <a:pt x="181474" y="220459"/>
                    <a:pt x="206576" y="195236"/>
                    <a:pt x="206576" y="164247"/>
                  </a:cubicBezTo>
                  <a:cubicBezTo>
                    <a:pt x="206576" y="131817"/>
                    <a:pt x="162826" y="85334"/>
                    <a:pt x="150633" y="73443"/>
                  </a:cubicBezTo>
                  <a:close/>
                  <a:moveTo>
                    <a:pt x="147406" y="63354"/>
                  </a:moveTo>
                  <a:cubicBezTo>
                    <a:pt x="149199" y="61913"/>
                    <a:pt x="151709" y="61913"/>
                    <a:pt x="153502" y="63354"/>
                  </a:cubicBezTo>
                  <a:cubicBezTo>
                    <a:pt x="156012" y="65877"/>
                    <a:pt x="215542" y="122809"/>
                    <a:pt x="215542" y="164247"/>
                  </a:cubicBezTo>
                  <a:cubicBezTo>
                    <a:pt x="215542" y="200281"/>
                    <a:pt x="186494" y="229828"/>
                    <a:pt x="150633" y="229828"/>
                  </a:cubicBezTo>
                  <a:cubicBezTo>
                    <a:pt x="114772" y="229828"/>
                    <a:pt x="85725" y="200281"/>
                    <a:pt x="85725" y="164247"/>
                  </a:cubicBezTo>
                  <a:cubicBezTo>
                    <a:pt x="85725" y="123169"/>
                    <a:pt x="144895" y="66237"/>
                    <a:pt x="147406" y="63354"/>
                  </a:cubicBezTo>
                  <a:close/>
                  <a:moveTo>
                    <a:pt x="232135" y="58582"/>
                  </a:moveTo>
                  <a:cubicBezTo>
                    <a:pt x="256670" y="81499"/>
                    <a:pt x="271101" y="114085"/>
                    <a:pt x="271101" y="147745"/>
                  </a:cubicBezTo>
                  <a:cubicBezTo>
                    <a:pt x="271101" y="150251"/>
                    <a:pt x="269297" y="152042"/>
                    <a:pt x="266411" y="152042"/>
                  </a:cubicBezTo>
                  <a:cubicBezTo>
                    <a:pt x="264246" y="152042"/>
                    <a:pt x="262081" y="150251"/>
                    <a:pt x="262081" y="147745"/>
                  </a:cubicBezTo>
                  <a:cubicBezTo>
                    <a:pt x="262081" y="116592"/>
                    <a:pt x="249093" y="86513"/>
                    <a:pt x="226002" y="65386"/>
                  </a:cubicBezTo>
                  <a:cubicBezTo>
                    <a:pt x="223837" y="63595"/>
                    <a:pt x="223837" y="60731"/>
                    <a:pt x="225641" y="58940"/>
                  </a:cubicBezTo>
                  <a:cubicBezTo>
                    <a:pt x="227445" y="57150"/>
                    <a:pt x="230331" y="57150"/>
                    <a:pt x="232135" y="58582"/>
                  </a:cubicBezTo>
                  <a:close/>
                  <a:moveTo>
                    <a:pt x="148659" y="26988"/>
                  </a:moveTo>
                  <a:cubicBezTo>
                    <a:pt x="151171" y="26988"/>
                    <a:pt x="152966" y="29148"/>
                    <a:pt x="152966" y="31669"/>
                  </a:cubicBezTo>
                  <a:cubicBezTo>
                    <a:pt x="152966" y="33829"/>
                    <a:pt x="151171" y="35989"/>
                    <a:pt x="148659" y="35989"/>
                  </a:cubicBezTo>
                  <a:cubicBezTo>
                    <a:pt x="86566" y="35989"/>
                    <a:pt x="35960" y="86396"/>
                    <a:pt x="35960" y="149045"/>
                  </a:cubicBezTo>
                  <a:cubicBezTo>
                    <a:pt x="35960" y="211335"/>
                    <a:pt x="86566" y="261742"/>
                    <a:pt x="148659" y="261742"/>
                  </a:cubicBezTo>
                  <a:cubicBezTo>
                    <a:pt x="177013" y="261742"/>
                    <a:pt x="203931" y="250940"/>
                    <a:pt x="225107" y="231857"/>
                  </a:cubicBezTo>
                  <a:cubicBezTo>
                    <a:pt x="226902" y="230057"/>
                    <a:pt x="229414" y="230057"/>
                    <a:pt x="231209" y="232218"/>
                  </a:cubicBezTo>
                  <a:cubicBezTo>
                    <a:pt x="233003" y="233658"/>
                    <a:pt x="233003" y="236898"/>
                    <a:pt x="231209" y="238338"/>
                  </a:cubicBezTo>
                  <a:cubicBezTo>
                    <a:pt x="208597" y="259221"/>
                    <a:pt x="179166" y="271103"/>
                    <a:pt x="148659" y="271103"/>
                  </a:cubicBezTo>
                  <a:cubicBezTo>
                    <a:pt x="81542" y="271103"/>
                    <a:pt x="26987" y="216375"/>
                    <a:pt x="26987" y="149045"/>
                  </a:cubicBezTo>
                  <a:cubicBezTo>
                    <a:pt x="26987" y="81716"/>
                    <a:pt x="81542" y="26988"/>
                    <a:pt x="148659" y="26988"/>
                  </a:cubicBezTo>
                  <a:close/>
                  <a:moveTo>
                    <a:pt x="149572" y="0"/>
                  </a:moveTo>
                  <a:cubicBezTo>
                    <a:pt x="231365" y="0"/>
                    <a:pt x="298091" y="66447"/>
                    <a:pt x="298091" y="148697"/>
                  </a:cubicBezTo>
                  <a:cubicBezTo>
                    <a:pt x="298091" y="209757"/>
                    <a:pt x="261141" y="263992"/>
                    <a:pt x="204460" y="286979"/>
                  </a:cubicBezTo>
                  <a:cubicBezTo>
                    <a:pt x="204101" y="286979"/>
                    <a:pt x="203384" y="286979"/>
                    <a:pt x="203025" y="286979"/>
                  </a:cubicBezTo>
                  <a:cubicBezTo>
                    <a:pt x="201231" y="286979"/>
                    <a:pt x="199437" y="285901"/>
                    <a:pt x="198720" y="284106"/>
                  </a:cubicBezTo>
                  <a:cubicBezTo>
                    <a:pt x="197644" y="281951"/>
                    <a:pt x="199079" y="279077"/>
                    <a:pt x="201231" y="278359"/>
                  </a:cubicBezTo>
                  <a:cubicBezTo>
                    <a:pt x="254684" y="257168"/>
                    <a:pt x="288764" y="205806"/>
                    <a:pt x="288764" y="148697"/>
                  </a:cubicBezTo>
                  <a:cubicBezTo>
                    <a:pt x="288764" y="71475"/>
                    <a:pt x="226343" y="8979"/>
                    <a:pt x="149572" y="8979"/>
                  </a:cubicBezTo>
                  <a:cubicBezTo>
                    <a:pt x="133429" y="8979"/>
                    <a:pt x="118003" y="11493"/>
                    <a:pt x="103294" y="16881"/>
                  </a:cubicBezTo>
                  <a:cubicBezTo>
                    <a:pt x="100783" y="17599"/>
                    <a:pt x="98272" y="16163"/>
                    <a:pt x="97196" y="14008"/>
                  </a:cubicBezTo>
                  <a:cubicBezTo>
                    <a:pt x="96837" y="11853"/>
                    <a:pt x="97913" y="8979"/>
                    <a:pt x="100066" y="8261"/>
                  </a:cubicBezTo>
                  <a:cubicBezTo>
                    <a:pt x="115850" y="2514"/>
                    <a:pt x="132352" y="0"/>
                    <a:pt x="149572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CEA83C99-4740-4B43-B718-D12B179F384F}"/>
                </a:ext>
              </a:extLst>
            </p:cNvPr>
            <p:cNvSpPr txBox="1"/>
            <p:nvPr/>
          </p:nvSpPr>
          <p:spPr>
            <a:xfrm>
              <a:off x="1676688" y="5223762"/>
              <a:ext cx="2080774" cy="60529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lv-LV"/>
              </a:defPPr>
              <a:lvl1pPr algn="ctr">
                <a:lnSpc>
                  <a:spcPts val="2000"/>
                </a:lnSpc>
                <a:defRPr>
                  <a:solidFill>
                    <a:schemeClr val="bg1">
                      <a:lumMod val="95000"/>
                    </a:schemeClr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lv-LV" dirty="0"/>
                <a:t>Atkritum-</a:t>
              </a:r>
            </a:p>
            <a:p>
              <a:r>
                <a:rPr lang="lv-LV" dirty="0"/>
                <a:t>saimniecība</a:t>
              </a:r>
              <a:endParaRPr lang="en-GB" dirty="0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C4020DE4-6D25-431C-8FD4-25E4A8E6B792}"/>
              </a:ext>
            </a:extLst>
          </p:cNvPr>
          <p:cNvGrpSpPr/>
          <p:nvPr/>
        </p:nvGrpSpPr>
        <p:grpSpPr>
          <a:xfrm>
            <a:off x="4108842" y="4557916"/>
            <a:ext cx="1999710" cy="2102877"/>
            <a:chOff x="1676688" y="3814164"/>
            <a:chExt cx="2080774" cy="2102877"/>
          </a:xfrm>
        </p:grpSpPr>
        <p:sp>
          <p:nvSpPr>
            <p:cNvPr id="93" name="Rounded Rectangle 10">
              <a:extLst>
                <a:ext uri="{FF2B5EF4-FFF2-40B4-BE49-F238E27FC236}">
                  <a16:creationId xmlns:a16="http://schemas.microsoft.com/office/drawing/2014/main" id="{78567614-36A1-4CBD-86FB-1FE9F8A0E4E5}"/>
                </a:ext>
              </a:extLst>
            </p:cNvPr>
            <p:cNvSpPr/>
            <p:nvPr/>
          </p:nvSpPr>
          <p:spPr>
            <a:xfrm>
              <a:off x="1735500" y="3814164"/>
              <a:ext cx="1976007" cy="2102877"/>
            </a:xfrm>
            <a:prstGeom prst="roundRect">
              <a:avLst>
                <a:gd name="adj" fmla="val 9513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93B2721A-1776-425D-8811-9518946A579F}"/>
                </a:ext>
              </a:extLst>
            </p:cNvPr>
            <p:cNvSpPr/>
            <p:nvPr/>
          </p:nvSpPr>
          <p:spPr>
            <a:xfrm>
              <a:off x="2136628" y="3994987"/>
              <a:ext cx="1255886" cy="1227844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95" name="Freeform 677">
              <a:extLst>
                <a:ext uri="{FF2B5EF4-FFF2-40B4-BE49-F238E27FC236}">
                  <a16:creationId xmlns:a16="http://schemas.microsoft.com/office/drawing/2014/main" id="{778F5B23-3B1F-46C9-9B35-A911A3AF5C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1641" y="4187467"/>
              <a:ext cx="859745" cy="826968"/>
            </a:xfrm>
            <a:custGeom>
              <a:avLst/>
              <a:gdLst>
                <a:gd name="T0" fmla="*/ 2019513 w 298091"/>
                <a:gd name="T1" fmla="*/ 1724298 h 286979"/>
                <a:gd name="T2" fmla="*/ 2070516 w 298091"/>
                <a:gd name="T3" fmla="*/ 1775154 h 286979"/>
                <a:gd name="T4" fmla="*/ 1658673 w 298091"/>
                <a:gd name="T5" fmla="*/ 2185953 h 286979"/>
                <a:gd name="T6" fmla="*/ 1607681 w 298091"/>
                <a:gd name="T7" fmla="*/ 2135088 h 286979"/>
                <a:gd name="T8" fmla="*/ 1658673 w 298091"/>
                <a:gd name="T9" fmla="*/ 2084232 h 286979"/>
                <a:gd name="T10" fmla="*/ 1968538 w 298091"/>
                <a:gd name="T11" fmla="*/ 1775154 h 286979"/>
                <a:gd name="T12" fmla="*/ 2019513 w 298091"/>
                <a:gd name="T13" fmla="*/ 1724298 h 286979"/>
                <a:gd name="T14" fmla="*/ 87339 w 298091"/>
                <a:gd name="T15" fmla="*/ 1297113 h 286979"/>
                <a:gd name="T16" fmla="*/ 123059 w 298091"/>
                <a:gd name="T17" fmla="*/ 1355516 h 286979"/>
                <a:gd name="T18" fmla="*/ 103204 w 298091"/>
                <a:gd name="T19" fmla="*/ 1624180 h 286979"/>
                <a:gd name="T20" fmla="*/ 516034 w 298091"/>
                <a:gd name="T21" fmla="*/ 2655978 h 286979"/>
                <a:gd name="T22" fmla="*/ 512077 w 298091"/>
                <a:gd name="T23" fmla="*/ 2722177 h 286979"/>
                <a:gd name="T24" fmla="*/ 480311 w 298091"/>
                <a:gd name="T25" fmla="*/ 2737742 h 286979"/>
                <a:gd name="T26" fmla="*/ 440622 w 298091"/>
                <a:gd name="T27" fmla="*/ 2722177 h 286979"/>
                <a:gd name="T28" fmla="*/ 0 w 298091"/>
                <a:gd name="T29" fmla="*/ 1624180 h 286979"/>
                <a:gd name="T30" fmla="*/ 27789 w 298091"/>
                <a:gd name="T31" fmla="*/ 1339943 h 286979"/>
                <a:gd name="T32" fmla="*/ 87339 w 298091"/>
                <a:gd name="T33" fmla="*/ 1297113 h 286979"/>
                <a:gd name="T34" fmla="*/ 1640304 w 298091"/>
                <a:gd name="T35" fmla="*/ 797718 h 286979"/>
                <a:gd name="T36" fmla="*/ 1027215 w 298091"/>
                <a:gd name="T37" fmla="*/ 1783996 h 286979"/>
                <a:gd name="T38" fmla="*/ 1640304 w 298091"/>
                <a:gd name="T39" fmla="*/ 2394559 h 286979"/>
                <a:gd name="T40" fmla="*/ 2249493 w 298091"/>
                <a:gd name="T41" fmla="*/ 1783996 h 286979"/>
                <a:gd name="T42" fmla="*/ 1640304 w 298091"/>
                <a:gd name="T43" fmla="*/ 797718 h 286979"/>
                <a:gd name="T44" fmla="*/ 1605171 w 298091"/>
                <a:gd name="T45" fmla="*/ 688127 h 286979"/>
                <a:gd name="T46" fmla="*/ 1671548 w 298091"/>
                <a:gd name="T47" fmla="*/ 688127 h 286979"/>
                <a:gd name="T48" fmla="*/ 2347132 w 298091"/>
                <a:gd name="T49" fmla="*/ 1783996 h 286979"/>
                <a:gd name="T50" fmla="*/ 1640304 w 298091"/>
                <a:gd name="T51" fmla="*/ 2496328 h 286979"/>
                <a:gd name="T52" fmla="*/ 933490 w 298091"/>
                <a:gd name="T53" fmla="*/ 1783996 h 286979"/>
                <a:gd name="T54" fmla="*/ 1605171 w 298091"/>
                <a:gd name="T55" fmla="*/ 688127 h 286979"/>
                <a:gd name="T56" fmla="*/ 2527814 w 298091"/>
                <a:gd name="T57" fmla="*/ 636297 h 286979"/>
                <a:gd name="T58" fmla="*/ 2952125 w 298091"/>
                <a:gd name="T59" fmla="*/ 1604761 h 286979"/>
                <a:gd name="T60" fmla="*/ 2901060 w 298091"/>
                <a:gd name="T61" fmla="*/ 1651429 h 286979"/>
                <a:gd name="T62" fmla="*/ 2853916 w 298091"/>
                <a:gd name="T63" fmla="*/ 1604761 h 286979"/>
                <a:gd name="T64" fmla="*/ 2461025 w 298091"/>
                <a:gd name="T65" fmla="*/ 710205 h 286979"/>
                <a:gd name="T66" fmla="*/ 2457104 w 298091"/>
                <a:gd name="T67" fmla="*/ 640190 h 286979"/>
                <a:gd name="T68" fmla="*/ 2527814 w 298091"/>
                <a:gd name="T69" fmla="*/ 636297 h 286979"/>
                <a:gd name="T70" fmla="*/ 1618807 w 298091"/>
                <a:gd name="T71" fmla="*/ 293139 h 286979"/>
                <a:gd name="T72" fmla="*/ 1665708 w 298091"/>
                <a:gd name="T73" fmla="*/ 343983 h 286979"/>
                <a:gd name="T74" fmla="*/ 1618807 w 298091"/>
                <a:gd name="T75" fmla="*/ 390902 h 286979"/>
                <a:gd name="T76" fmla="*/ 391584 w 298091"/>
                <a:gd name="T77" fmla="*/ 1618877 h 286979"/>
                <a:gd name="T78" fmla="*/ 1618807 w 298091"/>
                <a:gd name="T79" fmla="*/ 2842962 h 286979"/>
                <a:gd name="T80" fmla="*/ 2451284 w 298091"/>
                <a:gd name="T81" fmla="*/ 2518362 h 286979"/>
                <a:gd name="T82" fmla="*/ 2517723 w 298091"/>
                <a:gd name="T83" fmla="*/ 2522279 h 286979"/>
                <a:gd name="T84" fmla="*/ 2517723 w 298091"/>
                <a:gd name="T85" fmla="*/ 2588758 h 286979"/>
                <a:gd name="T86" fmla="*/ 1618807 w 298091"/>
                <a:gd name="T87" fmla="*/ 2944638 h 286979"/>
                <a:gd name="T88" fmla="*/ 293877 w 298091"/>
                <a:gd name="T89" fmla="*/ 1618877 h 286979"/>
                <a:gd name="T90" fmla="*/ 1618807 w 298091"/>
                <a:gd name="T91" fmla="*/ 293139 h 286979"/>
                <a:gd name="T92" fmla="*/ 1628750 w 298091"/>
                <a:gd name="T93" fmla="*/ 0 h 286979"/>
                <a:gd name="T94" fmla="*/ 3246038 w 298091"/>
                <a:gd name="T95" fmla="*/ 1615101 h 286979"/>
                <a:gd name="T96" fmla="*/ 2226448 w 298091"/>
                <a:gd name="T97" fmla="*/ 3117082 h 286979"/>
                <a:gd name="T98" fmla="*/ 2210825 w 298091"/>
                <a:gd name="T99" fmla="*/ 3117082 h 286979"/>
                <a:gd name="T100" fmla="*/ 2163939 w 298091"/>
                <a:gd name="T101" fmla="*/ 3085870 h 286979"/>
                <a:gd name="T102" fmla="*/ 2191287 w 298091"/>
                <a:gd name="T103" fmla="*/ 3023449 h 286979"/>
                <a:gd name="T104" fmla="*/ 3144475 w 298091"/>
                <a:gd name="T105" fmla="*/ 1615101 h 286979"/>
                <a:gd name="T106" fmla="*/ 1628750 w 298091"/>
                <a:gd name="T107" fmla="*/ 97525 h 286979"/>
                <a:gd name="T108" fmla="*/ 1124806 w 298091"/>
                <a:gd name="T109" fmla="*/ 183354 h 286979"/>
                <a:gd name="T110" fmla="*/ 1058407 w 298091"/>
                <a:gd name="T111" fmla="*/ 152159 h 286979"/>
                <a:gd name="T112" fmla="*/ 1089668 w 298091"/>
                <a:gd name="T113" fmla="*/ 89723 h 286979"/>
                <a:gd name="T114" fmla="*/ 1628750 w 298091"/>
                <a:gd name="T115" fmla="*/ 0 h 28697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98091" h="286979">
                  <a:moveTo>
                    <a:pt x="185457" y="158750"/>
                  </a:moveTo>
                  <a:cubicBezTo>
                    <a:pt x="187979" y="158750"/>
                    <a:pt x="190140" y="160911"/>
                    <a:pt x="190140" y="163433"/>
                  </a:cubicBezTo>
                  <a:cubicBezTo>
                    <a:pt x="190140" y="184324"/>
                    <a:pt x="172851" y="201253"/>
                    <a:pt x="152320" y="201253"/>
                  </a:cubicBezTo>
                  <a:cubicBezTo>
                    <a:pt x="149798" y="201253"/>
                    <a:pt x="147637" y="199092"/>
                    <a:pt x="147637" y="196570"/>
                  </a:cubicBezTo>
                  <a:cubicBezTo>
                    <a:pt x="147637" y="194049"/>
                    <a:pt x="149798" y="191888"/>
                    <a:pt x="152320" y="191888"/>
                  </a:cubicBezTo>
                  <a:cubicBezTo>
                    <a:pt x="167808" y="191888"/>
                    <a:pt x="180775" y="179281"/>
                    <a:pt x="180775" y="163433"/>
                  </a:cubicBezTo>
                  <a:cubicBezTo>
                    <a:pt x="180775" y="160911"/>
                    <a:pt x="182936" y="158750"/>
                    <a:pt x="185457" y="158750"/>
                  </a:cubicBezTo>
                  <a:close/>
                  <a:moveTo>
                    <a:pt x="8020" y="119421"/>
                  </a:moveTo>
                  <a:cubicBezTo>
                    <a:pt x="10207" y="120138"/>
                    <a:pt x="12029" y="122648"/>
                    <a:pt x="11300" y="124798"/>
                  </a:cubicBezTo>
                  <a:cubicBezTo>
                    <a:pt x="10207" y="133043"/>
                    <a:pt x="9478" y="141288"/>
                    <a:pt x="9478" y="149533"/>
                  </a:cubicBezTo>
                  <a:cubicBezTo>
                    <a:pt x="9478" y="184663"/>
                    <a:pt x="22965" y="218359"/>
                    <a:pt x="47389" y="244527"/>
                  </a:cubicBezTo>
                  <a:cubicBezTo>
                    <a:pt x="48847" y="246319"/>
                    <a:pt x="48847" y="249187"/>
                    <a:pt x="47025" y="250621"/>
                  </a:cubicBezTo>
                  <a:cubicBezTo>
                    <a:pt x="46296" y="251696"/>
                    <a:pt x="45202" y="252055"/>
                    <a:pt x="44108" y="252055"/>
                  </a:cubicBezTo>
                  <a:cubicBezTo>
                    <a:pt x="42650" y="252055"/>
                    <a:pt x="41557" y="251696"/>
                    <a:pt x="40463" y="250621"/>
                  </a:cubicBezTo>
                  <a:cubicBezTo>
                    <a:pt x="14581" y="223019"/>
                    <a:pt x="0" y="187172"/>
                    <a:pt x="0" y="149533"/>
                  </a:cubicBezTo>
                  <a:cubicBezTo>
                    <a:pt x="0" y="140571"/>
                    <a:pt x="1093" y="131968"/>
                    <a:pt x="2552" y="123364"/>
                  </a:cubicBezTo>
                  <a:cubicBezTo>
                    <a:pt x="2916" y="120855"/>
                    <a:pt x="5103" y="119063"/>
                    <a:pt x="8020" y="119421"/>
                  </a:cubicBezTo>
                  <a:close/>
                  <a:moveTo>
                    <a:pt x="150633" y="73443"/>
                  </a:moveTo>
                  <a:cubicBezTo>
                    <a:pt x="138440" y="85334"/>
                    <a:pt x="94331" y="132178"/>
                    <a:pt x="94331" y="164247"/>
                  </a:cubicBezTo>
                  <a:cubicBezTo>
                    <a:pt x="94331" y="195236"/>
                    <a:pt x="119793" y="220459"/>
                    <a:pt x="150633" y="220459"/>
                  </a:cubicBezTo>
                  <a:cubicBezTo>
                    <a:pt x="181474" y="220459"/>
                    <a:pt x="206576" y="195236"/>
                    <a:pt x="206576" y="164247"/>
                  </a:cubicBezTo>
                  <a:cubicBezTo>
                    <a:pt x="206576" y="131817"/>
                    <a:pt x="162826" y="85334"/>
                    <a:pt x="150633" y="73443"/>
                  </a:cubicBezTo>
                  <a:close/>
                  <a:moveTo>
                    <a:pt x="147406" y="63354"/>
                  </a:moveTo>
                  <a:cubicBezTo>
                    <a:pt x="149199" y="61913"/>
                    <a:pt x="151709" y="61913"/>
                    <a:pt x="153502" y="63354"/>
                  </a:cubicBezTo>
                  <a:cubicBezTo>
                    <a:pt x="156012" y="65877"/>
                    <a:pt x="215542" y="122809"/>
                    <a:pt x="215542" y="164247"/>
                  </a:cubicBezTo>
                  <a:cubicBezTo>
                    <a:pt x="215542" y="200281"/>
                    <a:pt x="186494" y="229828"/>
                    <a:pt x="150633" y="229828"/>
                  </a:cubicBezTo>
                  <a:cubicBezTo>
                    <a:pt x="114772" y="229828"/>
                    <a:pt x="85725" y="200281"/>
                    <a:pt x="85725" y="164247"/>
                  </a:cubicBezTo>
                  <a:cubicBezTo>
                    <a:pt x="85725" y="123169"/>
                    <a:pt x="144895" y="66237"/>
                    <a:pt x="147406" y="63354"/>
                  </a:cubicBezTo>
                  <a:close/>
                  <a:moveTo>
                    <a:pt x="232135" y="58582"/>
                  </a:moveTo>
                  <a:cubicBezTo>
                    <a:pt x="256670" y="81499"/>
                    <a:pt x="271101" y="114085"/>
                    <a:pt x="271101" y="147745"/>
                  </a:cubicBezTo>
                  <a:cubicBezTo>
                    <a:pt x="271101" y="150251"/>
                    <a:pt x="269297" y="152042"/>
                    <a:pt x="266411" y="152042"/>
                  </a:cubicBezTo>
                  <a:cubicBezTo>
                    <a:pt x="264246" y="152042"/>
                    <a:pt x="262081" y="150251"/>
                    <a:pt x="262081" y="147745"/>
                  </a:cubicBezTo>
                  <a:cubicBezTo>
                    <a:pt x="262081" y="116592"/>
                    <a:pt x="249093" y="86513"/>
                    <a:pt x="226002" y="65386"/>
                  </a:cubicBezTo>
                  <a:cubicBezTo>
                    <a:pt x="223837" y="63595"/>
                    <a:pt x="223837" y="60731"/>
                    <a:pt x="225641" y="58940"/>
                  </a:cubicBezTo>
                  <a:cubicBezTo>
                    <a:pt x="227445" y="57150"/>
                    <a:pt x="230331" y="57150"/>
                    <a:pt x="232135" y="58582"/>
                  </a:cubicBezTo>
                  <a:close/>
                  <a:moveTo>
                    <a:pt x="148659" y="26988"/>
                  </a:moveTo>
                  <a:cubicBezTo>
                    <a:pt x="151171" y="26988"/>
                    <a:pt x="152966" y="29148"/>
                    <a:pt x="152966" y="31669"/>
                  </a:cubicBezTo>
                  <a:cubicBezTo>
                    <a:pt x="152966" y="33829"/>
                    <a:pt x="151171" y="35989"/>
                    <a:pt x="148659" y="35989"/>
                  </a:cubicBezTo>
                  <a:cubicBezTo>
                    <a:pt x="86566" y="35989"/>
                    <a:pt x="35960" y="86396"/>
                    <a:pt x="35960" y="149045"/>
                  </a:cubicBezTo>
                  <a:cubicBezTo>
                    <a:pt x="35960" y="211335"/>
                    <a:pt x="86566" y="261742"/>
                    <a:pt x="148659" y="261742"/>
                  </a:cubicBezTo>
                  <a:cubicBezTo>
                    <a:pt x="177013" y="261742"/>
                    <a:pt x="203931" y="250940"/>
                    <a:pt x="225107" y="231857"/>
                  </a:cubicBezTo>
                  <a:cubicBezTo>
                    <a:pt x="226902" y="230057"/>
                    <a:pt x="229414" y="230057"/>
                    <a:pt x="231209" y="232218"/>
                  </a:cubicBezTo>
                  <a:cubicBezTo>
                    <a:pt x="233003" y="233658"/>
                    <a:pt x="233003" y="236898"/>
                    <a:pt x="231209" y="238338"/>
                  </a:cubicBezTo>
                  <a:cubicBezTo>
                    <a:pt x="208597" y="259221"/>
                    <a:pt x="179166" y="271103"/>
                    <a:pt x="148659" y="271103"/>
                  </a:cubicBezTo>
                  <a:cubicBezTo>
                    <a:pt x="81542" y="271103"/>
                    <a:pt x="26987" y="216375"/>
                    <a:pt x="26987" y="149045"/>
                  </a:cubicBezTo>
                  <a:cubicBezTo>
                    <a:pt x="26987" y="81716"/>
                    <a:pt x="81542" y="26988"/>
                    <a:pt x="148659" y="26988"/>
                  </a:cubicBezTo>
                  <a:close/>
                  <a:moveTo>
                    <a:pt x="149572" y="0"/>
                  </a:moveTo>
                  <a:cubicBezTo>
                    <a:pt x="231365" y="0"/>
                    <a:pt x="298091" y="66447"/>
                    <a:pt x="298091" y="148697"/>
                  </a:cubicBezTo>
                  <a:cubicBezTo>
                    <a:pt x="298091" y="209757"/>
                    <a:pt x="261141" y="263992"/>
                    <a:pt x="204460" y="286979"/>
                  </a:cubicBezTo>
                  <a:cubicBezTo>
                    <a:pt x="204101" y="286979"/>
                    <a:pt x="203384" y="286979"/>
                    <a:pt x="203025" y="286979"/>
                  </a:cubicBezTo>
                  <a:cubicBezTo>
                    <a:pt x="201231" y="286979"/>
                    <a:pt x="199437" y="285901"/>
                    <a:pt x="198720" y="284106"/>
                  </a:cubicBezTo>
                  <a:cubicBezTo>
                    <a:pt x="197644" y="281951"/>
                    <a:pt x="199079" y="279077"/>
                    <a:pt x="201231" y="278359"/>
                  </a:cubicBezTo>
                  <a:cubicBezTo>
                    <a:pt x="254684" y="257168"/>
                    <a:pt x="288764" y="205806"/>
                    <a:pt x="288764" y="148697"/>
                  </a:cubicBezTo>
                  <a:cubicBezTo>
                    <a:pt x="288764" y="71475"/>
                    <a:pt x="226343" y="8979"/>
                    <a:pt x="149572" y="8979"/>
                  </a:cubicBezTo>
                  <a:cubicBezTo>
                    <a:pt x="133429" y="8979"/>
                    <a:pt x="118003" y="11493"/>
                    <a:pt x="103294" y="16881"/>
                  </a:cubicBezTo>
                  <a:cubicBezTo>
                    <a:pt x="100783" y="17599"/>
                    <a:pt x="98272" y="16163"/>
                    <a:pt x="97196" y="14008"/>
                  </a:cubicBezTo>
                  <a:cubicBezTo>
                    <a:pt x="96837" y="11853"/>
                    <a:pt x="97913" y="8979"/>
                    <a:pt x="100066" y="8261"/>
                  </a:cubicBezTo>
                  <a:cubicBezTo>
                    <a:pt x="115850" y="2514"/>
                    <a:pt x="132352" y="0"/>
                    <a:pt x="1495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D0062B9F-04B6-4EDD-BB73-EB62C568BD8B}"/>
                </a:ext>
              </a:extLst>
            </p:cNvPr>
            <p:cNvSpPr txBox="1"/>
            <p:nvPr/>
          </p:nvSpPr>
          <p:spPr>
            <a:xfrm>
              <a:off x="1676688" y="5350207"/>
              <a:ext cx="2080774" cy="3524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v-LV"/>
              </a:defPPr>
              <a:lvl1pPr algn="ctr">
                <a:defRPr sz="2000">
                  <a:solidFill>
                    <a:schemeClr val="bg1">
                      <a:lumMod val="95000"/>
                    </a:schemeClr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lv-LV" dirty="0"/>
                <a:t>Piesārņojuma pārvaldība</a:t>
              </a:r>
              <a:endParaRPr lang="en-GB" dirty="0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D1529D99-6F7B-45E5-973B-6C58F97192DC}"/>
              </a:ext>
            </a:extLst>
          </p:cNvPr>
          <p:cNvGrpSpPr/>
          <p:nvPr/>
        </p:nvGrpSpPr>
        <p:grpSpPr>
          <a:xfrm>
            <a:off x="8038324" y="4557914"/>
            <a:ext cx="1999710" cy="2102877"/>
            <a:chOff x="1676688" y="3814164"/>
            <a:chExt cx="2080774" cy="2102877"/>
          </a:xfrm>
        </p:grpSpPr>
        <p:sp>
          <p:nvSpPr>
            <p:cNvPr id="103" name="Rounded Rectangle 10">
              <a:extLst>
                <a:ext uri="{FF2B5EF4-FFF2-40B4-BE49-F238E27FC236}">
                  <a16:creationId xmlns:a16="http://schemas.microsoft.com/office/drawing/2014/main" id="{9D3E4CEE-361C-46BB-AEFD-36EB7529A9B9}"/>
                </a:ext>
              </a:extLst>
            </p:cNvPr>
            <p:cNvSpPr/>
            <p:nvPr/>
          </p:nvSpPr>
          <p:spPr>
            <a:xfrm>
              <a:off x="1735500" y="3814164"/>
              <a:ext cx="1976007" cy="2102877"/>
            </a:xfrm>
            <a:prstGeom prst="roundRect">
              <a:avLst>
                <a:gd name="adj" fmla="val 9513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28E70CF9-2E37-427F-B776-8A477F99CA88}"/>
                </a:ext>
              </a:extLst>
            </p:cNvPr>
            <p:cNvSpPr/>
            <p:nvPr/>
          </p:nvSpPr>
          <p:spPr>
            <a:xfrm>
              <a:off x="2136628" y="3994987"/>
              <a:ext cx="1255886" cy="122784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05" name="Freeform 677">
              <a:extLst>
                <a:ext uri="{FF2B5EF4-FFF2-40B4-BE49-F238E27FC236}">
                  <a16:creationId xmlns:a16="http://schemas.microsoft.com/office/drawing/2014/main" id="{1C50BE5E-F8A4-472B-A55A-65E3D5F77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1641" y="4187467"/>
              <a:ext cx="859745" cy="826968"/>
            </a:xfrm>
            <a:custGeom>
              <a:avLst/>
              <a:gdLst>
                <a:gd name="T0" fmla="*/ 2019513 w 298091"/>
                <a:gd name="T1" fmla="*/ 1724298 h 286979"/>
                <a:gd name="T2" fmla="*/ 2070516 w 298091"/>
                <a:gd name="T3" fmla="*/ 1775154 h 286979"/>
                <a:gd name="T4" fmla="*/ 1658673 w 298091"/>
                <a:gd name="T5" fmla="*/ 2185953 h 286979"/>
                <a:gd name="T6" fmla="*/ 1607681 w 298091"/>
                <a:gd name="T7" fmla="*/ 2135088 h 286979"/>
                <a:gd name="T8" fmla="*/ 1658673 w 298091"/>
                <a:gd name="T9" fmla="*/ 2084232 h 286979"/>
                <a:gd name="T10" fmla="*/ 1968538 w 298091"/>
                <a:gd name="T11" fmla="*/ 1775154 h 286979"/>
                <a:gd name="T12" fmla="*/ 2019513 w 298091"/>
                <a:gd name="T13" fmla="*/ 1724298 h 286979"/>
                <a:gd name="T14" fmla="*/ 87339 w 298091"/>
                <a:gd name="T15" fmla="*/ 1297113 h 286979"/>
                <a:gd name="T16" fmla="*/ 123059 w 298091"/>
                <a:gd name="T17" fmla="*/ 1355516 h 286979"/>
                <a:gd name="T18" fmla="*/ 103204 w 298091"/>
                <a:gd name="T19" fmla="*/ 1624180 h 286979"/>
                <a:gd name="T20" fmla="*/ 516034 w 298091"/>
                <a:gd name="T21" fmla="*/ 2655978 h 286979"/>
                <a:gd name="T22" fmla="*/ 512077 w 298091"/>
                <a:gd name="T23" fmla="*/ 2722177 h 286979"/>
                <a:gd name="T24" fmla="*/ 480311 w 298091"/>
                <a:gd name="T25" fmla="*/ 2737742 h 286979"/>
                <a:gd name="T26" fmla="*/ 440622 w 298091"/>
                <a:gd name="T27" fmla="*/ 2722177 h 286979"/>
                <a:gd name="T28" fmla="*/ 0 w 298091"/>
                <a:gd name="T29" fmla="*/ 1624180 h 286979"/>
                <a:gd name="T30" fmla="*/ 27789 w 298091"/>
                <a:gd name="T31" fmla="*/ 1339943 h 286979"/>
                <a:gd name="T32" fmla="*/ 87339 w 298091"/>
                <a:gd name="T33" fmla="*/ 1297113 h 286979"/>
                <a:gd name="T34" fmla="*/ 1640304 w 298091"/>
                <a:gd name="T35" fmla="*/ 797718 h 286979"/>
                <a:gd name="T36" fmla="*/ 1027215 w 298091"/>
                <a:gd name="T37" fmla="*/ 1783996 h 286979"/>
                <a:gd name="T38" fmla="*/ 1640304 w 298091"/>
                <a:gd name="T39" fmla="*/ 2394559 h 286979"/>
                <a:gd name="T40" fmla="*/ 2249493 w 298091"/>
                <a:gd name="T41" fmla="*/ 1783996 h 286979"/>
                <a:gd name="T42" fmla="*/ 1640304 w 298091"/>
                <a:gd name="T43" fmla="*/ 797718 h 286979"/>
                <a:gd name="T44" fmla="*/ 1605171 w 298091"/>
                <a:gd name="T45" fmla="*/ 688127 h 286979"/>
                <a:gd name="T46" fmla="*/ 1671548 w 298091"/>
                <a:gd name="T47" fmla="*/ 688127 h 286979"/>
                <a:gd name="T48" fmla="*/ 2347132 w 298091"/>
                <a:gd name="T49" fmla="*/ 1783996 h 286979"/>
                <a:gd name="T50" fmla="*/ 1640304 w 298091"/>
                <a:gd name="T51" fmla="*/ 2496328 h 286979"/>
                <a:gd name="T52" fmla="*/ 933490 w 298091"/>
                <a:gd name="T53" fmla="*/ 1783996 h 286979"/>
                <a:gd name="T54" fmla="*/ 1605171 w 298091"/>
                <a:gd name="T55" fmla="*/ 688127 h 286979"/>
                <a:gd name="T56" fmla="*/ 2527814 w 298091"/>
                <a:gd name="T57" fmla="*/ 636297 h 286979"/>
                <a:gd name="T58" fmla="*/ 2952125 w 298091"/>
                <a:gd name="T59" fmla="*/ 1604761 h 286979"/>
                <a:gd name="T60" fmla="*/ 2901060 w 298091"/>
                <a:gd name="T61" fmla="*/ 1651429 h 286979"/>
                <a:gd name="T62" fmla="*/ 2853916 w 298091"/>
                <a:gd name="T63" fmla="*/ 1604761 h 286979"/>
                <a:gd name="T64" fmla="*/ 2461025 w 298091"/>
                <a:gd name="T65" fmla="*/ 710205 h 286979"/>
                <a:gd name="T66" fmla="*/ 2457104 w 298091"/>
                <a:gd name="T67" fmla="*/ 640190 h 286979"/>
                <a:gd name="T68" fmla="*/ 2527814 w 298091"/>
                <a:gd name="T69" fmla="*/ 636297 h 286979"/>
                <a:gd name="T70" fmla="*/ 1618807 w 298091"/>
                <a:gd name="T71" fmla="*/ 293139 h 286979"/>
                <a:gd name="T72" fmla="*/ 1665708 w 298091"/>
                <a:gd name="T73" fmla="*/ 343983 h 286979"/>
                <a:gd name="T74" fmla="*/ 1618807 w 298091"/>
                <a:gd name="T75" fmla="*/ 390902 h 286979"/>
                <a:gd name="T76" fmla="*/ 391584 w 298091"/>
                <a:gd name="T77" fmla="*/ 1618877 h 286979"/>
                <a:gd name="T78" fmla="*/ 1618807 w 298091"/>
                <a:gd name="T79" fmla="*/ 2842962 h 286979"/>
                <a:gd name="T80" fmla="*/ 2451284 w 298091"/>
                <a:gd name="T81" fmla="*/ 2518362 h 286979"/>
                <a:gd name="T82" fmla="*/ 2517723 w 298091"/>
                <a:gd name="T83" fmla="*/ 2522279 h 286979"/>
                <a:gd name="T84" fmla="*/ 2517723 w 298091"/>
                <a:gd name="T85" fmla="*/ 2588758 h 286979"/>
                <a:gd name="T86" fmla="*/ 1618807 w 298091"/>
                <a:gd name="T87" fmla="*/ 2944638 h 286979"/>
                <a:gd name="T88" fmla="*/ 293877 w 298091"/>
                <a:gd name="T89" fmla="*/ 1618877 h 286979"/>
                <a:gd name="T90" fmla="*/ 1618807 w 298091"/>
                <a:gd name="T91" fmla="*/ 293139 h 286979"/>
                <a:gd name="T92" fmla="*/ 1628750 w 298091"/>
                <a:gd name="T93" fmla="*/ 0 h 286979"/>
                <a:gd name="T94" fmla="*/ 3246038 w 298091"/>
                <a:gd name="T95" fmla="*/ 1615101 h 286979"/>
                <a:gd name="T96" fmla="*/ 2226448 w 298091"/>
                <a:gd name="T97" fmla="*/ 3117082 h 286979"/>
                <a:gd name="T98" fmla="*/ 2210825 w 298091"/>
                <a:gd name="T99" fmla="*/ 3117082 h 286979"/>
                <a:gd name="T100" fmla="*/ 2163939 w 298091"/>
                <a:gd name="T101" fmla="*/ 3085870 h 286979"/>
                <a:gd name="T102" fmla="*/ 2191287 w 298091"/>
                <a:gd name="T103" fmla="*/ 3023449 h 286979"/>
                <a:gd name="T104" fmla="*/ 3144475 w 298091"/>
                <a:gd name="T105" fmla="*/ 1615101 h 286979"/>
                <a:gd name="T106" fmla="*/ 1628750 w 298091"/>
                <a:gd name="T107" fmla="*/ 97525 h 286979"/>
                <a:gd name="T108" fmla="*/ 1124806 w 298091"/>
                <a:gd name="T109" fmla="*/ 183354 h 286979"/>
                <a:gd name="T110" fmla="*/ 1058407 w 298091"/>
                <a:gd name="T111" fmla="*/ 152159 h 286979"/>
                <a:gd name="T112" fmla="*/ 1089668 w 298091"/>
                <a:gd name="T113" fmla="*/ 89723 h 286979"/>
                <a:gd name="T114" fmla="*/ 1628750 w 298091"/>
                <a:gd name="T115" fmla="*/ 0 h 28697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98091" h="286979">
                  <a:moveTo>
                    <a:pt x="185457" y="158750"/>
                  </a:moveTo>
                  <a:cubicBezTo>
                    <a:pt x="187979" y="158750"/>
                    <a:pt x="190140" y="160911"/>
                    <a:pt x="190140" y="163433"/>
                  </a:cubicBezTo>
                  <a:cubicBezTo>
                    <a:pt x="190140" y="184324"/>
                    <a:pt x="172851" y="201253"/>
                    <a:pt x="152320" y="201253"/>
                  </a:cubicBezTo>
                  <a:cubicBezTo>
                    <a:pt x="149798" y="201253"/>
                    <a:pt x="147637" y="199092"/>
                    <a:pt x="147637" y="196570"/>
                  </a:cubicBezTo>
                  <a:cubicBezTo>
                    <a:pt x="147637" y="194049"/>
                    <a:pt x="149798" y="191888"/>
                    <a:pt x="152320" y="191888"/>
                  </a:cubicBezTo>
                  <a:cubicBezTo>
                    <a:pt x="167808" y="191888"/>
                    <a:pt x="180775" y="179281"/>
                    <a:pt x="180775" y="163433"/>
                  </a:cubicBezTo>
                  <a:cubicBezTo>
                    <a:pt x="180775" y="160911"/>
                    <a:pt x="182936" y="158750"/>
                    <a:pt x="185457" y="158750"/>
                  </a:cubicBezTo>
                  <a:close/>
                  <a:moveTo>
                    <a:pt x="8020" y="119421"/>
                  </a:moveTo>
                  <a:cubicBezTo>
                    <a:pt x="10207" y="120138"/>
                    <a:pt x="12029" y="122648"/>
                    <a:pt x="11300" y="124798"/>
                  </a:cubicBezTo>
                  <a:cubicBezTo>
                    <a:pt x="10207" y="133043"/>
                    <a:pt x="9478" y="141288"/>
                    <a:pt x="9478" y="149533"/>
                  </a:cubicBezTo>
                  <a:cubicBezTo>
                    <a:pt x="9478" y="184663"/>
                    <a:pt x="22965" y="218359"/>
                    <a:pt x="47389" y="244527"/>
                  </a:cubicBezTo>
                  <a:cubicBezTo>
                    <a:pt x="48847" y="246319"/>
                    <a:pt x="48847" y="249187"/>
                    <a:pt x="47025" y="250621"/>
                  </a:cubicBezTo>
                  <a:cubicBezTo>
                    <a:pt x="46296" y="251696"/>
                    <a:pt x="45202" y="252055"/>
                    <a:pt x="44108" y="252055"/>
                  </a:cubicBezTo>
                  <a:cubicBezTo>
                    <a:pt x="42650" y="252055"/>
                    <a:pt x="41557" y="251696"/>
                    <a:pt x="40463" y="250621"/>
                  </a:cubicBezTo>
                  <a:cubicBezTo>
                    <a:pt x="14581" y="223019"/>
                    <a:pt x="0" y="187172"/>
                    <a:pt x="0" y="149533"/>
                  </a:cubicBezTo>
                  <a:cubicBezTo>
                    <a:pt x="0" y="140571"/>
                    <a:pt x="1093" y="131968"/>
                    <a:pt x="2552" y="123364"/>
                  </a:cubicBezTo>
                  <a:cubicBezTo>
                    <a:pt x="2916" y="120855"/>
                    <a:pt x="5103" y="119063"/>
                    <a:pt x="8020" y="119421"/>
                  </a:cubicBezTo>
                  <a:close/>
                  <a:moveTo>
                    <a:pt x="150633" y="73443"/>
                  </a:moveTo>
                  <a:cubicBezTo>
                    <a:pt x="138440" y="85334"/>
                    <a:pt x="94331" y="132178"/>
                    <a:pt x="94331" y="164247"/>
                  </a:cubicBezTo>
                  <a:cubicBezTo>
                    <a:pt x="94331" y="195236"/>
                    <a:pt x="119793" y="220459"/>
                    <a:pt x="150633" y="220459"/>
                  </a:cubicBezTo>
                  <a:cubicBezTo>
                    <a:pt x="181474" y="220459"/>
                    <a:pt x="206576" y="195236"/>
                    <a:pt x="206576" y="164247"/>
                  </a:cubicBezTo>
                  <a:cubicBezTo>
                    <a:pt x="206576" y="131817"/>
                    <a:pt x="162826" y="85334"/>
                    <a:pt x="150633" y="73443"/>
                  </a:cubicBezTo>
                  <a:close/>
                  <a:moveTo>
                    <a:pt x="147406" y="63354"/>
                  </a:moveTo>
                  <a:cubicBezTo>
                    <a:pt x="149199" y="61913"/>
                    <a:pt x="151709" y="61913"/>
                    <a:pt x="153502" y="63354"/>
                  </a:cubicBezTo>
                  <a:cubicBezTo>
                    <a:pt x="156012" y="65877"/>
                    <a:pt x="215542" y="122809"/>
                    <a:pt x="215542" y="164247"/>
                  </a:cubicBezTo>
                  <a:cubicBezTo>
                    <a:pt x="215542" y="200281"/>
                    <a:pt x="186494" y="229828"/>
                    <a:pt x="150633" y="229828"/>
                  </a:cubicBezTo>
                  <a:cubicBezTo>
                    <a:pt x="114772" y="229828"/>
                    <a:pt x="85725" y="200281"/>
                    <a:pt x="85725" y="164247"/>
                  </a:cubicBezTo>
                  <a:cubicBezTo>
                    <a:pt x="85725" y="123169"/>
                    <a:pt x="144895" y="66237"/>
                    <a:pt x="147406" y="63354"/>
                  </a:cubicBezTo>
                  <a:close/>
                  <a:moveTo>
                    <a:pt x="232135" y="58582"/>
                  </a:moveTo>
                  <a:cubicBezTo>
                    <a:pt x="256670" y="81499"/>
                    <a:pt x="271101" y="114085"/>
                    <a:pt x="271101" y="147745"/>
                  </a:cubicBezTo>
                  <a:cubicBezTo>
                    <a:pt x="271101" y="150251"/>
                    <a:pt x="269297" y="152042"/>
                    <a:pt x="266411" y="152042"/>
                  </a:cubicBezTo>
                  <a:cubicBezTo>
                    <a:pt x="264246" y="152042"/>
                    <a:pt x="262081" y="150251"/>
                    <a:pt x="262081" y="147745"/>
                  </a:cubicBezTo>
                  <a:cubicBezTo>
                    <a:pt x="262081" y="116592"/>
                    <a:pt x="249093" y="86513"/>
                    <a:pt x="226002" y="65386"/>
                  </a:cubicBezTo>
                  <a:cubicBezTo>
                    <a:pt x="223837" y="63595"/>
                    <a:pt x="223837" y="60731"/>
                    <a:pt x="225641" y="58940"/>
                  </a:cubicBezTo>
                  <a:cubicBezTo>
                    <a:pt x="227445" y="57150"/>
                    <a:pt x="230331" y="57150"/>
                    <a:pt x="232135" y="58582"/>
                  </a:cubicBezTo>
                  <a:close/>
                  <a:moveTo>
                    <a:pt x="148659" y="26988"/>
                  </a:moveTo>
                  <a:cubicBezTo>
                    <a:pt x="151171" y="26988"/>
                    <a:pt x="152966" y="29148"/>
                    <a:pt x="152966" y="31669"/>
                  </a:cubicBezTo>
                  <a:cubicBezTo>
                    <a:pt x="152966" y="33829"/>
                    <a:pt x="151171" y="35989"/>
                    <a:pt x="148659" y="35989"/>
                  </a:cubicBezTo>
                  <a:cubicBezTo>
                    <a:pt x="86566" y="35989"/>
                    <a:pt x="35960" y="86396"/>
                    <a:pt x="35960" y="149045"/>
                  </a:cubicBezTo>
                  <a:cubicBezTo>
                    <a:pt x="35960" y="211335"/>
                    <a:pt x="86566" y="261742"/>
                    <a:pt x="148659" y="261742"/>
                  </a:cubicBezTo>
                  <a:cubicBezTo>
                    <a:pt x="177013" y="261742"/>
                    <a:pt x="203931" y="250940"/>
                    <a:pt x="225107" y="231857"/>
                  </a:cubicBezTo>
                  <a:cubicBezTo>
                    <a:pt x="226902" y="230057"/>
                    <a:pt x="229414" y="230057"/>
                    <a:pt x="231209" y="232218"/>
                  </a:cubicBezTo>
                  <a:cubicBezTo>
                    <a:pt x="233003" y="233658"/>
                    <a:pt x="233003" y="236898"/>
                    <a:pt x="231209" y="238338"/>
                  </a:cubicBezTo>
                  <a:cubicBezTo>
                    <a:pt x="208597" y="259221"/>
                    <a:pt x="179166" y="271103"/>
                    <a:pt x="148659" y="271103"/>
                  </a:cubicBezTo>
                  <a:cubicBezTo>
                    <a:pt x="81542" y="271103"/>
                    <a:pt x="26987" y="216375"/>
                    <a:pt x="26987" y="149045"/>
                  </a:cubicBezTo>
                  <a:cubicBezTo>
                    <a:pt x="26987" y="81716"/>
                    <a:pt x="81542" y="26988"/>
                    <a:pt x="148659" y="26988"/>
                  </a:cubicBezTo>
                  <a:close/>
                  <a:moveTo>
                    <a:pt x="149572" y="0"/>
                  </a:moveTo>
                  <a:cubicBezTo>
                    <a:pt x="231365" y="0"/>
                    <a:pt x="298091" y="66447"/>
                    <a:pt x="298091" y="148697"/>
                  </a:cubicBezTo>
                  <a:cubicBezTo>
                    <a:pt x="298091" y="209757"/>
                    <a:pt x="261141" y="263992"/>
                    <a:pt x="204460" y="286979"/>
                  </a:cubicBezTo>
                  <a:cubicBezTo>
                    <a:pt x="204101" y="286979"/>
                    <a:pt x="203384" y="286979"/>
                    <a:pt x="203025" y="286979"/>
                  </a:cubicBezTo>
                  <a:cubicBezTo>
                    <a:pt x="201231" y="286979"/>
                    <a:pt x="199437" y="285901"/>
                    <a:pt x="198720" y="284106"/>
                  </a:cubicBezTo>
                  <a:cubicBezTo>
                    <a:pt x="197644" y="281951"/>
                    <a:pt x="199079" y="279077"/>
                    <a:pt x="201231" y="278359"/>
                  </a:cubicBezTo>
                  <a:cubicBezTo>
                    <a:pt x="254684" y="257168"/>
                    <a:pt x="288764" y="205806"/>
                    <a:pt x="288764" y="148697"/>
                  </a:cubicBezTo>
                  <a:cubicBezTo>
                    <a:pt x="288764" y="71475"/>
                    <a:pt x="226343" y="8979"/>
                    <a:pt x="149572" y="8979"/>
                  </a:cubicBezTo>
                  <a:cubicBezTo>
                    <a:pt x="133429" y="8979"/>
                    <a:pt x="118003" y="11493"/>
                    <a:pt x="103294" y="16881"/>
                  </a:cubicBezTo>
                  <a:cubicBezTo>
                    <a:pt x="100783" y="17599"/>
                    <a:pt x="98272" y="16163"/>
                    <a:pt x="97196" y="14008"/>
                  </a:cubicBezTo>
                  <a:cubicBezTo>
                    <a:pt x="96837" y="11853"/>
                    <a:pt x="97913" y="8979"/>
                    <a:pt x="100066" y="8261"/>
                  </a:cubicBezTo>
                  <a:cubicBezTo>
                    <a:pt x="115850" y="2514"/>
                    <a:pt x="132352" y="0"/>
                    <a:pt x="149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AB642553-6B1A-4CBA-BDDB-E6F5F941BEA2}"/>
                </a:ext>
              </a:extLst>
            </p:cNvPr>
            <p:cNvSpPr txBox="1"/>
            <p:nvPr/>
          </p:nvSpPr>
          <p:spPr>
            <a:xfrm>
              <a:off x="1676688" y="5350207"/>
              <a:ext cx="2080774" cy="3524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v-LV"/>
              </a:defPPr>
              <a:lvl1pPr algn="ctr">
                <a:defRPr sz="2000">
                  <a:solidFill>
                    <a:schemeClr val="bg1">
                      <a:lumMod val="95000"/>
                    </a:schemeClr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lv-LV" dirty="0"/>
                <a:t>Monitorings</a:t>
              </a:r>
              <a:endParaRPr lang="en-GB" dirty="0"/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17590960-38CD-4E6E-9D73-C72730BA768B}"/>
              </a:ext>
            </a:extLst>
          </p:cNvPr>
          <p:cNvGrpSpPr/>
          <p:nvPr/>
        </p:nvGrpSpPr>
        <p:grpSpPr>
          <a:xfrm>
            <a:off x="10067195" y="4551915"/>
            <a:ext cx="1899024" cy="2102877"/>
            <a:chOff x="1735500" y="3814164"/>
            <a:chExt cx="1976007" cy="2102877"/>
          </a:xfrm>
        </p:grpSpPr>
        <p:sp>
          <p:nvSpPr>
            <p:cNvPr id="108" name="Rounded Rectangle 10">
              <a:extLst>
                <a:ext uri="{FF2B5EF4-FFF2-40B4-BE49-F238E27FC236}">
                  <a16:creationId xmlns:a16="http://schemas.microsoft.com/office/drawing/2014/main" id="{E039619A-49FB-41BF-8A46-5CF289A3A5F0}"/>
                </a:ext>
              </a:extLst>
            </p:cNvPr>
            <p:cNvSpPr/>
            <p:nvPr/>
          </p:nvSpPr>
          <p:spPr>
            <a:xfrm>
              <a:off x="1735500" y="3814164"/>
              <a:ext cx="1976007" cy="2102877"/>
            </a:xfrm>
            <a:prstGeom prst="roundRect">
              <a:avLst>
                <a:gd name="adj" fmla="val 9513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760E6E15-B4F7-4A5B-B59C-58F3A362E2D9}"/>
                </a:ext>
              </a:extLst>
            </p:cNvPr>
            <p:cNvSpPr/>
            <p:nvPr/>
          </p:nvSpPr>
          <p:spPr>
            <a:xfrm>
              <a:off x="2136628" y="3994987"/>
              <a:ext cx="1255886" cy="1227844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10" name="Freeform 677">
              <a:extLst>
                <a:ext uri="{FF2B5EF4-FFF2-40B4-BE49-F238E27FC236}">
                  <a16:creationId xmlns:a16="http://schemas.microsoft.com/office/drawing/2014/main" id="{2C49186A-E410-4FCA-B830-E0074D43F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1641" y="4187467"/>
              <a:ext cx="859745" cy="826968"/>
            </a:xfrm>
            <a:custGeom>
              <a:avLst/>
              <a:gdLst>
                <a:gd name="T0" fmla="*/ 2019513 w 298091"/>
                <a:gd name="T1" fmla="*/ 1724298 h 286979"/>
                <a:gd name="T2" fmla="*/ 2070516 w 298091"/>
                <a:gd name="T3" fmla="*/ 1775154 h 286979"/>
                <a:gd name="T4" fmla="*/ 1658673 w 298091"/>
                <a:gd name="T5" fmla="*/ 2185953 h 286979"/>
                <a:gd name="T6" fmla="*/ 1607681 w 298091"/>
                <a:gd name="T7" fmla="*/ 2135088 h 286979"/>
                <a:gd name="T8" fmla="*/ 1658673 w 298091"/>
                <a:gd name="T9" fmla="*/ 2084232 h 286979"/>
                <a:gd name="T10" fmla="*/ 1968538 w 298091"/>
                <a:gd name="T11" fmla="*/ 1775154 h 286979"/>
                <a:gd name="T12" fmla="*/ 2019513 w 298091"/>
                <a:gd name="T13" fmla="*/ 1724298 h 286979"/>
                <a:gd name="T14" fmla="*/ 87339 w 298091"/>
                <a:gd name="T15" fmla="*/ 1297113 h 286979"/>
                <a:gd name="T16" fmla="*/ 123059 w 298091"/>
                <a:gd name="T17" fmla="*/ 1355516 h 286979"/>
                <a:gd name="T18" fmla="*/ 103204 w 298091"/>
                <a:gd name="T19" fmla="*/ 1624180 h 286979"/>
                <a:gd name="T20" fmla="*/ 516034 w 298091"/>
                <a:gd name="T21" fmla="*/ 2655978 h 286979"/>
                <a:gd name="T22" fmla="*/ 512077 w 298091"/>
                <a:gd name="T23" fmla="*/ 2722177 h 286979"/>
                <a:gd name="T24" fmla="*/ 480311 w 298091"/>
                <a:gd name="T25" fmla="*/ 2737742 h 286979"/>
                <a:gd name="T26" fmla="*/ 440622 w 298091"/>
                <a:gd name="T27" fmla="*/ 2722177 h 286979"/>
                <a:gd name="T28" fmla="*/ 0 w 298091"/>
                <a:gd name="T29" fmla="*/ 1624180 h 286979"/>
                <a:gd name="T30" fmla="*/ 27789 w 298091"/>
                <a:gd name="T31" fmla="*/ 1339943 h 286979"/>
                <a:gd name="T32" fmla="*/ 87339 w 298091"/>
                <a:gd name="T33" fmla="*/ 1297113 h 286979"/>
                <a:gd name="T34" fmla="*/ 1640304 w 298091"/>
                <a:gd name="T35" fmla="*/ 797718 h 286979"/>
                <a:gd name="T36" fmla="*/ 1027215 w 298091"/>
                <a:gd name="T37" fmla="*/ 1783996 h 286979"/>
                <a:gd name="T38" fmla="*/ 1640304 w 298091"/>
                <a:gd name="T39" fmla="*/ 2394559 h 286979"/>
                <a:gd name="T40" fmla="*/ 2249493 w 298091"/>
                <a:gd name="T41" fmla="*/ 1783996 h 286979"/>
                <a:gd name="T42" fmla="*/ 1640304 w 298091"/>
                <a:gd name="T43" fmla="*/ 797718 h 286979"/>
                <a:gd name="T44" fmla="*/ 1605171 w 298091"/>
                <a:gd name="T45" fmla="*/ 688127 h 286979"/>
                <a:gd name="T46" fmla="*/ 1671548 w 298091"/>
                <a:gd name="T47" fmla="*/ 688127 h 286979"/>
                <a:gd name="T48" fmla="*/ 2347132 w 298091"/>
                <a:gd name="T49" fmla="*/ 1783996 h 286979"/>
                <a:gd name="T50" fmla="*/ 1640304 w 298091"/>
                <a:gd name="T51" fmla="*/ 2496328 h 286979"/>
                <a:gd name="T52" fmla="*/ 933490 w 298091"/>
                <a:gd name="T53" fmla="*/ 1783996 h 286979"/>
                <a:gd name="T54" fmla="*/ 1605171 w 298091"/>
                <a:gd name="T55" fmla="*/ 688127 h 286979"/>
                <a:gd name="T56" fmla="*/ 2527814 w 298091"/>
                <a:gd name="T57" fmla="*/ 636297 h 286979"/>
                <a:gd name="T58" fmla="*/ 2952125 w 298091"/>
                <a:gd name="T59" fmla="*/ 1604761 h 286979"/>
                <a:gd name="T60" fmla="*/ 2901060 w 298091"/>
                <a:gd name="T61" fmla="*/ 1651429 h 286979"/>
                <a:gd name="T62" fmla="*/ 2853916 w 298091"/>
                <a:gd name="T63" fmla="*/ 1604761 h 286979"/>
                <a:gd name="T64" fmla="*/ 2461025 w 298091"/>
                <a:gd name="T65" fmla="*/ 710205 h 286979"/>
                <a:gd name="T66" fmla="*/ 2457104 w 298091"/>
                <a:gd name="T67" fmla="*/ 640190 h 286979"/>
                <a:gd name="T68" fmla="*/ 2527814 w 298091"/>
                <a:gd name="T69" fmla="*/ 636297 h 286979"/>
                <a:gd name="T70" fmla="*/ 1618807 w 298091"/>
                <a:gd name="T71" fmla="*/ 293139 h 286979"/>
                <a:gd name="T72" fmla="*/ 1665708 w 298091"/>
                <a:gd name="T73" fmla="*/ 343983 h 286979"/>
                <a:gd name="T74" fmla="*/ 1618807 w 298091"/>
                <a:gd name="T75" fmla="*/ 390902 h 286979"/>
                <a:gd name="T76" fmla="*/ 391584 w 298091"/>
                <a:gd name="T77" fmla="*/ 1618877 h 286979"/>
                <a:gd name="T78" fmla="*/ 1618807 w 298091"/>
                <a:gd name="T79" fmla="*/ 2842962 h 286979"/>
                <a:gd name="T80" fmla="*/ 2451284 w 298091"/>
                <a:gd name="T81" fmla="*/ 2518362 h 286979"/>
                <a:gd name="T82" fmla="*/ 2517723 w 298091"/>
                <a:gd name="T83" fmla="*/ 2522279 h 286979"/>
                <a:gd name="T84" fmla="*/ 2517723 w 298091"/>
                <a:gd name="T85" fmla="*/ 2588758 h 286979"/>
                <a:gd name="T86" fmla="*/ 1618807 w 298091"/>
                <a:gd name="T87" fmla="*/ 2944638 h 286979"/>
                <a:gd name="T88" fmla="*/ 293877 w 298091"/>
                <a:gd name="T89" fmla="*/ 1618877 h 286979"/>
                <a:gd name="T90" fmla="*/ 1618807 w 298091"/>
                <a:gd name="T91" fmla="*/ 293139 h 286979"/>
                <a:gd name="T92" fmla="*/ 1628750 w 298091"/>
                <a:gd name="T93" fmla="*/ 0 h 286979"/>
                <a:gd name="T94" fmla="*/ 3246038 w 298091"/>
                <a:gd name="T95" fmla="*/ 1615101 h 286979"/>
                <a:gd name="T96" fmla="*/ 2226448 w 298091"/>
                <a:gd name="T97" fmla="*/ 3117082 h 286979"/>
                <a:gd name="T98" fmla="*/ 2210825 w 298091"/>
                <a:gd name="T99" fmla="*/ 3117082 h 286979"/>
                <a:gd name="T100" fmla="*/ 2163939 w 298091"/>
                <a:gd name="T101" fmla="*/ 3085870 h 286979"/>
                <a:gd name="T102" fmla="*/ 2191287 w 298091"/>
                <a:gd name="T103" fmla="*/ 3023449 h 286979"/>
                <a:gd name="T104" fmla="*/ 3144475 w 298091"/>
                <a:gd name="T105" fmla="*/ 1615101 h 286979"/>
                <a:gd name="T106" fmla="*/ 1628750 w 298091"/>
                <a:gd name="T107" fmla="*/ 97525 h 286979"/>
                <a:gd name="T108" fmla="*/ 1124806 w 298091"/>
                <a:gd name="T109" fmla="*/ 183354 h 286979"/>
                <a:gd name="T110" fmla="*/ 1058407 w 298091"/>
                <a:gd name="T111" fmla="*/ 152159 h 286979"/>
                <a:gd name="T112" fmla="*/ 1089668 w 298091"/>
                <a:gd name="T113" fmla="*/ 89723 h 286979"/>
                <a:gd name="T114" fmla="*/ 1628750 w 298091"/>
                <a:gd name="T115" fmla="*/ 0 h 28697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98091" h="286979">
                  <a:moveTo>
                    <a:pt x="185457" y="158750"/>
                  </a:moveTo>
                  <a:cubicBezTo>
                    <a:pt x="187979" y="158750"/>
                    <a:pt x="190140" y="160911"/>
                    <a:pt x="190140" y="163433"/>
                  </a:cubicBezTo>
                  <a:cubicBezTo>
                    <a:pt x="190140" y="184324"/>
                    <a:pt x="172851" y="201253"/>
                    <a:pt x="152320" y="201253"/>
                  </a:cubicBezTo>
                  <a:cubicBezTo>
                    <a:pt x="149798" y="201253"/>
                    <a:pt x="147637" y="199092"/>
                    <a:pt x="147637" y="196570"/>
                  </a:cubicBezTo>
                  <a:cubicBezTo>
                    <a:pt x="147637" y="194049"/>
                    <a:pt x="149798" y="191888"/>
                    <a:pt x="152320" y="191888"/>
                  </a:cubicBezTo>
                  <a:cubicBezTo>
                    <a:pt x="167808" y="191888"/>
                    <a:pt x="180775" y="179281"/>
                    <a:pt x="180775" y="163433"/>
                  </a:cubicBezTo>
                  <a:cubicBezTo>
                    <a:pt x="180775" y="160911"/>
                    <a:pt x="182936" y="158750"/>
                    <a:pt x="185457" y="158750"/>
                  </a:cubicBezTo>
                  <a:close/>
                  <a:moveTo>
                    <a:pt x="8020" y="119421"/>
                  </a:moveTo>
                  <a:cubicBezTo>
                    <a:pt x="10207" y="120138"/>
                    <a:pt x="12029" y="122648"/>
                    <a:pt x="11300" y="124798"/>
                  </a:cubicBezTo>
                  <a:cubicBezTo>
                    <a:pt x="10207" y="133043"/>
                    <a:pt x="9478" y="141288"/>
                    <a:pt x="9478" y="149533"/>
                  </a:cubicBezTo>
                  <a:cubicBezTo>
                    <a:pt x="9478" y="184663"/>
                    <a:pt x="22965" y="218359"/>
                    <a:pt x="47389" y="244527"/>
                  </a:cubicBezTo>
                  <a:cubicBezTo>
                    <a:pt x="48847" y="246319"/>
                    <a:pt x="48847" y="249187"/>
                    <a:pt x="47025" y="250621"/>
                  </a:cubicBezTo>
                  <a:cubicBezTo>
                    <a:pt x="46296" y="251696"/>
                    <a:pt x="45202" y="252055"/>
                    <a:pt x="44108" y="252055"/>
                  </a:cubicBezTo>
                  <a:cubicBezTo>
                    <a:pt x="42650" y="252055"/>
                    <a:pt x="41557" y="251696"/>
                    <a:pt x="40463" y="250621"/>
                  </a:cubicBezTo>
                  <a:cubicBezTo>
                    <a:pt x="14581" y="223019"/>
                    <a:pt x="0" y="187172"/>
                    <a:pt x="0" y="149533"/>
                  </a:cubicBezTo>
                  <a:cubicBezTo>
                    <a:pt x="0" y="140571"/>
                    <a:pt x="1093" y="131968"/>
                    <a:pt x="2552" y="123364"/>
                  </a:cubicBezTo>
                  <a:cubicBezTo>
                    <a:pt x="2916" y="120855"/>
                    <a:pt x="5103" y="119063"/>
                    <a:pt x="8020" y="119421"/>
                  </a:cubicBezTo>
                  <a:close/>
                  <a:moveTo>
                    <a:pt x="150633" y="73443"/>
                  </a:moveTo>
                  <a:cubicBezTo>
                    <a:pt x="138440" y="85334"/>
                    <a:pt x="94331" y="132178"/>
                    <a:pt x="94331" y="164247"/>
                  </a:cubicBezTo>
                  <a:cubicBezTo>
                    <a:pt x="94331" y="195236"/>
                    <a:pt x="119793" y="220459"/>
                    <a:pt x="150633" y="220459"/>
                  </a:cubicBezTo>
                  <a:cubicBezTo>
                    <a:pt x="181474" y="220459"/>
                    <a:pt x="206576" y="195236"/>
                    <a:pt x="206576" y="164247"/>
                  </a:cubicBezTo>
                  <a:cubicBezTo>
                    <a:pt x="206576" y="131817"/>
                    <a:pt x="162826" y="85334"/>
                    <a:pt x="150633" y="73443"/>
                  </a:cubicBezTo>
                  <a:close/>
                  <a:moveTo>
                    <a:pt x="147406" y="63354"/>
                  </a:moveTo>
                  <a:cubicBezTo>
                    <a:pt x="149199" y="61913"/>
                    <a:pt x="151709" y="61913"/>
                    <a:pt x="153502" y="63354"/>
                  </a:cubicBezTo>
                  <a:cubicBezTo>
                    <a:pt x="156012" y="65877"/>
                    <a:pt x="215542" y="122809"/>
                    <a:pt x="215542" y="164247"/>
                  </a:cubicBezTo>
                  <a:cubicBezTo>
                    <a:pt x="215542" y="200281"/>
                    <a:pt x="186494" y="229828"/>
                    <a:pt x="150633" y="229828"/>
                  </a:cubicBezTo>
                  <a:cubicBezTo>
                    <a:pt x="114772" y="229828"/>
                    <a:pt x="85725" y="200281"/>
                    <a:pt x="85725" y="164247"/>
                  </a:cubicBezTo>
                  <a:cubicBezTo>
                    <a:pt x="85725" y="123169"/>
                    <a:pt x="144895" y="66237"/>
                    <a:pt x="147406" y="63354"/>
                  </a:cubicBezTo>
                  <a:close/>
                  <a:moveTo>
                    <a:pt x="232135" y="58582"/>
                  </a:moveTo>
                  <a:cubicBezTo>
                    <a:pt x="256670" y="81499"/>
                    <a:pt x="271101" y="114085"/>
                    <a:pt x="271101" y="147745"/>
                  </a:cubicBezTo>
                  <a:cubicBezTo>
                    <a:pt x="271101" y="150251"/>
                    <a:pt x="269297" y="152042"/>
                    <a:pt x="266411" y="152042"/>
                  </a:cubicBezTo>
                  <a:cubicBezTo>
                    <a:pt x="264246" y="152042"/>
                    <a:pt x="262081" y="150251"/>
                    <a:pt x="262081" y="147745"/>
                  </a:cubicBezTo>
                  <a:cubicBezTo>
                    <a:pt x="262081" y="116592"/>
                    <a:pt x="249093" y="86513"/>
                    <a:pt x="226002" y="65386"/>
                  </a:cubicBezTo>
                  <a:cubicBezTo>
                    <a:pt x="223837" y="63595"/>
                    <a:pt x="223837" y="60731"/>
                    <a:pt x="225641" y="58940"/>
                  </a:cubicBezTo>
                  <a:cubicBezTo>
                    <a:pt x="227445" y="57150"/>
                    <a:pt x="230331" y="57150"/>
                    <a:pt x="232135" y="58582"/>
                  </a:cubicBezTo>
                  <a:close/>
                  <a:moveTo>
                    <a:pt x="148659" y="26988"/>
                  </a:moveTo>
                  <a:cubicBezTo>
                    <a:pt x="151171" y="26988"/>
                    <a:pt x="152966" y="29148"/>
                    <a:pt x="152966" y="31669"/>
                  </a:cubicBezTo>
                  <a:cubicBezTo>
                    <a:pt x="152966" y="33829"/>
                    <a:pt x="151171" y="35989"/>
                    <a:pt x="148659" y="35989"/>
                  </a:cubicBezTo>
                  <a:cubicBezTo>
                    <a:pt x="86566" y="35989"/>
                    <a:pt x="35960" y="86396"/>
                    <a:pt x="35960" y="149045"/>
                  </a:cubicBezTo>
                  <a:cubicBezTo>
                    <a:pt x="35960" y="211335"/>
                    <a:pt x="86566" y="261742"/>
                    <a:pt x="148659" y="261742"/>
                  </a:cubicBezTo>
                  <a:cubicBezTo>
                    <a:pt x="177013" y="261742"/>
                    <a:pt x="203931" y="250940"/>
                    <a:pt x="225107" y="231857"/>
                  </a:cubicBezTo>
                  <a:cubicBezTo>
                    <a:pt x="226902" y="230057"/>
                    <a:pt x="229414" y="230057"/>
                    <a:pt x="231209" y="232218"/>
                  </a:cubicBezTo>
                  <a:cubicBezTo>
                    <a:pt x="233003" y="233658"/>
                    <a:pt x="233003" y="236898"/>
                    <a:pt x="231209" y="238338"/>
                  </a:cubicBezTo>
                  <a:cubicBezTo>
                    <a:pt x="208597" y="259221"/>
                    <a:pt x="179166" y="271103"/>
                    <a:pt x="148659" y="271103"/>
                  </a:cubicBezTo>
                  <a:cubicBezTo>
                    <a:pt x="81542" y="271103"/>
                    <a:pt x="26987" y="216375"/>
                    <a:pt x="26987" y="149045"/>
                  </a:cubicBezTo>
                  <a:cubicBezTo>
                    <a:pt x="26987" y="81716"/>
                    <a:pt x="81542" y="26988"/>
                    <a:pt x="148659" y="26988"/>
                  </a:cubicBezTo>
                  <a:close/>
                  <a:moveTo>
                    <a:pt x="149572" y="0"/>
                  </a:moveTo>
                  <a:cubicBezTo>
                    <a:pt x="231365" y="0"/>
                    <a:pt x="298091" y="66447"/>
                    <a:pt x="298091" y="148697"/>
                  </a:cubicBezTo>
                  <a:cubicBezTo>
                    <a:pt x="298091" y="209757"/>
                    <a:pt x="261141" y="263992"/>
                    <a:pt x="204460" y="286979"/>
                  </a:cubicBezTo>
                  <a:cubicBezTo>
                    <a:pt x="204101" y="286979"/>
                    <a:pt x="203384" y="286979"/>
                    <a:pt x="203025" y="286979"/>
                  </a:cubicBezTo>
                  <a:cubicBezTo>
                    <a:pt x="201231" y="286979"/>
                    <a:pt x="199437" y="285901"/>
                    <a:pt x="198720" y="284106"/>
                  </a:cubicBezTo>
                  <a:cubicBezTo>
                    <a:pt x="197644" y="281951"/>
                    <a:pt x="199079" y="279077"/>
                    <a:pt x="201231" y="278359"/>
                  </a:cubicBezTo>
                  <a:cubicBezTo>
                    <a:pt x="254684" y="257168"/>
                    <a:pt x="288764" y="205806"/>
                    <a:pt x="288764" y="148697"/>
                  </a:cubicBezTo>
                  <a:cubicBezTo>
                    <a:pt x="288764" y="71475"/>
                    <a:pt x="226343" y="8979"/>
                    <a:pt x="149572" y="8979"/>
                  </a:cubicBezTo>
                  <a:cubicBezTo>
                    <a:pt x="133429" y="8979"/>
                    <a:pt x="118003" y="11493"/>
                    <a:pt x="103294" y="16881"/>
                  </a:cubicBezTo>
                  <a:cubicBezTo>
                    <a:pt x="100783" y="17599"/>
                    <a:pt x="98272" y="16163"/>
                    <a:pt x="97196" y="14008"/>
                  </a:cubicBezTo>
                  <a:cubicBezTo>
                    <a:pt x="96837" y="11853"/>
                    <a:pt x="97913" y="8979"/>
                    <a:pt x="100066" y="8261"/>
                  </a:cubicBezTo>
                  <a:cubicBezTo>
                    <a:pt x="115850" y="2514"/>
                    <a:pt x="132352" y="0"/>
                    <a:pt x="149572" y="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71449E62-5C02-4907-8902-6856BAE60F61}"/>
                </a:ext>
              </a:extLst>
            </p:cNvPr>
            <p:cNvSpPr txBox="1"/>
            <p:nvPr/>
          </p:nvSpPr>
          <p:spPr>
            <a:xfrm>
              <a:off x="1857669" y="5223762"/>
              <a:ext cx="1837119" cy="605294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v-LV"/>
              </a:defPPr>
              <a:lvl1pPr algn="ctr">
                <a:defRPr sz="2000">
                  <a:solidFill>
                    <a:schemeClr val="bg1">
                      <a:lumMod val="95000"/>
                    </a:schemeClr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lv-LV" dirty="0"/>
                <a:t>Vides </a:t>
              </a:r>
            </a:p>
            <a:p>
              <a:r>
                <a:rPr lang="lv-LV" dirty="0"/>
                <a:t>izglītība</a:t>
              </a:r>
              <a:endParaRPr lang="en-GB" dirty="0"/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3E199346-AFD1-4F49-BC8B-C3382FF50678}"/>
              </a:ext>
            </a:extLst>
          </p:cNvPr>
          <p:cNvSpPr/>
          <p:nvPr/>
        </p:nvSpPr>
        <p:spPr>
          <a:xfrm>
            <a:off x="2534988" y="4711813"/>
            <a:ext cx="1255886" cy="12278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7F41595-33CC-4AB1-B7D6-224FBA8299B8}"/>
              </a:ext>
            </a:extLst>
          </p:cNvPr>
          <p:cNvSpPr/>
          <p:nvPr/>
        </p:nvSpPr>
        <p:spPr>
          <a:xfrm>
            <a:off x="4511765" y="4742730"/>
            <a:ext cx="1255886" cy="12278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ABB354C2-D27B-4697-BACD-3B5398D89ACC}"/>
              </a:ext>
            </a:extLst>
          </p:cNvPr>
          <p:cNvSpPr/>
          <p:nvPr/>
        </p:nvSpPr>
        <p:spPr>
          <a:xfrm>
            <a:off x="8481997" y="4732738"/>
            <a:ext cx="1255886" cy="12278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93D729CF-2FD7-4FBC-BCB6-DC5273A8909C}"/>
              </a:ext>
            </a:extLst>
          </p:cNvPr>
          <p:cNvSpPr/>
          <p:nvPr/>
        </p:nvSpPr>
        <p:spPr>
          <a:xfrm>
            <a:off x="10403767" y="4732738"/>
            <a:ext cx="1255886" cy="12278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6" name="Freeform 674">
            <a:extLst>
              <a:ext uri="{FF2B5EF4-FFF2-40B4-BE49-F238E27FC236}">
                <a16:creationId xmlns:a16="http://schemas.microsoft.com/office/drawing/2014/main" id="{6AB407E8-EE0B-4D28-8724-6055CA53C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3342" y="4968604"/>
            <a:ext cx="759177" cy="740195"/>
          </a:xfrm>
          <a:custGeom>
            <a:avLst/>
            <a:gdLst>
              <a:gd name="T0" fmla="*/ 556020 w 298090"/>
              <a:gd name="T1" fmla="*/ 2893629 h 298090"/>
              <a:gd name="T2" fmla="*/ 2658713 w 298090"/>
              <a:gd name="T3" fmla="*/ 3140351 h 298090"/>
              <a:gd name="T4" fmla="*/ 2184048 w 298090"/>
              <a:gd name="T5" fmla="*/ 1776680 h 298090"/>
              <a:gd name="T6" fmla="*/ 2310255 w 298090"/>
              <a:gd name="T7" fmla="*/ 1873577 h 298090"/>
              <a:gd name="T8" fmla="*/ 2117007 w 298090"/>
              <a:gd name="T9" fmla="*/ 2230189 h 298090"/>
              <a:gd name="T10" fmla="*/ 1844868 w 298090"/>
              <a:gd name="T11" fmla="*/ 2327092 h 298090"/>
              <a:gd name="T12" fmla="*/ 1844868 w 298090"/>
              <a:gd name="T13" fmla="*/ 2036380 h 298090"/>
              <a:gd name="T14" fmla="*/ 2117007 w 298090"/>
              <a:gd name="T15" fmla="*/ 2133290 h 298090"/>
              <a:gd name="T16" fmla="*/ 2227434 w 298090"/>
              <a:gd name="T17" fmla="*/ 1927851 h 298090"/>
              <a:gd name="T18" fmla="*/ 2184048 w 298090"/>
              <a:gd name="T19" fmla="*/ 1776680 h 298090"/>
              <a:gd name="T20" fmla="*/ 1205279 w 298090"/>
              <a:gd name="T21" fmla="*/ 1883171 h 298090"/>
              <a:gd name="T22" fmla="*/ 1050260 w 298090"/>
              <a:gd name="T23" fmla="*/ 1934247 h 298090"/>
              <a:gd name="T24" fmla="*/ 1165535 w 298090"/>
              <a:gd name="T25" fmla="*/ 2142477 h 298090"/>
              <a:gd name="T26" fmla="*/ 1463662 w 298090"/>
              <a:gd name="T27" fmla="*/ 2189629 h 298090"/>
              <a:gd name="T28" fmla="*/ 1165535 w 298090"/>
              <a:gd name="T29" fmla="*/ 2240704 h 298090"/>
              <a:gd name="T30" fmla="*/ 966783 w 298090"/>
              <a:gd name="T31" fmla="*/ 1879243 h 298090"/>
              <a:gd name="T32" fmla="*/ 954857 w 298090"/>
              <a:gd name="T33" fmla="*/ 1722096 h 298090"/>
              <a:gd name="T34" fmla="*/ 1651540 w 298090"/>
              <a:gd name="T35" fmla="*/ 1053253 h 298090"/>
              <a:gd name="T36" fmla="*/ 2017508 w 298090"/>
              <a:gd name="T37" fmla="*/ 1418201 h 298090"/>
              <a:gd name="T38" fmla="*/ 2119810 w 298090"/>
              <a:gd name="T39" fmla="*/ 1653644 h 298090"/>
              <a:gd name="T40" fmla="*/ 1934866 w 298090"/>
              <a:gd name="T41" fmla="*/ 1469218 h 298090"/>
              <a:gd name="T42" fmla="*/ 1651540 w 298090"/>
              <a:gd name="T43" fmla="*/ 1147432 h 298090"/>
              <a:gd name="T44" fmla="*/ 1376085 w 298090"/>
              <a:gd name="T45" fmla="*/ 1449594 h 298090"/>
              <a:gd name="T46" fmla="*/ 1293447 w 298090"/>
              <a:gd name="T47" fmla="*/ 1394658 h 298090"/>
              <a:gd name="T48" fmla="*/ 1651540 w 298090"/>
              <a:gd name="T49" fmla="*/ 1053253 h 298090"/>
              <a:gd name="T50" fmla="*/ 540358 w 298090"/>
              <a:gd name="T51" fmla="*/ 2791812 h 298090"/>
              <a:gd name="T52" fmla="*/ 2991548 w 298090"/>
              <a:gd name="T53" fmla="*/ 684958 h 298090"/>
              <a:gd name="T54" fmla="*/ 50899 w 298090"/>
              <a:gd name="T55" fmla="*/ 587058 h 298090"/>
              <a:gd name="T56" fmla="*/ 3050287 w 298090"/>
              <a:gd name="T57" fmla="*/ 587058 h 298090"/>
              <a:gd name="T58" fmla="*/ 3242145 w 298090"/>
              <a:gd name="T59" fmla="*/ 637967 h 298090"/>
              <a:gd name="T60" fmla="*/ 3089442 w 298090"/>
              <a:gd name="T61" fmla="*/ 684958 h 298090"/>
              <a:gd name="T62" fmla="*/ 2701798 w 298090"/>
              <a:gd name="T63" fmla="*/ 3242164 h 298090"/>
              <a:gd name="T64" fmla="*/ 497291 w 298090"/>
              <a:gd name="T65" fmla="*/ 3199090 h 298090"/>
              <a:gd name="T66" fmla="*/ 50899 w 298090"/>
              <a:gd name="T67" fmla="*/ 684958 h 298090"/>
              <a:gd name="T68" fmla="*/ 50899 w 298090"/>
              <a:gd name="T69" fmla="*/ 587058 h 298090"/>
              <a:gd name="T70" fmla="*/ 1106945 w 298090"/>
              <a:gd name="T71" fmla="*/ 245285 h 298090"/>
              <a:gd name="T72" fmla="*/ 2211202 w 298090"/>
              <a:gd name="T73" fmla="*/ 292013 h 298090"/>
              <a:gd name="T74" fmla="*/ 2066321 w 298090"/>
              <a:gd name="T75" fmla="*/ 97335 h 298090"/>
              <a:gd name="T76" fmla="*/ 1251829 w 298090"/>
              <a:gd name="T77" fmla="*/ 0 h 298090"/>
              <a:gd name="T78" fmla="*/ 2313016 w 298090"/>
              <a:gd name="T79" fmla="*/ 245285 h 298090"/>
              <a:gd name="T80" fmla="*/ 3057030 w 298090"/>
              <a:gd name="T81" fmla="*/ 292013 h 298090"/>
              <a:gd name="T82" fmla="*/ 3057030 w 298090"/>
              <a:gd name="T83" fmla="*/ 393240 h 298090"/>
              <a:gd name="T84" fmla="*/ 1059950 w 298090"/>
              <a:gd name="T85" fmla="*/ 393240 h 298090"/>
              <a:gd name="T86" fmla="*/ 155391 w 298090"/>
              <a:gd name="T87" fmla="*/ 342620 h 298090"/>
              <a:gd name="T88" fmla="*/ 1009049 w 298090"/>
              <a:gd name="T89" fmla="*/ 292013 h 298090"/>
              <a:gd name="T90" fmla="*/ 1251829 w 298090"/>
              <a:gd name="T91" fmla="*/ 0 h 29809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98090" h="298090">
                <a:moveTo>
                  <a:pt x="247329" y="265685"/>
                </a:moveTo>
                <a:lnTo>
                  <a:pt x="51122" y="266045"/>
                </a:lnTo>
                <a:lnTo>
                  <a:pt x="54002" y="288729"/>
                </a:lnTo>
                <a:lnTo>
                  <a:pt x="244448" y="288729"/>
                </a:lnTo>
                <a:lnTo>
                  <a:pt x="247329" y="265685"/>
                </a:lnTo>
                <a:close/>
                <a:moveTo>
                  <a:pt x="200806" y="163351"/>
                </a:moveTo>
                <a:cubicBezTo>
                  <a:pt x="202982" y="161925"/>
                  <a:pt x="205521" y="162638"/>
                  <a:pt x="207334" y="164420"/>
                </a:cubicBezTo>
                <a:lnTo>
                  <a:pt x="212410" y="172260"/>
                </a:lnTo>
                <a:cubicBezTo>
                  <a:pt x="216762" y="179031"/>
                  <a:pt x="217125" y="186872"/>
                  <a:pt x="213498" y="193643"/>
                </a:cubicBezTo>
                <a:cubicBezTo>
                  <a:pt x="209872" y="200771"/>
                  <a:pt x="202620" y="205047"/>
                  <a:pt x="194642" y="205047"/>
                </a:cubicBezTo>
                <a:lnTo>
                  <a:pt x="169621" y="205047"/>
                </a:lnTo>
                <a:lnTo>
                  <a:pt x="169621" y="213957"/>
                </a:lnTo>
                <a:lnTo>
                  <a:pt x="146050" y="200414"/>
                </a:lnTo>
                <a:lnTo>
                  <a:pt x="169621" y="187228"/>
                </a:lnTo>
                <a:lnTo>
                  <a:pt x="169621" y="196138"/>
                </a:lnTo>
                <a:lnTo>
                  <a:pt x="194642" y="196138"/>
                </a:lnTo>
                <a:cubicBezTo>
                  <a:pt x="199356" y="196138"/>
                  <a:pt x="203345" y="193643"/>
                  <a:pt x="205521" y="189723"/>
                </a:cubicBezTo>
                <a:cubicBezTo>
                  <a:pt x="207696" y="185446"/>
                  <a:pt x="207334" y="181170"/>
                  <a:pt x="204795" y="177250"/>
                </a:cubicBezTo>
                <a:lnTo>
                  <a:pt x="199356" y="169409"/>
                </a:lnTo>
                <a:cubicBezTo>
                  <a:pt x="198268" y="167271"/>
                  <a:pt x="198631" y="164776"/>
                  <a:pt x="200806" y="163351"/>
                </a:cubicBezTo>
                <a:close/>
                <a:moveTo>
                  <a:pt x="112644" y="146050"/>
                </a:moveTo>
                <a:lnTo>
                  <a:pt x="110816" y="173142"/>
                </a:lnTo>
                <a:lnTo>
                  <a:pt x="103141" y="168446"/>
                </a:lnTo>
                <a:lnTo>
                  <a:pt x="96563" y="177838"/>
                </a:lnTo>
                <a:cubicBezTo>
                  <a:pt x="94005" y="181812"/>
                  <a:pt x="94005" y="186146"/>
                  <a:pt x="96198" y="190481"/>
                </a:cubicBezTo>
                <a:cubicBezTo>
                  <a:pt x="98390" y="194455"/>
                  <a:pt x="102411" y="196983"/>
                  <a:pt x="107162" y="196983"/>
                </a:cubicBezTo>
                <a:lnTo>
                  <a:pt x="129821" y="196983"/>
                </a:lnTo>
                <a:cubicBezTo>
                  <a:pt x="132379" y="196983"/>
                  <a:pt x="134572" y="198789"/>
                  <a:pt x="134572" y="201318"/>
                </a:cubicBezTo>
                <a:cubicBezTo>
                  <a:pt x="134572" y="203847"/>
                  <a:pt x="132379" y="206014"/>
                  <a:pt x="129821" y="206014"/>
                </a:cubicBezTo>
                <a:lnTo>
                  <a:pt x="107162" y="206014"/>
                </a:lnTo>
                <a:cubicBezTo>
                  <a:pt x="98756" y="206014"/>
                  <a:pt x="91812" y="201679"/>
                  <a:pt x="87792" y="194455"/>
                </a:cubicBezTo>
                <a:cubicBezTo>
                  <a:pt x="84137" y="187591"/>
                  <a:pt x="84503" y="179644"/>
                  <a:pt x="88888" y="172781"/>
                </a:cubicBezTo>
                <a:lnTo>
                  <a:pt x="95832" y="163389"/>
                </a:lnTo>
                <a:lnTo>
                  <a:pt x="87792" y="158332"/>
                </a:lnTo>
                <a:lnTo>
                  <a:pt x="112644" y="146050"/>
                </a:lnTo>
                <a:close/>
                <a:moveTo>
                  <a:pt x="151846" y="96838"/>
                </a:moveTo>
                <a:cubicBezTo>
                  <a:pt x="158720" y="96838"/>
                  <a:pt x="165595" y="100085"/>
                  <a:pt x="169574" y="106219"/>
                </a:cubicBezTo>
                <a:lnTo>
                  <a:pt x="185494" y="130392"/>
                </a:lnTo>
                <a:lnTo>
                  <a:pt x="193091" y="125341"/>
                </a:lnTo>
                <a:lnTo>
                  <a:pt x="194900" y="152039"/>
                </a:lnTo>
                <a:lnTo>
                  <a:pt x="170298" y="140133"/>
                </a:lnTo>
                <a:lnTo>
                  <a:pt x="177896" y="135082"/>
                </a:lnTo>
                <a:lnTo>
                  <a:pt x="161977" y="111270"/>
                </a:lnTo>
                <a:cubicBezTo>
                  <a:pt x="159444" y="108023"/>
                  <a:pt x="155826" y="105497"/>
                  <a:pt x="151846" y="105497"/>
                </a:cubicBezTo>
                <a:cubicBezTo>
                  <a:pt x="147505" y="105497"/>
                  <a:pt x="143887" y="108023"/>
                  <a:pt x="141716" y="111270"/>
                </a:cubicBezTo>
                <a:lnTo>
                  <a:pt x="126520" y="133278"/>
                </a:lnTo>
                <a:cubicBezTo>
                  <a:pt x="125073" y="135082"/>
                  <a:pt x="122179" y="135804"/>
                  <a:pt x="120370" y="134360"/>
                </a:cubicBezTo>
                <a:cubicBezTo>
                  <a:pt x="118199" y="132917"/>
                  <a:pt x="117475" y="130031"/>
                  <a:pt x="118922" y="128227"/>
                </a:cubicBezTo>
                <a:lnTo>
                  <a:pt x="134118" y="106219"/>
                </a:lnTo>
                <a:cubicBezTo>
                  <a:pt x="138098" y="100085"/>
                  <a:pt x="144610" y="96838"/>
                  <a:pt x="151846" y="96838"/>
                </a:cubicBezTo>
                <a:close/>
                <a:moveTo>
                  <a:pt x="23401" y="62976"/>
                </a:moveTo>
                <a:lnTo>
                  <a:pt x="49682" y="256684"/>
                </a:lnTo>
                <a:lnTo>
                  <a:pt x="248769" y="256324"/>
                </a:lnTo>
                <a:lnTo>
                  <a:pt x="275049" y="62976"/>
                </a:lnTo>
                <a:lnTo>
                  <a:pt x="23401" y="62976"/>
                </a:lnTo>
                <a:close/>
                <a:moveTo>
                  <a:pt x="4680" y="53975"/>
                </a:moveTo>
                <a:lnTo>
                  <a:pt x="18361" y="53975"/>
                </a:lnTo>
                <a:lnTo>
                  <a:pt x="280450" y="53975"/>
                </a:lnTo>
                <a:lnTo>
                  <a:pt x="293770" y="53975"/>
                </a:lnTo>
                <a:cubicBezTo>
                  <a:pt x="296290" y="53975"/>
                  <a:pt x="298090" y="55775"/>
                  <a:pt x="298090" y="58656"/>
                </a:cubicBezTo>
                <a:cubicBezTo>
                  <a:pt x="298090" y="61176"/>
                  <a:pt x="296290" y="62976"/>
                  <a:pt x="293770" y="62976"/>
                </a:cubicBezTo>
                <a:lnTo>
                  <a:pt x="284050" y="62976"/>
                </a:lnTo>
                <a:lnTo>
                  <a:pt x="252729" y="294130"/>
                </a:lnTo>
                <a:cubicBezTo>
                  <a:pt x="252369" y="296290"/>
                  <a:pt x="250569" y="298090"/>
                  <a:pt x="248409" y="298090"/>
                </a:cubicBezTo>
                <a:lnTo>
                  <a:pt x="50042" y="298090"/>
                </a:lnTo>
                <a:cubicBezTo>
                  <a:pt x="47882" y="298090"/>
                  <a:pt x="46082" y="296290"/>
                  <a:pt x="45722" y="294130"/>
                </a:cubicBezTo>
                <a:lnTo>
                  <a:pt x="14401" y="62976"/>
                </a:lnTo>
                <a:lnTo>
                  <a:pt x="4680" y="62976"/>
                </a:lnTo>
                <a:cubicBezTo>
                  <a:pt x="2160" y="62976"/>
                  <a:pt x="0" y="61176"/>
                  <a:pt x="0" y="58656"/>
                </a:cubicBezTo>
                <a:cubicBezTo>
                  <a:pt x="0" y="55775"/>
                  <a:pt x="2160" y="53975"/>
                  <a:pt x="4680" y="53975"/>
                </a:cubicBezTo>
                <a:close/>
                <a:moveTo>
                  <a:pt x="115096" y="8949"/>
                </a:moveTo>
                <a:cubicBezTo>
                  <a:pt x="107895" y="8949"/>
                  <a:pt x="101775" y="15393"/>
                  <a:pt x="101775" y="22552"/>
                </a:cubicBezTo>
                <a:lnTo>
                  <a:pt x="101775" y="26848"/>
                </a:lnTo>
                <a:lnTo>
                  <a:pt x="203303" y="26848"/>
                </a:lnTo>
                <a:lnTo>
                  <a:pt x="203303" y="22552"/>
                </a:lnTo>
                <a:cubicBezTo>
                  <a:pt x="203303" y="15393"/>
                  <a:pt x="197543" y="8949"/>
                  <a:pt x="189982" y="8949"/>
                </a:cubicBezTo>
                <a:lnTo>
                  <a:pt x="115096" y="8949"/>
                </a:lnTo>
                <a:close/>
                <a:moveTo>
                  <a:pt x="115096" y="0"/>
                </a:moveTo>
                <a:lnTo>
                  <a:pt x="189982" y="0"/>
                </a:lnTo>
                <a:cubicBezTo>
                  <a:pt x="202223" y="0"/>
                  <a:pt x="212664" y="10381"/>
                  <a:pt x="212664" y="22552"/>
                </a:cubicBezTo>
                <a:lnTo>
                  <a:pt x="212664" y="26848"/>
                </a:lnTo>
                <a:lnTo>
                  <a:pt x="281070" y="26848"/>
                </a:lnTo>
                <a:cubicBezTo>
                  <a:pt x="283230" y="26848"/>
                  <a:pt x="285390" y="28996"/>
                  <a:pt x="285390" y="31501"/>
                </a:cubicBezTo>
                <a:cubicBezTo>
                  <a:pt x="285390" y="34007"/>
                  <a:pt x="283230" y="36155"/>
                  <a:pt x="281070" y="36155"/>
                </a:cubicBezTo>
                <a:lnTo>
                  <a:pt x="207984" y="36155"/>
                </a:lnTo>
                <a:lnTo>
                  <a:pt x="97454" y="36155"/>
                </a:lnTo>
                <a:lnTo>
                  <a:pt x="18968" y="36155"/>
                </a:lnTo>
                <a:cubicBezTo>
                  <a:pt x="16447" y="36155"/>
                  <a:pt x="14287" y="34007"/>
                  <a:pt x="14287" y="31501"/>
                </a:cubicBezTo>
                <a:cubicBezTo>
                  <a:pt x="14287" y="28996"/>
                  <a:pt x="16447" y="26848"/>
                  <a:pt x="18968" y="26848"/>
                </a:cubicBezTo>
                <a:lnTo>
                  <a:pt x="92774" y="26848"/>
                </a:lnTo>
                <a:lnTo>
                  <a:pt x="92774" y="22552"/>
                </a:lnTo>
                <a:cubicBezTo>
                  <a:pt x="92774" y="10381"/>
                  <a:pt x="102855" y="0"/>
                  <a:pt x="115096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anchor="ctr"/>
          <a:lstStyle/>
          <a:p>
            <a:endParaRPr lang="en-GB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2" name="Freeform 967">
            <a:extLst>
              <a:ext uri="{FF2B5EF4-FFF2-40B4-BE49-F238E27FC236}">
                <a16:creationId xmlns:a16="http://schemas.microsoft.com/office/drawing/2014/main" id="{FACA38B3-4A23-432E-9426-076B2594ED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08345" y="5042198"/>
            <a:ext cx="775367" cy="669731"/>
          </a:xfrm>
          <a:custGeom>
            <a:avLst/>
            <a:gdLst>
              <a:gd name="T0" fmla="*/ 2934571 w 250464"/>
              <a:gd name="T1" fmla="*/ 4925870 h 283803"/>
              <a:gd name="T2" fmla="*/ 2934571 w 250464"/>
              <a:gd name="T3" fmla="*/ 4186234 h 283803"/>
              <a:gd name="T4" fmla="*/ 2563291 w 250464"/>
              <a:gd name="T5" fmla="*/ 3640528 h 283803"/>
              <a:gd name="T6" fmla="*/ 2934571 w 250464"/>
              <a:gd name="T7" fmla="*/ 3267136 h 283803"/>
              <a:gd name="T8" fmla="*/ 3470085 w 250464"/>
              <a:gd name="T9" fmla="*/ 3640528 h 283803"/>
              <a:gd name="T10" fmla="*/ 4212645 w 250464"/>
              <a:gd name="T11" fmla="*/ 3640528 h 283803"/>
              <a:gd name="T12" fmla="*/ 3020257 w 250464"/>
              <a:gd name="T13" fmla="*/ 3102003 h 283803"/>
              <a:gd name="T14" fmla="*/ 3020257 w 250464"/>
              <a:gd name="T15" fmla="*/ 2355193 h 283803"/>
              <a:gd name="T16" fmla="*/ 2227705 w 250464"/>
              <a:gd name="T17" fmla="*/ 3037350 h 283803"/>
              <a:gd name="T18" fmla="*/ 2106332 w 250464"/>
              <a:gd name="T19" fmla="*/ 3159426 h 283803"/>
              <a:gd name="T20" fmla="*/ 1892132 w 250464"/>
              <a:gd name="T21" fmla="*/ 4387296 h 283803"/>
              <a:gd name="T22" fmla="*/ 2848895 w 250464"/>
              <a:gd name="T23" fmla="*/ 3102003 h 283803"/>
              <a:gd name="T24" fmla="*/ 2787714 w 250464"/>
              <a:gd name="T25" fmla="*/ 1801314 h 283803"/>
              <a:gd name="T26" fmla="*/ 2697276 w 250464"/>
              <a:gd name="T27" fmla="*/ 1713453 h 283803"/>
              <a:gd name="T28" fmla="*/ 3168339 w 250464"/>
              <a:gd name="T29" fmla="*/ 1579218 h 283803"/>
              <a:gd name="T30" fmla="*/ 807579 w 250464"/>
              <a:gd name="T31" fmla="*/ 1174019 h 283803"/>
              <a:gd name="T32" fmla="*/ 1439535 w 250464"/>
              <a:gd name="T33" fmla="*/ 1356804 h 283803"/>
              <a:gd name="T34" fmla="*/ 807579 w 250464"/>
              <a:gd name="T35" fmla="*/ 1174019 h 283803"/>
              <a:gd name="T36" fmla="*/ 432758 w 250464"/>
              <a:gd name="T37" fmla="*/ 1265407 h 283803"/>
              <a:gd name="T38" fmla="*/ 0 w 250464"/>
              <a:gd name="T39" fmla="*/ 1265407 h 283803"/>
              <a:gd name="T40" fmla="*/ 2913340 w 250464"/>
              <a:gd name="T41" fmla="*/ 1138485 h 283803"/>
              <a:gd name="T42" fmla="*/ 2822906 w 250464"/>
              <a:gd name="T43" fmla="*/ 1047105 h 283803"/>
              <a:gd name="T44" fmla="*/ 1531883 w 250464"/>
              <a:gd name="T45" fmla="*/ 662521 h 283803"/>
              <a:gd name="T46" fmla="*/ 0 w 250464"/>
              <a:gd name="T47" fmla="*/ 662521 h 283803"/>
              <a:gd name="T48" fmla="*/ 3133194 w 250464"/>
              <a:gd name="T49" fmla="*/ 567330 h 283803"/>
              <a:gd name="T50" fmla="*/ 3042744 w 250464"/>
              <a:gd name="T51" fmla="*/ 475924 h 283803"/>
              <a:gd name="T52" fmla="*/ 1999224 w 250464"/>
              <a:gd name="T53" fmla="*/ 2032105 h 283803"/>
              <a:gd name="T54" fmla="*/ 2934571 w 250464"/>
              <a:gd name="T55" fmla="*/ 2182843 h 283803"/>
              <a:gd name="T56" fmla="*/ 1477981 w 250464"/>
              <a:gd name="T57" fmla="*/ 3640528 h 283803"/>
              <a:gd name="T58" fmla="*/ 1099566 w 250464"/>
              <a:gd name="T59" fmla="*/ 3906196 h 283803"/>
              <a:gd name="T60" fmla="*/ 4783876 w 250464"/>
              <a:gd name="T61" fmla="*/ 3640528 h 283803"/>
              <a:gd name="T62" fmla="*/ 3534310 w 250464"/>
              <a:gd name="T63" fmla="*/ 172344 h 283803"/>
              <a:gd name="T64" fmla="*/ 3848490 w 250464"/>
              <a:gd name="T65" fmla="*/ 0 h 283803"/>
              <a:gd name="T66" fmla="*/ 3705710 w 250464"/>
              <a:gd name="T67" fmla="*/ 172344 h 283803"/>
              <a:gd name="T68" fmla="*/ 4955229 w 250464"/>
              <a:gd name="T69" fmla="*/ 3640528 h 283803"/>
              <a:gd name="T70" fmla="*/ 2698948 w 250464"/>
              <a:gd name="T71" fmla="*/ 5658237 h 283803"/>
              <a:gd name="T72" fmla="*/ 849655 w 250464"/>
              <a:gd name="T73" fmla="*/ 1895656 h 283803"/>
              <a:gd name="T74" fmla="*/ 85650 w 250464"/>
              <a:gd name="T75" fmla="*/ 1716149 h 283803"/>
              <a:gd name="T76" fmla="*/ 1449443 w 250464"/>
              <a:gd name="T77" fmla="*/ 2254694 h 283803"/>
              <a:gd name="T78" fmla="*/ 2163473 w 250464"/>
              <a:gd name="T79" fmla="*/ 172344 h 283803"/>
              <a:gd name="T80" fmla="*/ 2020640 w 250464"/>
              <a:gd name="T81" fmla="*/ 0 h 283803"/>
              <a:gd name="T82" fmla="*/ 1563162 w 250464"/>
              <a:gd name="T83" fmla="*/ 91408 h 283803"/>
              <a:gd name="T84" fmla="*/ 1036477 w 250464"/>
              <a:gd name="T85" fmla="*/ 91408 h 283803"/>
              <a:gd name="T86" fmla="*/ 660423 w 250464"/>
              <a:gd name="T87" fmla="*/ 0 h 283803"/>
              <a:gd name="T88" fmla="*/ 86123 w 250464"/>
              <a:gd name="T89" fmla="*/ 182821 h 28380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50464" h="283803">
                <a:moveTo>
                  <a:pt x="130285" y="202255"/>
                </a:moveTo>
                <a:lnTo>
                  <a:pt x="101052" y="225965"/>
                </a:lnTo>
                <a:cubicBezTo>
                  <a:pt x="112601" y="238538"/>
                  <a:pt x="129563" y="246442"/>
                  <a:pt x="148330" y="246442"/>
                </a:cubicBezTo>
                <a:cubicBezTo>
                  <a:pt x="164209" y="246442"/>
                  <a:pt x="179006" y="240694"/>
                  <a:pt x="190555" y="230994"/>
                </a:cubicBezTo>
                <a:lnTo>
                  <a:pt x="164209" y="204410"/>
                </a:lnTo>
                <a:cubicBezTo>
                  <a:pt x="159518" y="207284"/>
                  <a:pt x="154104" y="209439"/>
                  <a:pt x="148330" y="209439"/>
                </a:cubicBezTo>
                <a:cubicBezTo>
                  <a:pt x="141473" y="209439"/>
                  <a:pt x="134977" y="206565"/>
                  <a:pt x="130285" y="202255"/>
                </a:cubicBezTo>
                <a:close/>
                <a:moveTo>
                  <a:pt x="148330" y="163456"/>
                </a:moveTo>
                <a:cubicBezTo>
                  <a:pt x="137864" y="163456"/>
                  <a:pt x="129563" y="171719"/>
                  <a:pt x="129563" y="182137"/>
                </a:cubicBezTo>
                <a:cubicBezTo>
                  <a:pt x="129563" y="192555"/>
                  <a:pt x="137864" y="200818"/>
                  <a:pt x="148330" y="200818"/>
                </a:cubicBezTo>
                <a:cubicBezTo>
                  <a:pt x="158435" y="200818"/>
                  <a:pt x="167097" y="192555"/>
                  <a:pt x="167097" y="182137"/>
                </a:cubicBezTo>
                <a:cubicBezTo>
                  <a:pt x="167097" y="171719"/>
                  <a:pt x="158435" y="163456"/>
                  <a:pt x="148330" y="163456"/>
                </a:cubicBezTo>
                <a:close/>
                <a:moveTo>
                  <a:pt x="203187" y="148009"/>
                </a:moveTo>
                <a:lnTo>
                  <a:pt x="172510" y="169923"/>
                </a:lnTo>
                <a:cubicBezTo>
                  <a:pt x="174315" y="173515"/>
                  <a:pt x="175397" y="177467"/>
                  <a:pt x="175397" y="182137"/>
                </a:cubicBezTo>
                <a:cubicBezTo>
                  <a:pt x="175397" y="188244"/>
                  <a:pt x="173593" y="193633"/>
                  <a:pt x="170345" y="198303"/>
                </a:cubicBezTo>
                <a:lnTo>
                  <a:pt x="196329" y="224887"/>
                </a:lnTo>
                <a:cubicBezTo>
                  <a:pt x="206796" y="213391"/>
                  <a:pt x="212931" y="198662"/>
                  <a:pt x="212931" y="182137"/>
                </a:cubicBezTo>
                <a:cubicBezTo>
                  <a:pt x="212931" y="169563"/>
                  <a:pt x="209322" y="158067"/>
                  <a:pt x="203187" y="148009"/>
                </a:cubicBezTo>
                <a:close/>
                <a:moveTo>
                  <a:pt x="152661" y="117832"/>
                </a:moveTo>
                <a:lnTo>
                  <a:pt x="152661" y="155194"/>
                </a:lnTo>
                <a:cubicBezTo>
                  <a:pt x="158435" y="156271"/>
                  <a:pt x="163488" y="158786"/>
                  <a:pt x="167818" y="162738"/>
                </a:cubicBezTo>
                <a:lnTo>
                  <a:pt x="198134" y="141183"/>
                </a:lnTo>
                <a:cubicBezTo>
                  <a:pt x="187307" y="127891"/>
                  <a:pt x="170706" y="118910"/>
                  <a:pt x="152661" y="117832"/>
                </a:cubicBezTo>
                <a:close/>
                <a:moveTo>
                  <a:pt x="143999" y="117832"/>
                </a:moveTo>
                <a:cubicBezTo>
                  <a:pt x="126676" y="118910"/>
                  <a:pt x="110796" y="126813"/>
                  <a:pt x="99969" y="139387"/>
                </a:cubicBezTo>
                <a:lnTo>
                  <a:pt x="112601" y="151960"/>
                </a:lnTo>
                <a:cubicBezTo>
                  <a:pt x="114405" y="153757"/>
                  <a:pt x="114405" y="156271"/>
                  <a:pt x="112601" y="158067"/>
                </a:cubicBezTo>
                <a:cubicBezTo>
                  <a:pt x="111518" y="158786"/>
                  <a:pt x="110435" y="159145"/>
                  <a:pt x="109353" y="159145"/>
                </a:cubicBezTo>
                <a:cubicBezTo>
                  <a:pt x="108270" y="159145"/>
                  <a:pt x="107187" y="158786"/>
                  <a:pt x="106466" y="158067"/>
                </a:cubicBezTo>
                <a:lnTo>
                  <a:pt x="94556" y="146212"/>
                </a:lnTo>
                <a:cubicBezTo>
                  <a:pt x="87699" y="156271"/>
                  <a:pt x="83368" y="168845"/>
                  <a:pt x="83368" y="182137"/>
                </a:cubicBezTo>
                <a:cubicBezTo>
                  <a:pt x="83368" y="196147"/>
                  <a:pt x="88060" y="208721"/>
                  <a:pt x="95639" y="219498"/>
                </a:cubicBezTo>
                <a:lnTo>
                  <a:pt x="124510" y="195429"/>
                </a:lnTo>
                <a:cubicBezTo>
                  <a:pt x="122345" y="191477"/>
                  <a:pt x="120902" y="187166"/>
                  <a:pt x="120902" y="182137"/>
                </a:cubicBezTo>
                <a:cubicBezTo>
                  <a:pt x="120902" y="168486"/>
                  <a:pt x="131007" y="157349"/>
                  <a:pt x="143999" y="155194"/>
                </a:cubicBezTo>
                <a:lnTo>
                  <a:pt x="143999" y="117832"/>
                </a:lnTo>
                <a:close/>
                <a:moveTo>
                  <a:pt x="136335" y="85725"/>
                </a:moveTo>
                <a:cubicBezTo>
                  <a:pt x="138621" y="85725"/>
                  <a:pt x="140907" y="87923"/>
                  <a:pt x="140907" y="90121"/>
                </a:cubicBezTo>
                <a:cubicBezTo>
                  <a:pt x="140907" y="92686"/>
                  <a:pt x="138621" y="94884"/>
                  <a:pt x="136335" y="94884"/>
                </a:cubicBezTo>
                <a:cubicBezTo>
                  <a:pt x="133668" y="94884"/>
                  <a:pt x="131763" y="92686"/>
                  <a:pt x="131763" y="90121"/>
                </a:cubicBezTo>
                <a:cubicBezTo>
                  <a:pt x="131763" y="87923"/>
                  <a:pt x="133668" y="85725"/>
                  <a:pt x="136335" y="85725"/>
                </a:cubicBezTo>
                <a:close/>
                <a:moveTo>
                  <a:pt x="160147" y="69850"/>
                </a:moveTo>
                <a:cubicBezTo>
                  <a:pt x="162433" y="69850"/>
                  <a:pt x="164719" y="72048"/>
                  <a:pt x="164719" y="74613"/>
                </a:cubicBezTo>
                <a:cubicBezTo>
                  <a:pt x="164719" y="76811"/>
                  <a:pt x="162433" y="79009"/>
                  <a:pt x="160147" y="79009"/>
                </a:cubicBezTo>
                <a:cubicBezTo>
                  <a:pt x="157480" y="79009"/>
                  <a:pt x="155575" y="76811"/>
                  <a:pt x="155575" y="74613"/>
                </a:cubicBezTo>
                <a:cubicBezTo>
                  <a:pt x="155575" y="72048"/>
                  <a:pt x="157480" y="69850"/>
                  <a:pt x="160147" y="69850"/>
                </a:cubicBezTo>
                <a:close/>
                <a:moveTo>
                  <a:pt x="40820" y="58737"/>
                </a:moveTo>
                <a:lnTo>
                  <a:pt x="72763" y="58737"/>
                </a:lnTo>
                <a:cubicBezTo>
                  <a:pt x="75276" y="58737"/>
                  <a:pt x="77429" y="60642"/>
                  <a:pt x="77429" y="63309"/>
                </a:cubicBezTo>
                <a:cubicBezTo>
                  <a:pt x="77429" y="65595"/>
                  <a:pt x="75276" y="67881"/>
                  <a:pt x="72763" y="67881"/>
                </a:cubicBezTo>
                <a:lnTo>
                  <a:pt x="40820" y="67881"/>
                </a:lnTo>
                <a:cubicBezTo>
                  <a:pt x="38308" y="67881"/>
                  <a:pt x="36513" y="65595"/>
                  <a:pt x="36513" y="63309"/>
                </a:cubicBezTo>
                <a:cubicBezTo>
                  <a:pt x="36513" y="60642"/>
                  <a:pt x="38308" y="58737"/>
                  <a:pt x="40820" y="58737"/>
                </a:cubicBezTo>
                <a:close/>
                <a:moveTo>
                  <a:pt x="4234" y="58737"/>
                </a:moveTo>
                <a:lnTo>
                  <a:pt x="17639" y="58737"/>
                </a:lnTo>
                <a:cubicBezTo>
                  <a:pt x="19756" y="58737"/>
                  <a:pt x="21872" y="60642"/>
                  <a:pt x="21872" y="63309"/>
                </a:cubicBezTo>
                <a:cubicBezTo>
                  <a:pt x="21872" y="65595"/>
                  <a:pt x="19756" y="67881"/>
                  <a:pt x="17639" y="67881"/>
                </a:cubicBezTo>
                <a:lnTo>
                  <a:pt x="4234" y="67881"/>
                </a:lnTo>
                <a:cubicBezTo>
                  <a:pt x="1764" y="67881"/>
                  <a:pt x="0" y="65595"/>
                  <a:pt x="0" y="63309"/>
                </a:cubicBezTo>
                <a:cubicBezTo>
                  <a:pt x="0" y="60642"/>
                  <a:pt x="1764" y="58737"/>
                  <a:pt x="4234" y="58737"/>
                </a:cubicBezTo>
                <a:close/>
                <a:moveTo>
                  <a:pt x="142685" y="52387"/>
                </a:moveTo>
                <a:cubicBezTo>
                  <a:pt x="144971" y="52387"/>
                  <a:pt x="147257" y="54292"/>
                  <a:pt x="147257" y="56959"/>
                </a:cubicBezTo>
                <a:cubicBezTo>
                  <a:pt x="147257" y="59626"/>
                  <a:pt x="144971" y="61531"/>
                  <a:pt x="142685" y="61531"/>
                </a:cubicBezTo>
                <a:cubicBezTo>
                  <a:pt x="140018" y="61531"/>
                  <a:pt x="138113" y="59626"/>
                  <a:pt x="138113" y="56959"/>
                </a:cubicBezTo>
                <a:cubicBezTo>
                  <a:pt x="138113" y="54292"/>
                  <a:pt x="140018" y="52387"/>
                  <a:pt x="142685" y="52387"/>
                </a:cubicBezTo>
                <a:close/>
                <a:moveTo>
                  <a:pt x="4302" y="28575"/>
                </a:moveTo>
                <a:lnTo>
                  <a:pt x="72770" y="28575"/>
                </a:lnTo>
                <a:cubicBezTo>
                  <a:pt x="75279" y="28575"/>
                  <a:pt x="77430" y="30480"/>
                  <a:pt x="77430" y="33147"/>
                </a:cubicBezTo>
                <a:cubicBezTo>
                  <a:pt x="77430" y="35433"/>
                  <a:pt x="75279" y="37719"/>
                  <a:pt x="72770" y="37719"/>
                </a:cubicBezTo>
                <a:lnTo>
                  <a:pt x="4302" y="37719"/>
                </a:lnTo>
                <a:cubicBezTo>
                  <a:pt x="1793" y="37719"/>
                  <a:pt x="0" y="35433"/>
                  <a:pt x="0" y="33147"/>
                </a:cubicBezTo>
                <a:cubicBezTo>
                  <a:pt x="0" y="30480"/>
                  <a:pt x="1793" y="28575"/>
                  <a:pt x="4302" y="28575"/>
                </a:cubicBezTo>
                <a:close/>
                <a:moveTo>
                  <a:pt x="153797" y="23812"/>
                </a:moveTo>
                <a:cubicBezTo>
                  <a:pt x="156083" y="23812"/>
                  <a:pt x="158369" y="25717"/>
                  <a:pt x="158369" y="28384"/>
                </a:cubicBezTo>
                <a:cubicBezTo>
                  <a:pt x="158369" y="31051"/>
                  <a:pt x="156083" y="32956"/>
                  <a:pt x="153797" y="32956"/>
                </a:cubicBezTo>
                <a:cubicBezTo>
                  <a:pt x="151130" y="32956"/>
                  <a:pt x="149225" y="31051"/>
                  <a:pt x="149225" y="28384"/>
                </a:cubicBezTo>
                <a:cubicBezTo>
                  <a:pt x="149225" y="25717"/>
                  <a:pt x="151130" y="23812"/>
                  <a:pt x="153797" y="23812"/>
                </a:cubicBezTo>
                <a:close/>
                <a:moveTo>
                  <a:pt x="118014" y="8622"/>
                </a:moveTo>
                <a:lnTo>
                  <a:pt x="118014" y="72927"/>
                </a:lnTo>
                <a:cubicBezTo>
                  <a:pt x="118014" y="84782"/>
                  <a:pt x="111518" y="95559"/>
                  <a:pt x="101052" y="101666"/>
                </a:cubicBezTo>
                <a:cubicBezTo>
                  <a:pt x="92751" y="106696"/>
                  <a:pt x="85533" y="112443"/>
                  <a:pt x="79398" y="118910"/>
                </a:cubicBezTo>
                <a:lnTo>
                  <a:pt x="93834" y="133280"/>
                </a:lnTo>
                <a:cubicBezTo>
                  <a:pt x="107187" y="118191"/>
                  <a:pt x="126676" y="109210"/>
                  <a:pt x="148330" y="109210"/>
                </a:cubicBezTo>
                <a:cubicBezTo>
                  <a:pt x="188751" y="109210"/>
                  <a:pt x="221592" y="141902"/>
                  <a:pt x="221592" y="182137"/>
                </a:cubicBezTo>
                <a:cubicBezTo>
                  <a:pt x="221592" y="222372"/>
                  <a:pt x="188751" y="255063"/>
                  <a:pt x="148330" y="255063"/>
                </a:cubicBezTo>
                <a:cubicBezTo>
                  <a:pt x="107548" y="255063"/>
                  <a:pt x="74706" y="222372"/>
                  <a:pt x="74706" y="182137"/>
                </a:cubicBezTo>
                <a:cubicBezTo>
                  <a:pt x="74706" y="166330"/>
                  <a:pt x="79759" y="151960"/>
                  <a:pt x="88421" y="140105"/>
                </a:cubicBezTo>
                <a:lnTo>
                  <a:pt x="73985" y="125736"/>
                </a:lnTo>
                <a:cubicBezTo>
                  <a:pt x="58827" y="145135"/>
                  <a:pt x="52331" y="169923"/>
                  <a:pt x="55579" y="195429"/>
                </a:cubicBezTo>
                <a:cubicBezTo>
                  <a:pt x="61353" y="236742"/>
                  <a:pt x="95999" y="270152"/>
                  <a:pt x="137503" y="274822"/>
                </a:cubicBezTo>
                <a:cubicBezTo>
                  <a:pt x="164570" y="277696"/>
                  <a:pt x="190555" y="269433"/>
                  <a:pt x="210765" y="251471"/>
                </a:cubicBezTo>
                <a:cubicBezTo>
                  <a:pt x="230615" y="233868"/>
                  <a:pt x="241803" y="208362"/>
                  <a:pt x="241803" y="182137"/>
                </a:cubicBezTo>
                <a:cubicBezTo>
                  <a:pt x="241803" y="149086"/>
                  <a:pt x="224119" y="118191"/>
                  <a:pt x="195247" y="101666"/>
                </a:cubicBezTo>
                <a:cubicBezTo>
                  <a:pt x="184781" y="95559"/>
                  <a:pt x="178645" y="84782"/>
                  <a:pt x="178645" y="72927"/>
                </a:cubicBezTo>
                <a:lnTo>
                  <a:pt x="178645" y="8622"/>
                </a:lnTo>
                <a:lnTo>
                  <a:pt x="118014" y="8622"/>
                </a:lnTo>
                <a:close/>
                <a:moveTo>
                  <a:pt x="102135" y="0"/>
                </a:moveTo>
                <a:lnTo>
                  <a:pt x="194525" y="0"/>
                </a:lnTo>
                <a:cubicBezTo>
                  <a:pt x="196690" y="0"/>
                  <a:pt x="198495" y="2155"/>
                  <a:pt x="198495" y="4311"/>
                </a:cubicBezTo>
                <a:cubicBezTo>
                  <a:pt x="198495" y="6826"/>
                  <a:pt x="196690" y="8622"/>
                  <a:pt x="194525" y="8622"/>
                </a:cubicBezTo>
                <a:lnTo>
                  <a:pt x="187307" y="8622"/>
                </a:lnTo>
                <a:lnTo>
                  <a:pt x="187307" y="72927"/>
                </a:lnTo>
                <a:cubicBezTo>
                  <a:pt x="187307" y="81549"/>
                  <a:pt x="191999" y="89452"/>
                  <a:pt x="199578" y="94122"/>
                </a:cubicBezTo>
                <a:cubicBezTo>
                  <a:pt x="230976" y="112443"/>
                  <a:pt x="250464" y="145853"/>
                  <a:pt x="250464" y="182137"/>
                </a:cubicBezTo>
                <a:cubicBezTo>
                  <a:pt x="250464" y="210876"/>
                  <a:pt x="238194" y="238538"/>
                  <a:pt x="216540" y="257937"/>
                </a:cubicBezTo>
                <a:cubicBezTo>
                  <a:pt x="197412" y="274822"/>
                  <a:pt x="173593" y="283803"/>
                  <a:pt x="148330" y="283803"/>
                </a:cubicBezTo>
                <a:cubicBezTo>
                  <a:pt x="144721" y="283803"/>
                  <a:pt x="140390" y="283444"/>
                  <a:pt x="136420" y="283084"/>
                </a:cubicBezTo>
                <a:cubicBezTo>
                  <a:pt x="91308" y="278055"/>
                  <a:pt x="53413" y="241771"/>
                  <a:pt x="46917" y="196866"/>
                </a:cubicBezTo>
                <a:cubicBezTo>
                  <a:pt x="42947" y="168486"/>
                  <a:pt x="50887" y="140824"/>
                  <a:pt x="67849" y="119269"/>
                </a:cubicBezTo>
                <a:lnTo>
                  <a:pt x="42947" y="94841"/>
                </a:lnTo>
                <a:lnTo>
                  <a:pt x="4331" y="94841"/>
                </a:lnTo>
                <a:cubicBezTo>
                  <a:pt x="1805" y="94841"/>
                  <a:pt x="0" y="92685"/>
                  <a:pt x="0" y="90170"/>
                </a:cubicBezTo>
                <a:cubicBezTo>
                  <a:pt x="0" y="88015"/>
                  <a:pt x="1805" y="85859"/>
                  <a:pt x="4331" y="85859"/>
                </a:cubicBezTo>
                <a:lnTo>
                  <a:pt x="44752" y="85859"/>
                </a:lnTo>
                <a:cubicBezTo>
                  <a:pt x="45834" y="85859"/>
                  <a:pt x="46917" y="86578"/>
                  <a:pt x="47639" y="87296"/>
                </a:cubicBezTo>
                <a:lnTo>
                  <a:pt x="73263" y="112803"/>
                </a:lnTo>
                <a:cubicBezTo>
                  <a:pt x="80120" y="105618"/>
                  <a:pt x="88060" y="99511"/>
                  <a:pt x="96721" y="94122"/>
                </a:cubicBezTo>
                <a:cubicBezTo>
                  <a:pt x="104661" y="89452"/>
                  <a:pt x="109353" y="81549"/>
                  <a:pt x="109353" y="72927"/>
                </a:cubicBezTo>
                <a:lnTo>
                  <a:pt x="109353" y="8622"/>
                </a:lnTo>
                <a:lnTo>
                  <a:pt x="102135" y="8622"/>
                </a:lnTo>
                <a:cubicBezTo>
                  <a:pt x="99969" y="8622"/>
                  <a:pt x="97804" y="6826"/>
                  <a:pt x="97804" y="4311"/>
                </a:cubicBezTo>
                <a:cubicBezTo>
                  <a:pt x="97804" y="2155"/>
                  <a:pt x="99969" y="0"/>
                  <a:pt x="102135" y="0"/>
                </a:cubicBezTo>
                <a:close/>
                <a:moveTo>
                  <a:pt x="57129" y="0"/>
                </a:moveTo>
                <a:lnTo>
                  <a:pt x="74270" y="0"/>
                </a:lnTo>
                <a:cubicBezTo>
                  <a:pt x="76822" y="0"/>
                  <a:pt x="79011" y="2286"/>
                  <a:pt x="79011" y="4572"/>
                </a:cubicBezTo>
                <a:cubicBezTo>
                  <a:pt x="79011" y="7239"/>
                  <a:pt x="76822" y="9144"/>
                  <a:pt x="74270" y="9144"/>
                </a:cubicBezTo>
                <a:lnTo>
                  <a:pt x="57129" y="9144"/>
                </a:lnTo>
                <a:cubicBezTo>
                  <a:pt x="54576" y="9144"/>
                  <a:pt x="52388" y="7239"/>
                  <a:pt x="52388" y="4572"/>
                </a:cubicBezTo>
                <a:cubicBezTo>
                  <a:pt x="52388" y="2286"/>
                  <a:pt x="54576" y="0"/>
                  <a:pt x="57129" y="0"/>
                </a:cubicBezTo>
                <a:close/>
                <a:moveTo>
                  <a:pt x="4355" y="0"/>
                </a:moveTo>
                <a:lnTo>
                  <a:pt x="33383" y="0"/>
                </a:lnTo>
                <a:cubicBezTo>
                  <a:pt x="35560" y="0"/>
                  <a:pt x="37737" y="2286"/>
                  <a:pt x="37737" y="4572"/>
                </a:cubicBezTo>
                <a:cubicBezTo>
                  <a:pt x="37737" y="7239"/>
                  <a:pt x="35560" y="9144"/>
                  <a:pt x="33383" y="9144"/>
                </a:cubicBezTo>
                <a:lnTo>
                  <a:pt x="4355" y="9144"/>
                </a:lnTo>
                <a:cubicBezTo>
                  <a:pt x="1815" y="9144"/>
                  <a:pt x="0" y="7239"/>
                  <a:pt x="0" y="4572"/>
                </a:cubicBezTo>
                <a:cubicBezTo>
                  <a:pt x="0" y="2286"/>
                  <a:pt x="1815" y="0"/>
                  <a:pt x="4355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anchor="ctr"/>
          <a:lstStyle/>
          <a:p>
            <a:endParaRPr lang="en-GB" sz="2000" dirty="0"/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F4227B95-4075-4F47-BEB7-101154D9E602}"/>
              </a:ext>
            </a:extLst>
          </p:cNvPr>
          <p:cNvGrpSpPr/>
          <p:nvPr/>
        </p:nvGrpSpPr>
        <p:grpSpPr>
          <a:xfrm>
            <a:off x="8806507" y="4974963"/>
            <a:ext cx="628349" cy="672345"/>
            <a:chOff x="1261018" y="2777550"/>
            <a:chExt cx="403225" cy="404813"/>
          </a:xfrm>
          <a:solidFill>
            <a:schemeClr val="accent4"/>
          </a:solidFill>
        </p:grpSpPr>
        <p:sp>
          <p:nvSpPr>
            <p:cNvPr id="123" name="Freeform 73">
              <a:extLst>
                <a:ext uri="{FF2B5EF4-FFF2-40B4-BE49-F238E27FC236}">
                  <a16:creationId xmlns:a16="http://schemas.microsoft.com/office/drawing/2014/main" id="{1E8A7292-F4B5-4128-82F0-C12CA1656D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61018" y="2777550"/>
              <a:ext cx="403225" cy="404813"/>
            </a:xfrm>
            <a:custGeom>
              <a:avLst/>
              <a:gdLst>
                <a:gd name="T0" fmla="*/ 208 w 215"/>
                <a:gd name="T1" fmla="*/ 0 h 215"/>
                <a:gd name="T2" fmla="*/ 7 w 215"/>
                <a:gd name="T3" fmla="*/ 0 h 215"/>
                <a:gd name="T4" fmla="*/ 0 w 215"/>
                <a:gd name="T5" fmla="*/ 7 h 215"/>
                <a:gd name="T6" fmla="*/ 0 w 215"/>
                <a:gd name="T7" fmla="*/ 208 h 215"/>
                <a:gd name="T8" fmla="*/ 7 w 215"/>
                <a:gd name="T9" fmla="*/ 215 h 215"/>
                <a:gd name="T10" fmla="*/ 208 w 215"/>
                <a:gd name="T11" fmla="*/ 215 h 215"/>
                <a:gd name="T12" fmla="*/ 215 w 215"/>
                <a:gd name="T13" fmla="*/ 208 h 215"/>
                <a:gd name="T14" fmla="*/ 215 w 215"/>
                <a:gd name="T15" fmla="*/ 7 h 215"/>
                <a:gd name="T16" fmla="*/ 208 w 215"/>
                <a:gd name="T17" fmla="*/ 0 h 215"/>
                <a:gd name="T18" fmla="*/ 201 w 215"/>
                <a:gd name="T19" fmla="*/ 202 h 215"/>
                <a:gd name="T20" fmla="*/ 13 w 215"/>
                <a:gd name="T21" fmla="*/ 202 h 215"/>
                <a:gd name="T22" fmla="*/ 13 w 215"/>
                <a:gd name="T23" fmla="*/ 14 h 215"/>
                <a:gd name="T24" fmla="*/ 201 w 215"/>
                <a:gd name="T25" fmla="*/ 14 h 215"/>
                <a:gd name="T26" fmla="*/ 201 w 215"/>
                <a:gd name="T27" fmla="*/ 202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5" h="215">
                  <a:moveTo>
                    <a:pt x="208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7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12"/>
                    <a:pt x="3" y="215"/>
                    <a:pt x="7" y="215"/>
                  </a:cubicBezTo>
                  <a:cubicBezTo>
                    <a:pt x="208" y="215"/>
                    <a:pt x="208" y="215"/>
                    <a:pt x="208" y="215"/>
                  </a:cubicBezTo>
                  <a:cubicBezTo>
                    <a:pt x="212" y="215"/>
                    <a:pt x="215" y="212"/>
                    <a:pt x="215" y="208"/>
                  </a:cubicBezTo>
                  <a:cubicBezTo>
                    <a:pt x="215" y="7"/>
                    <a:pt x="215" y="7"/>
                    <a:pt x="215" y="7"/>
                  </a:cubicBezTo>
                  <a:cubicBezTo>
                    <a:pt x="215" y="4"/>
                    <a:pt x="212" y="0"/>
                    <a:pt x="208" y="0"/>
                  </a:cubicBezTo>
                  <a:close/>
                  <a:moveTo>
                    <a:pt x="201" y="202"/>
                  </a:moveTo>
                  <a:cubicBezTo>
                    <a:pt x="13" y="202"/>
                    <a:pt x="13" y="202"/>
                    <a:pt x="13" y="202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201" y="14"/>
                    <a:pt x="201" y="14"/>
                    <a:pt x="201" y="14"/>
                  </a:cubicBezTo>
                  <a:lnTo>
                    <a:pt x="201" y="2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24" name="Freeform 74">
              <a:extLst>
                <a:ext uri="{FF2B5EF4-FFF2-40B4-BE49-F238E27FC236}">
                  <a16:creationId xmlns:a16="http://schemas.microsoft.com/office/drawing/2014/main" id="{29EB27F4-831A-48F9-A1E3-29B1BFC01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4925" y="2849563"/>
              <a:ext cx="101600" cy="303213"/>
            </a:xfrm>
            <a:custGeom>
              <a:avLst/>
              <a:gdLst>
                <a:gd name="T0" fmla="*/ 7 w 54"/>
                <a:gd name="T1" fmla="*/ 27 h 161"/>
                <a:gd name="T2" fmla="*/ 20 w 54"/>
                <a:gd name="T3" fmla="*/ 27 h 161"/>
                <a:gd name="T4" fmla="*/ 20 w 54"/>
                <a:gd name="T5" fmla="*/ 155 h 161"/>
                <a:gd name="T6" fmla="*/ 27 w 54"/>
                <a:gd name="T7" fmla="*/ 161 h 161"/>
                <a:gd name="T8" fmla="*/ 33 w 54"/>
                <a:gd name="T9" fmla="*/ 155 h 161"/>
                <a:gd name="T10" fmla="*/ 33 w 54"/>
                <a:gd name="T11" fmla="*/ 27 h 161"/>
                <a:gd name="T12" fmla="*/ 47 w 54"/>
                <a:gd name="T13" fmla="*/ 27 h 161"/>
                <a:gd name="T14" fmla="*/ 54 w 54"/>
                <a:gd name="T15" fmla="*/ 20 h 161"/>
                <a:gd name="T16" fmla="*/ 47 w 54"/>
                <a:gd name="T17" fmla="*/ 14 h 161"/>
                <a:gd name="T18" fmla="*/ 33 w 54"/>
                <a:gd name="T19" fmla="*/ 14 h 161"/>
                <a:gd name="T20" fmla="*/ 33 w 54"/>
                <a:gd name="T21" fmla="*/ 7 h 161"/>
                <a:gd name="T22" fmla="*/ 27 w 54"/>
                <a:gd name="T23" fmla="*/ 0 h 161"/>
                <a:gd name="T24" fmla="*/ 20 w 54"/>
                <a:gd name="T25" fmla="*/ 7 h 161"/>
                <a:gd name="T26" fmla="*/ 20 w 54"/>
                <a:gd name="T27" fmla="*/ 14 h 161"/>
                <a:gd name="T28" fmla="*/ 7 w 54"/>
                <a:gd name="T29" fmla="*/ 14 h 161"/>
                <a:gd name="T30" fmla="*/ 0 w 54"/>
                <a:gd name="T31" fmla="*/ 20 h 161"/>
                <a:gd name="T32" fmla="*/ 7 w 54"/>
                <a:gd name="T33" fmla="*/ 27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161">
                  <a:moveTo>
                    <a:pt x="7" y="27"/>
                  </a:moveTo>
                  <a:cubicBezTo>
                    <a:pt x="20" y="27"/>
                    <a:pt x="20" y="27"/>
                    <a:pt x="20" y="27"/>
                  </a:cubicBezTo>
                  <a:cubicBezTo>
                    <a:pt x="20" y="155"/>
                    <a:pt x="20" y="155"/>
                    <a:pt x="20" y="155"/>
                  </a:cubicBezTo>
                  <a:cubicBezTo>
                    <a:pt x="20" y="158"/>
                    <a:pt x="23" y="161"/>
                    <a:pt x="27" y="161"/>
                  </a:cubicBezTo>
                  <a:cubicBezTo>
                    <a:pt x="30" y="161"/>
                    <a:pt x="33" y="158"/>
                    <a:pt x="33" y="155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51" y="27"/>
                    <a:pt x="54" y="24"/>
                    <a:pt x="54" y="20"/>
                  </a:cubicBezTo>
                  <a:cubicBezTo>
                    <a:pt x="54" y="17"/>
                    <a:pt x="51" y="14"/>
                    <a:pt x="47" y="14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3" y="3"/>
                    <a:pt x="30" y="0"/>
                    <a:pt x="27" y="0"/>
                  </a:cubicBezTo>
                  <a:cubicBezTo>
                    <a:pt x="23" y="0"/>
                    <a:pt x="20" y="3"/>
                    <a:pt x="20" y="7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7"/>
                    <a:pt x="0" y="20"/>
                  </a:cubicBezTo>
                  <a:cubicBezTo>
                    <a:pt x="0" y="24"/>
                    <a:pt x="3" y="27"/>
                    <a:pt x="7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25" name="Freeform 75">
              <a:extLst>
                <a:ext uri="{FF2B5EF4-FFF2-40B4-BE49-F238E27FC236}">
                  <a16:creationId xmlns:a16="http://schemas.microsoft.com/office/drawing/2014/main" id="{DA3F04BC-FE88-4882-8768-60B3945B95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4950" y="2849563"/>
              <a:ext cx="101600" cy="303213"/>
            </a:xfrm>
            <a:custGeom>
              <a:avLst/>
              <a:gdLst>
                <a:gd name="T0" fmla="*/ 7 w 54"/>
                <a:gd name="T1" fmla="*/ 148 h 161"/>
                <a:gd name="T2" fmla="*/ 20 w 54"/>
                <a:gd name="T3" fmla="*/ 148 h 161"/>
                <a:gd name="T4" fmla="*/ 20 w 54"/>
                <a:gd name="T5" fmla="*/ 155 h 161"/>
                <a:gd name="T6" fmla="*/ 27 w 54"/>
                <a:gd name="T7" fmla="*/ 161 h 161"/>
                <a:gd name="T8" fmla="*/ 34 w 54"/>
                <a:gd name="T9" fmla="*/ 155 h 161"/>
                <a:gd name="T10" fmla="*/ 34 w 54"/>
                <a:gd name="T11" fmla="*/ 148 h 161"/>
                <a:gd name="T12" fmla="*/ 47 w 54"/>
                <a:gd name="T13" fmla="*/ 148 h 161"/>
                <a:gd name="T14" fmla="*/ 54 w 54"/>
                <a:gd name="T15" fmla="*/ 141 h 161"/>
                <a:gd name="T16" fmla="*/ 47 w 54"/>
                <a:gd name="T17" fmla="*/ 134 h 161"/>
                <a:gd name="T18" fmla="*/ 34 w 54"/>
                <a:gd name="T19" fmla="*/ 134 h 161"/>
                <a:gd name="T20" fmla="*/ 34 w 54"/>
                <a:gd name="T21" fmla="*/ 7 h 161"/>
                <a:gd name="T22" fmla="*/ 27 w 54"/>
                <a:gd name="T23" fmla="*/ 0 h 161"/>
                <a:gd name="T24" fmla="*/ 20 w 54"/>
                <a:gd name="T25" fmla="*/ 7 h 161"/>
                <a:gd name="T26" fmla="*/ 20 w 54"/>
                <a:gd name="T27" fmla="*/ 134 h 161"/>
                <a:gd name="T28" fmla="*/ 7 w 54"/>
                <a:gd name="T29" fmla="*/ 134 h 161"/>
                <a:gd name="T30" fmla="*/ 0 w 54"/>
                <a:gd name="T31" fmla="*/ 141 h 161"/>
                <a:gd name="T32" fmla="*/ 7 w 54"/>
                <a:gd name="T33" fmla="*/ 14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161">
                  <a:moveTo>
                    <a:pt x="7" y="148"/>
                  </a:moveTo>
                  <a:cubicBezTo>
                    <a:pt x="20" y="148"/>
                    <a:pt x="20" y="148"/>
                    <a:pt x="20" y="148"/>
                  </a:cubicBezTo>
                  <a:cubicBezTo>
                    <a:pt x="20" y="155"/>
                    <a:pt x="20" y="155"/>
                    <a:pt x="20" y="155"/>
                  </a:cubicBezTo>
                  <a:cubicBezTo>
                    <a:pt x="20" y="158"/>
                    <a:pt x="23" y="161"/>
                    <a:pt x="27" y="161"/>
                  </a:cubicBezTo>
                  <a:cubicBezTo>
                    <a:pt x="31" y="161"/>
                    <a:pt x="34" y="158"/>
                    <a:pt x="34" y="155"/>
                  </a:cubicBezTo>
                  <a:cubicBezTo>
                    <a:pt x="34" y="148"/>
                    <a:pt x="34" y="148"/>
                    <a:pt x="34" y="148"/>
                  </a:cubicBezTo>
                  <a:cubicBezTo>
                    <a:pt x="47" y="148"/>
                    <a:pt x="47" y="148"/>
                    <a:pt x="47" y="148"/>
                  </a:cubicBezTo>
                  <a:cubicBezTo>
                    <a:pt x="51" y="148"/>
                    <a:pt x="54" y="145"/>
                    <a:pt x="54" y="141"/>
                  </a:cubicBezTo>
                  <a:cubicBezTo>
                    <a:pt x="54" y="138"/>
                    <a:pt x="51" y="134"/>
                    <a:pt x="47" y="134"/>
                  </a:cubicBezTo>
                  <a:cubicBezTo>
                    <a:pt x="34" y="134"/>
                    <a:pt x="34" y="134"/>
                    <a:pt x="34" y="134"/>
                  </a:cubicBezTo>
                  <a:cubicBezTo>
                    <a:pt x="34" y="7"/>
                    <a:pt x="34" y="7"/>
                    <a:pt x="34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3" y="0"/>
                    <a:pt x="20" y="3"/>
                    <a:pt x="20" y="7"/>
                  </a:cubicBezTo>
                  <a:cubicBezTo>
                    <a:pt x="20" y="134"/>
                    <a:pt x="20" y="134"/>
                    <a:pt x="20" y="134"/>
                  </a:cubicBezTo>
                  <a:cubicBezTo>
                    <a:pt x="7" y="134"/>
                    <a:pt x="7" y="134"/>
                    <a:pt x="7" y="134"/>
                  </a:cubicBezTo>
                  <a:cubicBezTo>
                    <a:pt x="3" y="134"/>
                    <a:pt x="0" y="138"/>
                    <a:pt x="0" y="141"/>
                  </a:cubicBezTo>
                  <a:cubicBezTo>
                    <a:pt x="0" y="145"/>
                    <a:pt x="3" y="148"/>
                    <a:pt x="7" y="1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26" name="Freeform 76">
              <a:extLst>
                <a:ext uri="{FF2B5EF4-FFF2-40B4-BE49-F238E27FC236}">
                  <a16:creationId xmlns:a16="http://schemas.microsoft.com/office/drawing/2014/main" id="{D1CE664F-FDBC-4ACB-BB42-36292FC8CB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6525" y="2849563"/>
              <a:ext cx="98425" cy="303213"/>
            </a:xfrm>
            <a:custGeom>
              <a:avLst/>
              <a:gdLst>
                <a:gd name="T0" fmla="*/ 6 w 53"/>
                <a:gd name="T1" fmla="*/ 88 h 161"/>
                <a:gd name="T2" fmla="*/ 20 w 53"/>
                <a:gd name="T3" fmla="*/ 88 h 161"/>
                <a:gd name="T4" fmla="*/ 20 w 53"/>
                <a:gd name="T5" fmla="*/ 155 h 161"/>
                <a:gd name="T6" fmla="*/ 26 w 53"/>
                <a:gd name="T7" fmla="*/ 161 h 161"/>
                <a:gd name="T8" fmla="*/ 33 w 53"/>
                <a:gd name="T9" fmla="*/ 155 h 161"/>
                <a:gd name="T10" fmla="*/ 33 w 53"/>
                <a:gd name="T11" fmla="*/ 88 h 161"/>
                <a:gd name="T12" fmla="*/ 46 w 53"/>
                <a:gd name="T13" fmla="*/ 88 h 161"/>
                <a:gd name="T14" fmla="*/ 53 w 53"/>
                <a:gd name="T15" fmla="*/ 81 h 161"/>
                <a:gd name="T16" fmla="*/ 46 w 53"/>
                <a:gd name="T17" fmla="*/ 74 h 161"/>
                <a:gd name="T18" fmla="*/ 33 w 53"/>
                <a:gd name="T19" fmla="*/ 74 h 161"/>
                <a:gd name="T20" fmla="*/ 33 w 53"/>
                <a:gd name="T21" fmla="*/ 7 h 161"/>
                <a:gd name="T22" fmla="*/ 26 w 53"/>
                <a:gd name="T23" fmla="*/ 0 h 161"/>
                <a:gd name="T24" fmla="*/ 20 w 53"/>
                <a:gd name="T25" fmla="*/ 7 h 161"/>
                <a:gd name="T26" fmla="*/ 20 w 53"/>
                <a:gd name="T27" fmla="*/ 74 h 161"/>
                <a:gd name="T28" fmla="*/ 6 w 53"/>
                <a:gd name="T29" fmla="*/ 74 h 161"/>
                <a:gd name="T30" fmla="*/ 0 w 53"/>
                <a:gd name="T31" fmla="*/ 81 h 161"/>
                <a:gd name="T32" fmla="*/ 6 w 53"/>
                <a:gd name="T33" fmla="*/ 8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3" h="161">
                  <a:moveTo>
                    <a:pt x="6" y="88"/>
                  </a:moveTo>
                  <a:cubicBezTo>
                    <a:pt x="20" y="88"/>
                    <a:pt x="20" y="88"/>
                    <a:pt x="20" y="88"/>
                  </a:cubicBezTo>
                  <a:cubicBezTo>
                    <a:pt x="20" y="155"/>
                    <a:pt x="20" y="155"/>
                    <a:pt x="20" y="155"/>
                  </a:cubicBezTo>
                  <a:cubicBezTo>
                    <a:pt x="20" y="158"/>
                    <a:pt x="23" y="161"/>
                    <a:pt x="26" y="161"/>
                  </a:cubicBezTo>
                  <a:cubicBezTo>
                    <a:pt x="30" y="161"/>
                    <a:pt x="33" y="158"/>
                    <a:pt x="33" y="155"/>
                  </a:cubicBezTo>
                  <a:cubicBezTo>
                    <a:pt x="33" y="88"/>
                    <a:pt x="33" y="88"/>
                    <a:pt x="33" y="88"/>
                  </a:cubicBezTo>
                  <a:cubicBezTo>
                    <a:pt x="46" y="88"/>
                    <a:pt x="46" y="88"/>
                    <a:pt x="46" y="88"/>
                  </a:cubicBezTo>
                  <a:cubicBezTo>
                    <a:pt x="50" y="88"/>
                    <a:pt x="53" y="85"/>
                    <a:pt x="53" y="81"/>
                  </a:cubicBezTo>
                  <a:cubicBezTo>
                    <a:pt x="53" y="77"/>
                    <a:pt x="50" y="74"/>
                    <a:pt x="46" y="74"/>
                  </a:cubicBezTo>
                  <a:cubicBezTo>
                    <a:pt x="33" y="74"/>
                    <a:pt x="33" y="74"/>
                    <a:pt x="33" y="74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3" y="3"/>
                    <a:pt x="30" y="0"/>
                    <a:pt x="26" y="0"/>
                  </a:cubicBezTo>
                  <a:cubicBezTo>
                    <a:pt x="23" y="0"/>
                    <a:pt x="20" y="3"/>
                    <a:pt x="20" y="7"/>
                  </a:cubicBezTo>
                  <a:cubicBezTo>
                    <a:pt x="20" y="74"/>
                    <a:pt x="20" y="74"/>
                    <a:pt x="20" y="74"/>
                  </a:cubicBezTo>
                  <a:cubicBezTo>
                    <a:pt x="6" y="74"/>
                    <a:pt x="6" y="74"/>
                    <a:pt x="6" y="74"/>
                  </a:cubicBezTo>
                  <a:cubicBezTo>
                    <a:pt x="3" y="74"/>
                    <a:pt x="0" y="77"/>
                    <a:pt x="0" y="81"/>
                  </a:cubicBezTo>
                  <a:cubicBezTo>
                    <a:pt x="0" y="85"/>
                    <a:pt x="3" y="88"/>
                    <a:pt x="6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defRPr>
              </a:lvl9pPr>
            </a:lstStyle>
            <a:p>
              <a:endParaRPr lang="en-GB" dirty="0"/>
            </a:p>
          </p:txBody>
        </p:sp>
      </p:grpSp>
      <p:sp>
        <p:nvSpPr>
          <p:cNvPr id="35" name="Freeform 32">
            <a:extLst>
              <a:ext uri="{FF2B5EF4-FFF2-40B4-BE49-F238E27FC236}">
                <a16:creationId xmlns:a16="http://schemas.microsoft.com/office/drawing/2014/main" id="{B72C63DA-2FEA-47C6-8E4F-68D311AFC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2497" y="4925770"/>
            <a:ext cx="802257" cy="861763"/>
          </a:xfrm>
          <a:custGeom>
            <a:avLst/>
            <a:gdLst>
              <a:gd name="connsiteX0" fmla="*/ 451036 w 599715"/>
              <a:gd name="connsiteY0" fmla="*/ 342900 h 579077"/>
              <a:gd name="connsiteX1" fmla="*/ 460016 w 599715"/>
              <a:gd name="connsiteY1" fmla="*/ 351881 h 579077"/>
              <a:gd name="connsiteX2" fmla="*/ 420143 w 599715"/>
              <a:gd name="connsiteY2" fmla="*/ 391753 h 579077"/>
              <a:gd name="connsiteX3" fmla="*/ 411162 w 599715"/>
              <a:gd name="connsiteY3" fmla="*/ 382414 h 579077"/>
              <a:gd name="connsiteX4" fmla="*/ 420143 w 599715"/>
              <a:gd name="connsiteY4" fmla="*/ 373433 h 579077"/>
              <a:gd name="connsiteX5" fmla="*/ 441696 w 599715"/>
              <a:gd name="connsiteY5" fmla="*/ 351881 h 579077"/>
              <a:gd name="connsiteX6" fmla="*/ 451036 w 599715"/>
              <a:gd name="connsiteY6" fmla="*/ 342900 h 579077"/>
              <a:gd name="connsiteX7" fmla="*/ 15063 w 599715"/>
              <a:gd name="connsiteY7" fmla="*/ 239204 h 579077"/>
              <a:gd name="connsiteX8" fmla="*/ 22236 w 599715"/>
              <a:gd name="connsiteY8" fmla="*/ 249633 h 579077"/>
              <a:gd name="connsiteX9" fmla="*/ 17933 w 599715"/>
              <a:gd name="connsiteY9" fmla="*/ 299263 h 579077"/>
              <a:gd name="connsiteX10" fmla="*/ 93250 w 599715"/>
              <a:gd name="connsiteY10" fmla="*/ 490948 h 579077"/>
              <a:gd name="connsiteX11" fmla="*/ 92892 w 599715"/>
              <a:gd name="connsiteY11" fmla="*/ 503535 h 579077"/>
              <a:gd name="connsiteX12" fmla="*/ 86436 w 599715"/>
              <a:gd name="connsiteY12" fmla="*/ 506053 h 579077"/>
              <a:gd name="connsiteX13" fmla="*/ 79980 w 599715"/>
              <a:gd name="connsiteY13" fmla="*/ 503176 h 579077"/>
              <a:gd name="connsiteX14" fmla="*/ 0 w 599715"/>
              <a:gd name="connsiteY14" fmla="*/ 299263 h 579077"/>
              <a:gd name="connsiteX15" fmla="*/ 4304 w 599715"/>
              <a:gd name="connsiteY15" fmla="*/ 246396 h 579077"/>
              <a:gd name="connsiteX16" fmla="*/ 15063 w 599715"/>
              <a:gd name="connsiteY16" fmla="*/ 239204 h 579077"/>
              <a:gd name="connsiteX17" fmla="*/ 413005 w 599715"/>
              <a:gd name="connsiteY17" fmla="*/ 229055 h 579077"/>
              <a:gd name="connsiteX18" fmla="*/ 341824 w 599715"/>
              <a:gd name="connsiteY18" fmla="*/ 345335 h 579077"/>
              <a:gd name="connsiteX19" fmla="*/ 413005 w 599715"/>
              <a:gd name="connsiteY19" fmla="*/ 416615 h 579077"/>
              <a:gd name="connsiteX20" fmla="*/ 484544 w 599715"/>
              <a:gd name="connsiteY20" fmla="*/ 345335 h 579077"/>
              <a:gd name="connsiteX21" fmla="*/ 413005 w 599715"/>
              <a:gd name="connsiteY21" fmla="*/ 229055 h 579077"/>
              <a:gd name="connsiteX22" fmla="*/ 407252 w 599715"/>
              <a:gd name="connsiteY22" fmla="*/ 209615 h 579077"/>
              <a:gd name="connsiteX23" fmla="*/ 419475 w 599715"/>
              <a:gd name="connsiteY23" fmla="*/ 209615 h 579077"/>
              <a:gd name="connsiteX24" fmla="*/ 502878 w 599715"/>
              <a:gd name="connsiteY24" fmla="*/ 345335 h 579077"/>
              <a:gd name="connsiteX25" fmla="*/ 413005 w 599715"/>
              <a:gd name="connsiteY25" fmla="*/ 434615 h 579077"/>
              <a:gd name="connsiteX26" fmla="*/ 323850 w 599715"/>
              <a:gd name="connsiteY26" fmla="*/ 345335 h 579077"/>
              <a:gd name="connsiteX27" fmla="*/ 407252 w 599715"/>
              <a:gd name="connsiteY27" fmla="*/ 209615 h 579077"/>
              <a:gd name="connsiteX28" fmla="*/ 304178 w 599715"/>
              <a:gd name="connsiteY28" fmla="*/ 146042 h 579077"/>
              <a:gd name="connsiteX29" fmla="*/ 170599 w 599715"/>
              <a:gd name="connsiteY29" fmla="*/ 298630 h 579077"/>
              <a:gd name="connsiteX30" fmla="*/ 186081 w 599715"/>
              <a:gd name="connsiteY30" fmla="*/ 399273 h 579077"/>
              <a:gd name="connsiteX31" fmla="*/ 260972 w 599715"/>
              <a:gd name="connsiteY31" fmla="*/ 438232 h 579077"/>
              <a:gd name="connsiteX32" fmla="*/ 304178 w 599715"/>
              <a:gd name="connsiteY32" fmla="*/ 146042 h 579077"/>
              <a:gd name="connsiteX33" fmla="*/ 465859 w 599715"/>
              <a:gd name="connsiteY33" fmla="*/ 120706 h 579077"/>
              <a:gd name="connsiteX34" fmla="*/ 544151 w 599715"/>
              <a:gd name="connsiteY34" fmla="*/ 299868 h 579077"/>
              <a:gd name="connsiteX35" fmla="*/ 535132 w 599715"/>
              <a:gd name="connsiteY35" fmla="*/ 309203 h 579077"/>
              <a:gd name="connsiteX36" fmla="*/ 526112 w 599715"/>
              <a:gd name="connsiteY36" fmla="*/ 299868 h 579077"/>
              <a:gd name="connsiteX37" fmla="*/ 453231 w 599715"/>
              <a:gd name="connsiteY37" fmla="*/ 133991 h 579077"/>
              <a:gd name="connsiteX38" fmla="*/ 452870 w 599715"/>
              <a:gd name="connsiteY38" fmla="*/ 121065 h 579077"/>
              <a:gd name="connsiteX39" fmla="*/ 465859 w 599715"/>
              <a:gd name="connsiteY39" fmla="*/ 120706 h 579077"/>
              <a:gd name="connsiteX40" fmla="*/ 342343 w 599715"/>
              <a:gd name="connsiteY40" fmla="*/ 106362 h 579077"/>
              <a:gd name="connsiteX41" fmla="*/ 343423 w 599715"/>
              <a:gd name="connsiteY41" fmla="*/ 106362 h 579077"/>
              <a:gd name="connsiteX42" fmla="*/ 345944 w 599715"/>
              <a:gd name="connsiteY42" fmla="*/ 106722 h 579077"/>
              <a:gd name="connsiteX43" fmla="*/ 346304 w 599715"/>
              <a:gd name="connsiteY43" fmla="*/ 107083 h 579077"/>
              <a:gd name="connsiteX44" fmla="*/ 348824 w 599715"/>
              <a:gd name="connsiteY44" fmla="*/ 108526 h 579077"/>
              <a:gd name="connsiteX45" fmla="*/ 349184 w 599715"/>
              <a:gd name="connsiteY45" fmla="*/ 108887 h 579077"/>
              <a:gd name="connsiteX46" fmla="*/ 349544 w 599715"/>
              <a:gd name="connsiteY46" fmla="*/ 109248 h 579077"/>
              <a:gd name="connsiteX47" fmla="*/ 350985 w 599715"/>
              <a:gd name="connsiteY47" fmla="*/ 111051 h 579077"/>
              <a:gd name="connsiteX48" fmla="*/ 351345 w 599715"/>
              <a:gd name="connsiteY48" fmla="*/ 112133 h 579077"/>
              <a:gd name="connsiteX49" fmla="*/ 351705 w 599715"/>
              <a:gd name="connsiteY49" fmla="*/ 114658 h 579077"/>
              <a:gd name="connsiteX50" fmla="*/ 352065 w 599715"/>
              <a:gd name="connsiteY50" fmla="*/ 115380 h 579077"/>
              <a:gd name="connsiteX51" fmla="*/ 351705 w 599715"/>
              <a:gd name="connsiteY51" fmla="*/ 117905 h 579077"/>
              <a:gd name="connsiteX52" fmla="*/ 340543 w 599715"/>
              <a:gd name="connsiteY52" fmla="*/ 248849 h 579077"/>
              <a:gd name="connsiteX53" fmla="*/ 332622 w 599715"/>
              <a:gd name="connsiteY53" fmla="*/ 258589 h 579077"/>
              <a:gd name="connsiteX54" fmla="*/ 322540 w 599715"/>
              <a:gd name="connsiteY54" fmla="*/ 250292 h 579077"/>
              <a:gd name="connsiteX55" fmla="*/ 326861 w 599715"/>
              <a:gd name="connsiteY55" fmla="*/ 147124 h 579077"/>
              <a:gd name="connsiteX56" fmla="*/ 281135 w 599715"/>
              <a:gd name="connsiteY56" fmla="*/ 438232 h 579077"/>
              <a:gd name="connsiteX57" fmla="*/ 312459 w 599715"/>
              <a:gd name="connsiteY57" fmla="*/ 423442 h 579077"/>
              <a:gd name="connsiteX58" fmla="*/ 325421 w 599715"/>
              <a:gd name="connsiteY58" fmla="*/ 425967 h 579077"/>
              <a:gd name="connsiteX59" fmla="*/ 322540 w 599715"/>
              <a:gd name="connsiteY59" fmla="*/ 438592 h 579077"/>
              <a:gd name="connsiteX60" fmla="*/ 290136 w 599715"/>
              <a:gd name="connsiteY60" fmla="*/ 454464 h 579077"/>
              <a:gd name="connsiteX61" fmla="*/ 304178 w 599715"/>
              <a:gd name="connsiteY61" fmla="*/ 475387 h 579077"/>
              <a:gd name="connsiteX62" fmla="*/ 302738 w 599715"/>
              <a:gd name="connsiteY62" fmla="*/ 488012 h 579077"/>
              <a:gd name="connsiteX63" fmla="*/ 296977 w 599715"/>
              <a:gd name="connsiteY63" fmla="*/ 490177 h 579077"/>
              <a:gd name="connsiteX64" fmla="*/ 289776 w 599715"/>
              <a:gd name="connsiteY64" fmla="*/ 486569 h 579077"/>
              <a:gd name="connsiteX65" fmla="*/ 271053 w 599715"/>
              <a:gd name="connsiteY65" fmla="*/ 457711 h 579077"/>
              <a:gd name="connsiteX66" fmla="*/ 171679 w 599715"/>
              <a:gd name="connsiteY66" fmla="*/ 410456 h 579077"/>
              <a:gd name="connsiteX67" fmla="*/ 152956 w 599715"/>
              <a:gd name="connsiteY67" fmla="*/ 295022 h 579077"/>
              <a:gd name="connsiteX68" fmla="*/ 339463 w 599715"/>
              <a:gd name="connsiteY68" fmla="*/ 107083 h 579077"/>
              <a:gd name="connsiteX69" fmla="*/ 342343 w 599715"/>
              <a:gd name="connsiteY69" fmla="*/ 106362 h 579077"/>
              <a:gd name="connsiteX70" fmla="*/ 299208 w 599715"/>
              <a:gd name="connsiteY70" fmla="*/ 55562 h 579077"/>
              <a:gd name="connsiteX71" fmla="*/ 308211 w 599715"/>
              <a:gd name="connsiteY71" fmla="*/ 64919 h 579077"/>
              <a:gd name="connsiteX72" fmla="*/ 299208 w 599715"/>
              <a:gd name="connsiteY72" fmla="*/ 73916 h 579077"/>
              <a:gd name="connsiteX73" fmla="*/ 71980 w 599715"/>
              <a:gd name="connsiteY73" fmla="*/ 300651 h 579077"/>
              <a:gd name="connsiteX74" fmla="*/ 299208 w 599715"/>
              <a:gd name="connsiteY74" fmla="*/ 527386 h 579077"/>
              <a:gd name="connsiteX75" fmla="*/ 453335 w 599715"/>
              <a:gd name="connsiteY75" fmla="*/ 466923 h 579077"/>
              <a:gd name="connsiteX76" fmla="*/ 466299 w 599715"/>
              <a:gd name="connsiteY76" fmla="*/ 467643 h 579077"/>
              <a:gd name="connsiteX77" fmla="*/ 465939 w 599715"/>
              <a:gd name="connsiteY77" fmla="*/ 480239 h 579077"/>
              <a:gd name="connsiteX78" fmla="*/ 299208 w 599715"/>
              <a:gd name="connsiteY78" fmla="*/ 545740 h 579077"/>
              <a:gd name="connsiteX79" fmla="*/ 53975 w 599715"/>
              <a:gd name="connsiteY79" fmla="*/ 300651 h 579077"/>
              <a:gd name="connsiteX80" fmla="*/ 299208 w 599715"/>
              <a:gd name="connsiteY80" fmla="*/ 55562 h 579077"/>
              <a:gd name="connsiteX81" fmla="*/ 300319 w 599715"/>
              <a:gd name="connsiteY81" fmla="*/ 0 h 579077"/>
              <a:gd name="connsiteX82" fmla="*/ 599715 w 599715"/>
              <a:gd name="connsiteY82" fmla="*/ 299808 h 579077"/>
              <a:gd name="connsiteX83" fmla="*/ 411647 w 599715"/>
              <a:gd name="connsiteY83" fmla="*/ 578356 h 579077"/>
              <a:gd name="connsiteX84" fmla="*/ 408044 w 599715"/>
              <a:gd name="connsiteY84" fmla="*/ 579077 h 579077"/>
              <a:gd name="connsiteX85" fmla="*/ 399757 w 599715"/>
              <a:gd name="connsiteY85" fmla="*/ 573311 h 579077"/>
              <a:gd name="connsiteX86" fmla="*/ 404801 w 599715"/>
              <a:gd name="connsiteY86" fmla="*/ 561420 h 579077"/>
              <a:gd name="connsiteX87" fmla="*/ 581701 w 599715"/>
              <a:gd name="connsiteY87" fmla="*/ 299808 h 579077"/>
              <a:gd name="connsiteX88" fmla="*/ 300319 w 599715"/>
              <a:gd name="connsiteY88" fmla="*/ 18017 h 579077"/>
              <a:gd name="connsiteX89" fmla="*/ 207005 w 599715"/>
              <a:gd name="connsiteY89" fmla="*/ 33872 h 579077"/>
              <a:gd name="connsiteX90" fmla="*/ 195116 w 599715"/>
              <a:gd name="connsiteY90" fmla="*/ 28467 h 579077"/>
              <a:gd name="connsiteX91" fmla="*/ 200880 w 599715"/>
              <a:gd name="connsiteY91" fmla="*/ 16936 h 579077"/>
              <a:gd name="connsiteX92" fmla="*/ 300319 w 599715"/>
              <a:gd name="connsiteY92" fmla="*/ 0 h 579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9715" h="579077">
                <a:moveTo>
                  <a:pt x="451036" y="342900"/>
                </a:moveTo>
                <a:cubicBezTo>
                  <a:pt x="456065" y="342900"/>
                  <a:pt x="460016" y="346852"/>
                  <a:pt x="460016" y="351881"/>
                </a:cubicBezTo>
                <a:cubicBezTo>
                  <a:pt x="460016" y="373792"/>
                  <a:pt x="442414" y="391753"/>
                  <a:pt x="420143" y="391753"/>
                </a:cubicBezTo>
                <a:cubicBezTo>
                  <a:pt x="415473" y="391753"/>
                  <a:pt x="411162" y="387442"/>
                  <a:pt x="411162" y="382414"/>
                </a:cubicBezTo>
                <a:cubicBezTo>
                  <a:pt x="411162" y="377744"/>
                  <a:pt x="415473" y="373433"/>
                  <a:pt x="420143" y="373433"/>
                </a:cubicBezTo>
                <a:cubicBezTo>
                  <a:pt x="431997" y="373433"/>
                  <a:pt x="441696" y="363735"/>
                  <a:pt x="441696" y="351881"/>
                </a:cubicBezTo>
                <a:cubicBezTo>
                  <a:pt x="441696" y="346852"/>
                  <a:pt x="445647" y="342900"/>
                  <a:pt x="451036" y="342900"/>
                </a:cubicBezTo>
                <a:close/>
                <a:moveTo>
                  <a:pt x="15063" y="239204"/>
                </a:moveTo>
                <a:cubicBezTo>
                  <a:pt x="19726" y="240283"/>
                  <a:pt x="23312" y="244598"/>
                  <a:pt x="22236" y="249633"/>
                </a:cubicBezTo>
                <a:cubicBezTo>
                  <a:pt x="19367" y="265817"/>
                  <a:pt x="17933" y="282719"/>
                  <a:pt x="17933" y="299263"/>
                </a:cubicBezTo>
                <a:cubicBezTo>
                  <a:pt x="17933" y="370830"/>
                  <a:pt x="44832" y="438801"/>
                  <a:pt x="93250" y="490948"/>
                </a:cubicBezTo>
                <a:cubicBezTo>
                  <a:pt x="96478" y="494544"/>
                  <a:pt x="96478" y="500298"/>
                  <a:pt x="92892" y="503535"/>
                </a:cubicBezTo>
                <a:cubicBezTo>
                  <a:pt x="90740" y="505333"/>
                  <a:pt x="88588" y="506053"/>
                  <a:pt x="86436" y="506053"/>
                </a:cubicBezTo>
                <a:cubicBezTo>
                  <a:pt x="83925" y="506053"/>
                  <a:pt x="81415" y="504974"/>
                  <a:pt x="79980" y="503176"/>
                </a:cubicBezTo>
                <a:cubicBezTo>
                  <a:pt x="28334" y="447432"/>
                  <a:pt x="0" y="375146"/>
                  <a:pt x="0" y="299263"/>
                </a:cubicBezTo>
                <a:cubicBezTo>
                  <a:pt x="0" y="281640"/>
                  <a:pt x="1434" y="263659"/>
                  <a:pt x="4304" y="246396"/>
                </a:cubicBezTo>
                <a:cubicBezTo>
                  <a:pt x="5380" y="241721"/>
                  <a:pt x="10042" y="238125"/>
                  <a:pt x="15063" y="239204"/>
                </a:cubicBezTo>
                <a:close/>
                <a:moveTo>
                  <a:pt x="413005" y="229055"/>
                </a:moveTo>
                <a:cubicBezTo>
                  <a:pt x="388558" y="253895"/>
                  <a:pt x="341824" y="308975"/>
                  <a:pt x="341824" y="345335"/>
                </a:cubicBezTo>
                <a:cubicBezTo>
                  <a:pt x="341824" y="384575"/>
                  <a:pt x="373819" y="416615"/>
                  <a:pt x="413005" y="416615"/>
                </a:cubicBezTo>
                <a:cubicBezTo>
                  <a:pt x="452549" y="416615"/>
                  <a:pt x="484544" y="384575"/>
                  <a:pt x="484544" y="345335"/>
                </a:cubicBezTo>
                <a:cubicBezTo>
                  <a:pt x="484544" y="308615"/>
                  <a:pt x="437810" y="253895"/>
                  <a:pt x="413005" y="229055"/>
                </a:cubicBezTo>
                <a:close/>
                <a:moveTo>
                  <a:pt x="407252" y="209615"/>
                </a:moveTo>
                <a:cubicBezTo>
                  <a:pt x="410488" y="206375"/>
                  <a:pt x="415880" y="206375"/>
                  <a:pt x="419475" y="209615"/>
                </a:cubicBezTo>
                <a:cubicBezTo>
                  <a:pt x="423070" y="212855"/>
                  <a:pt x="502878" y="289175"/>
                  <a:pt x="502878" y="345335"/>
                </a:cubicBezTo>
                <a:cubicBezTo>
                  <a:pt x="502878" y="394655"/>
                  <a:pt x="462615" y="434615"/>
                  <a:pt x="413005" y="434615"/>
                </a:cubicBezTo>
                <a:cubicBezTo>
                  <a:pt x="364113" y="434615"/>
                  <a:pt x="323850" y="394655"/>
                  <a:pt x="323850" y="345335"/>
                </a:cubicBezTo>
                <a:cubicBezTo>
                  <a:pt x="323850" y="289535"/>
                  <a:pt x="403657" y="213215"/>
                  <a:pt x="407252" y="209615"/>
                </a:cubicBezTo>
                <a:close/>
                <a:moveTo>
                  <a:pt x="304178" y="146042"/>
                </a:moveTo>
                <a:cubicBezTo>
                  <a:pt x="257011" y="174539"/>
                  <a:pt x="186081" y="227566"/>
                  <a:pt x="170599" y="298630"/>
                </a:cubicBezTo>
                <a:cubicBezTo>
                  <a:pt x="161597" y="341195"/>
                  <a:pt x="166638" y="375104"/>
                  <a:pt x="186081" y="399273"/>
                </a:cubicBezTo>
                <a:cubicBezTo>
                  <a:pt x="207324" y="425967"/>
                  <a:pt x="241529" y="435346"/>
                  <a:pt x="260972" y="438232"/>
                </a:cubicBezTo>
                <a:cubicBezTo>
                  <a:pt x="232528" y="376908"/>
                  <a:pt x="208764" y="268689"/>
                  <a:pt x="304178" y="146042"/>
                </a:cubicBezTo>
                <a:close/>
                <a:moveTo>
                  <a:pt x="465859" y="120706"/>
                </a:moveTo>
                <a:cubicBezTo>
                  <a:pt x="515649" y="167022"/>
                  <a:pt x="544151" y="232368"/>
                  <a:pt x="544151" y="299868"/>
                </a:cubicBezTo>
                <a:cubicBezTo>
                  <a:pt x="544151" y="304894"/>
                  <a:pt x="540183" y="309203"/>
                  <a:pt x="535132" y="309203"/>
                </a:cubicBezTo>
                <a:cubicBezTo>
                  <a:pt x="530080" y="309203"/>
                  <a:pt x="526112" y="304894"/>
                  <a:pt x="526112" y="299868"/>
                </a:cubicBezTo>
                <a:cubicBezTo>
                  <a:pt x="526112" y="237035"/>
                  <a:pt x="499413" y="176717"/>
                  <a:pt x="453231" y="133991"/>
                </a:cubicBezTo>
                <a:cubicBezTo>
                  <a:pt x="449623" y="130759"/>
                  <a:pt x="449262" y="125015"/>
                  <a:pt x="452870" y="121065"/>
                </a:cubicBezTo>
                <a:cubicBezTo>
                  <a:pt x="456117" y="117475"/>
                  <a:pt x="461890" y="117475"/>
                  <a:pt x="465859" y="120706"/>
                </a:cubicBezTo>
                <a:close/>
                <a:moveTo>
                  <a:pt x="342343" y="106362"/>
                </a:moveTo>
                <a:cubicBezTo>
                  <a:pt x="342703" y="106362"/>
                  <a:pt x="343063" y="106362"/>
                  <a:pt x="343423" y="106362"/>
                </a:cubicBezTo>
                <a:cubicBezTo>
                  <a:pt x="344144" y="106362"/>
                  <a:pt x="344864" y="106722"/>
                  <a:pt x="345944" y="106722"/>
                </a:cubicBezTo>
                <a:cubicBezTo>
                  <a:pt x="345944" y="106722"/>
                  <a:pt x="346304" y="106722"/>
                  <a:pt x="346304" y="107083"/>
                </a:cubicBezTo>
                <a:cubicBezTo>
                  <a:pt x="347384" y="107444"/>
                  <a:pt x="348104" y="107805"/>
                  <a:pt x="348824" y="108526"/>
                </a:cubicBezTo>
                <a:cubicBezTo>
                  <a:pt x="349184" y="108526"/>
                  <a:pt x="349184" y="108887"/>
                  <a:pt x="349184" y="108887"/>
                </a:cubicBezTo>
                <a:cubicBezTo>
                  <a:pt x="349184" y="108887"/>
                  <a:pt x="349184" y="109248"/>
                  <a:pt x="349544" y="109248"/>
                </a:cubicBezTo>
                <a:cubicBezTo>
                  <a:pt x="350264" y="109608"/>
                  <a:pt x="350625" y="110690"/>
                  <a:pt x="350985" y="111051"/>
                </a:cubicBezTo>
                <a:cubicBezTo>
                  <a:pt x="351345" y="111773"/>
                  <a:pt x="351345" y="111773"/>
                  <a:pt x="351345" y="112133"/>
                </a:cubicBezTo>
                <a:cubicBezTo>
                  <a:pt x="351705" y="112855"/>
                  <a:pt x="351705" y="113937"/>
                  <a:pt x="351705" y="114658"/>
                </a:cubicBezTo>
                <a:cubicBezTo>
                  <a:pt x="351705" y="114658"/>
                  <a:pt x="352065" y="115019"/>
                  <a:pt x="352065" y="115380"/>
                </a:cubicBezTo>
                <a:cubicBezTo>
                  <a:pt x="352065" y="116101"/>
                  <a:pt x="351705" y="116823"/>
                  <a:pt x="351705" y="117905"/>
                </a:cubicBezTo>
                <a:cubicBezTo>
                  <a:pt x="351345" y="118266"/>
                  <a:pt x="334422" y="177425"/>
                  <a:pt x="340543" y="248849"/>
                </a:cubicBezTo>
                <a:cubicBezTo>
                  <a:pt x="340903" y="253899"/>
                  <a:pt x="337303" y="258228"/>
                  <a:pt x="332622" y="258589"/>
                </a:cubicBezTo>
                <a:cubicBezTo>
                  <a:pt x="327221" y="259310"/>
                  <a:pt x="323261" y="255342"/>
                  <a:pt x="322540" y="250292"/>
                </a:cubicBezTo>
                <a:cubicBezTo>
                  <a:pt x="318940" y="208808"/>
                  <a:pt x="322540" y="172375"/>
                  <a:pt x="326861" y="147124"/>
                </a:cubicBezTo>
                <a:cubicBezTo>
                  <a:pt x="223886" y="271575"/>
                  <a:pt x="252330" y="381237"/>
                  <a:pt x="281135" y="438232"/>
                </a:cubicBezTo>
                <a:cubicBezTo>
                  <a:pt x="288696" y="436067"/>
                  <a:pt x="300577" y="431378"/>
                  <a:pt x="312459" y="423442"/>
                </a:cubicBezTo>
                <a:cubicBezTo>
                  <a:pt x="316780" y="420917"/>
                  <a:pt x="322180" y="421638"/>
                  <a:pt x="325421" y="425967"/>
                </a:cubicBezTo>
                <a:cubicBezTo>
                  <a:pt x="327941" y="429935"/>
                  <a:pt x="326861" y="435707"/>
                  <a:pt x="322540" y="438592"/>
                </a:cubicBezTo>
                <a:cubicBezTo>
                  <a:pt x="311019" y="446528"/>
                  <a:pt x="298777" y="451579"/>
                  <a:pt x="290136" y="454464"/>
                </a:cubicBezTo>
                <a:cubicBezTo>
                  <a:pt x="295897" y="463843"/>
                  <a:pt x="300937" y="471058"/>
                  <a:pt x="304178" y="475387"/>
                </a:cubicBezTo>
                <a:cubicBezTo>
                  <a:pt x="307418" y="479355"/>
                  <a:pt x="306698" y="485126"/>
                  <a:pt x="302738" y="488012"/>
                </a:cubicBezTo>
                <a:cubicBezTo>
                  <a:pt x="300937" y="489455"/>
                  <a:pt x="299137" y="490177"/>
                  <a:pt x="296977" y="490177"/>
                </a:cubicBezTo>
                <a:cubicBezTo>
                  <a:pt x="294456" y="490177"/>
                  <a:pt x="291936" y="488734"/>
                  <a:pt x="289776" y="486569"/>
                </a:cubicBezTo>
                <a:cubicBezTo>
                  <a:pt x="285815" y="481158"/>
                  <a:pt x="278614" y="471058"/>
                  <a:pt x="271053" y="457711"/>
                </a:cubicBezTo>
                <a:cubicBezTo>
                  <a:pt x="255211" y="456629"/>
                  <a:pt x="203003" y="450136"/>
                  <a:pt x="171679" y="410456"/>
                </a:cubicBezTo>
                <a:cubicBezTo>
                  <a:pt x="148996" y="381958"/>
                  <a:pt x="142875" y="343000"/>
                  <a:pt x="152956" y="295022"/>
                </a:cubicBezTo>
                <a:cubicBezTo>
                  <a:pt x="177800" y="178147"/>
                  <a:pt x="332982" y="109608"/>
                  <a:pt x="339463" y="107083"/>
                </a:cubicBezTo>
                <a:cubicBezTo>
                  <a:pt x="340543" y="106722"/>
                  <a:pt x="341623" y="106362"/>
                  <a:pt x="342343" y="106362"/>
                </a:cubicBezTo>
                <a:close/>
                <a:moveTo>
                  <a:pt x="299208" y="55562"/>
                </a:moveTo>
                <a:cubicBezTo>
                  <a:pt x="303890" y="55562"/>
                  <a:pt x="308211" y="59881"/>
                  <a:pt x="308211" y="64919"/>
                </a:cubicBezTo>
                <a:cubicBezTo>
                  <a:pt x="308211" y="69958"/>
                  <a:pt x="303890" y="73916"/>
                  <a:pt x="299208" y="73916"/>
                </a:cubicBezTo>
                <a:cubicBezTo>
                  <a:pt x="173891" y="73916"/>
                  <a:pt x="71980" y="175407"/>
                  <a:pt x="71980" y="300651"/>
                </a:cubicBezTo>
                <a:cubicBezTo>
                  <a:pt x="71980" y="425895"/>
                  <a:pt x="173891" y="527386"/>
                  <a:pt x="299208" y="527386"/>
                </a:cubicBezTo>
                <a:cubicBezTo>
                  <a:pt x="356466" y="527386"/>
                  <a:pt x="411203" y="505792"/>
                  <a:pt x="453335" y="466923"/>
                </a:cubicBezTo>
                <a:cubicBezTo>
                  <a:pt x="457296" y="463684"/>
                  <a:pt x="462698" y="464044"/>
                  <a:pt x="466299" y="467643"/>
                </a:cubicBezTo>
                <a:cubicBezTo>
                  <a:pt x="469540" y="471242"/>
                  <a:pt x="469540" y="477000"/>
                  <a:pt x="465939" y="480239"/>
                </a:cubicBezTo>
                <a:cubicBezTo>
                  <a:pt x="420205" y="522347"/>
                  <a:pt x="361147" y="545740"/>
                  <a:pt x="299208" y="545740"/>
                </a:cubicBezTo>
                <a:cubicBezTo>
                  <a:pt x="163808" y="545740"/>
                  <a:pt x="53975" y="435612"/>
                  <a:pt x="53975" y="300651"/>
                </a:cubicBezTo>
                <a:cubicBezTo>
                  <a:pt x="53975" y="165690"/>
                  <a:pt x="163808" y="55562"/>
                  <a:pt x="299208" y="55562"/>
                </a:cubicBezTo>
                <a:close/>
                <a:moveTo>
                  <a:pt x="300319" y="0"/>
                </a:moveTo>
                <a:cubicBezTo>
                  <a:pt x="465329" y="0"/>
                  <a:pt x="599715" y="134409"/>
                  <a:pt x="599715" y="299808"/>
                </a:cubicBezTo>
                <a:cubicBezTo>
                  <a:pt x="599715" y="423047"/>
                  <a:pt x="525857" y="532592"/>
                  <a:pt x="411647" y="578356"/>
                </a:cubicBezTo>
                <a:cubicBezTo>
                  <a:pt x="410566" y="578717"/>
                  <a:pt x="409124" y="579077"/>
                  <a:pt x="408044" y="579077"/>
                </a:cubicBezTo>
                <a:cubicBezTo>
                  <a:pt x="404441" y="579077"/>
                  <a:pt x="401198" y="576554"/>
                  <a:pt x="399757" y="573311"/>
                </a:cubicBezTo>
                <a:cubicBezTo>
                  <a:pt x="397956" y="568627"/>
                  <a:pt x="400117" y="563222"/>
                  <a:pt x="404801" y="561420"/>
                </a:cubicBezTo>
                <a:cubicBezTo>
                  <a:pt x="512166" y="518178"/>
                  <a:pt x="581701" y="415480"/>
                  <a:pt x="581701" y="299808"/>
                </a:cubicBezTo>
                <a:cubicBezTo>
                  <a:pt x="581701" y="144499"/>
                  <a:pt x="455241" y="18017"/>
                  <a:pt x="300319" y="18017"/>
                </a:cubicBezTo>
                <a:cubicBezTo>
                  <a:pt x="268253" y="18017"/>
                  <a:pt x="236909" y="23422"/>
                  <a:pt x="207005" y="33872"/>
                </a:cubicBezTo>
                <a:cubicBezTo>
                  <a:pt x="202322" y="35674"/>
                  <a:pt x="196917" y="33152"/>
                  <a:pt x="195116" y="28467"/>
                </a:cubicBezTo>
                <a:cubicBezTo>
                  <a:pt x="193675" y="23783"/>
                  <a:pt x="196197" y="18377"/>
                  <a:pt x="200880" y="16936"/>
                </a:cubicBezTo>
                <a:cubicBezTo>
                  <a:pt x="232946" y="5765"/>
                  <a:pt x="266092" y="0"/>
                  <a:pt x="300319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GB" sz="1000" dirty="0">
              <a:latin typeface="Lato Light" panose="020F0502020204030203" pitchFamily="34" charset="0"/>
            </a:endParaRP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886DE611-E5E8-4FF6-A229-93A31EE0875E}"/>
              </a:ext>
            </a:extLst>
          </p:cNvPr>
          <p:cNvSpPr/>
          <p:nvPr/>
        </p:nvSpPr>
        <p:spPr>
          <a:xfrm>
            <a:off x="6465875" y="4732738"/>
            <a:ext cx="1255886" cy="12278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3" name="Freeform 678">
            <a:extLst>
              <a:ext uri="{FF2B5EF4-FFF2-40B4-BE49-F238E27FC236}">
                <a16:creationId xmlns:a16="http://schemas.microsoft.com/office/drawing/2014/main" id="{095DA537-DA2C-412D-9E45-BD70300D7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7259" y="5018159"/>
            <a:ext cx="734826" cy="717807"/>
          </a:xfrm>
          <a:custGeom>
            <a:avLst/>
            <a:gdLst>
              <a:gd name="T0" fmla="*/ 2528593 w 297391"/>
              <a:gd name="T1" fmla="*/ 1763070 h 294625"/>
              <a:gd name="T2" fmla="*/ 2580027 w 297391"/>
              <a:gd name="T3" fmla="*/ 1814451 h 294625"/>
              <a:gd name="T4" fmla="*/ 1994492 w 297391"/>
              <a:gd name="T5" fmla="*/ 2846064 h 294625"/>
              <a:gd name="T6" fmla="*/ 1978648 w 297391"/>
              <a:gd name="T7" fmla="*/ 2850013 h 294625"/>
              <a:gd name="T8" fmla="*/ 1931175 w 297391"/>
              <a:gd name="T9" fmla="*/ 2814450 h 294625"/>
              <a:gd name="T10" fmla="*/ 1958876 w 297391"/>
              <a:gd name="T11" fmla="*/ 2751203 h 294625"/>
              <a:gd name="T12" fmla="*/ 2481116 w 297391"/>
              <a:gd name="T13" fmla="*/ 1814451 h 294625"/>
              <a:gd name="T14" fmla="*/ 2528593 w 297391"/>
              <a:gd name="T15" fmla="*/ 1763070 h 294625"/>
              <a:gd name="T16" fmla="*/ 1961947 w 297391"/>
              <a:gd name="T17" fmla="*/ 1174191 h 294625"/>
              <a:gd name="T18" fmla="*/ 1067639 w 297391"/>
              <a:gd name="T19" fmla="*/ 1629168 h 294625"/>
              <a:gd name="T20" fmla="*/ 1961947 w 297391"/>
              <a:gd name="T21" fmla="*/ 3111713 h 294625"/>
              <a:gd name="T22" fmla="*/ 2852310 w 297391"/>
              <a:gd name="T23" fmla="*/ 1629168 h 294625"/>
              <a:gd name="T24" fmla="*/ 1961947 w 297391"/>
              <a:gd name="T25" fmla="*/ 1174191 h 294625"/>
              <a:gd name="T26" fmla="*/ 212903 w 297391"/>
              <a:gd name="T27" fmla="*/ 695709 h 294625"/>
              <a:gd name="T28" fmla="*/ 695680 w 297391"/>
              <a:gd name="T29" fmla="*/ 1699754 h 294625"/>
              <a:gd name="T30" fmla="*/ 913318 w 297391"/>
              <a:gd name="T31" fmla="*/ 2060595 h 294625"/>
              <a:gd name="T32" fmla="*/ 1028067 w 297391"/>
              <a:gd name="T33" fmla="*/ 2107659 h 294625"/>
              <a:gd name="T34" fmla="*/ 964767 w 297391"/>
              <a:gd name="T35" fmla="*/ 1589937 h 294625"/>
              <a:gd name="T36" fmla="*/ 1004333 w 297391"/>
              <a:gd name="T37" fmla="*/ 1542880 h 294625"/>
              <a:gd name="T38" fmla="*/ 1182401 w 297391"/>
              <a:gd name="T39" fmla="*/ 1495821 h 294625"/>
              <a:gd name="T40" fmla="*/ 212903 w 297391"/>
              <a:gd name="T41" fmla="*/ 695709 h 294625"/>
              <a:gd name="T42" fmla="*/ 315789 w 297391"/>
              <a:gd name="T43" fmla="*/ 629023 h 294625"/>
              <a:gd name="T44" fmla="*/ 1277371 w 297391"/>
              <a:gd name="T45" fmla="*/ 1460509 h 294625"/>
              <a:gd name="T46" fmla="*/ 1669114 w 297391"/>
              <a:gd name="T47" fmla="*/ 1272240 h 294625"/>
              <a:gd name="T48" fmla="*/ 1510843 w 297391"/>
              <a:gd name="T49" fmla="*/ 1040855 h 294625"/>
              <a:gd name="T50" fmla="*/ 315789 w 297391"/>
              <a:gd name="T51" fmla="*/ 629023 h 294625"/>
              <a:gd name="T52" fmla="*/ 3042248 w 297391"/>
              <a:gd name="T53" fmla="*/ 248586 h 294625"/>
              <a:gd name="T54" fmla="*/ 1609763 w 297391"/>
              <a:gd name="T55" fmla="*/ 1001628 h 294625"/>
              <a:gd name="T56" fmla="*/ 1748267 w 297391"/>
              <a:gd name="T57" fmla="*/ 1217332 h 294625"/>
              <a:gd name="T58" fmla="*/ 1926344 w 297391"/>
              <a:gd name="T59" fmla="*/ 1076151 h 294625"/>
              <a:gd name="T60" fmla="*/ 1993615 w 297391"/>
              <a:gd name="T61" fmla="*/ 1076151 h 294625"/>
              <a:gd name="T62" fmla="*/ 2234996 w 297391"/>
              <a:gd name="T63" fmla="*/ 1260488 h 294625"/>
              <a:gd name="T64" fmla="*/ 3042248 w 297391"/>
              <a:gd name="T65" fmla="*/ 248586 h 294625"/>
              <a:gd name="T66" fmla="*/ 2154370 w 297391"/>
              <a:gd name="T67" fmla="*/ 103961 h 294625"/>
              <a:gd name="T68" fmla="*/ 1281324 w 297391"/>
              <a:gd name="T69" fmla="*/ 389783 h 294625"/>
              <a:gd name="T70" fmla="*/ 1028067 w 297391"/>
              <a:gd name="T71" fmla="*/ 636873 h 294625"/>
              <a:gd name="T72" fmla="*/ 1542507 w 297391"/>
              <a:gd name="T73" fmla="*/ 931027 h 294625"/>
              <a:gd name="T74" fmla="*/ 2959146 w 297391"/>
              <a:gd name="T75" fmla="*/ 162298 h 294625"/>
              <a:gd name="T76" fmla="*/ 2154370 w 297391"/>
              <a:gd name="T77" fmla="*/ 103961 h 294625"/>
              <a:gd name="T78" fmla="*/ 2480351 w 297391"/>
              <a:gd name="T79" fmla="*/ 4431 h 294625"/>
              <a:gd name="T80" fmla="*/ 3240113 w 297391"/>
              <a:gd name="T81" fmla="*/ 126999 h 294625"/>
              <a:gd name="T82" fmla="*/ 3275731 w 297391"/>
              <a:gd name="T83" fmla="*/ 166230 h 294625"/>
              <a:gd name="T84" fmla="*/ 3251980 w 297391"/>
              <a:gd name="T85" fmla="*/ 213287 h 294625"/>
              <a:gd name="T86" fmla="*/ 2318098 w 297391"/>
              <a:gd name="T87" fmla="*/ 1311471 h 294625"/>
              <a:gd name="T88" fmla="*/ 2915630 w 297391"/>
              <a:gd name="T89" fmla="*/ 1542880 h 294625"/>
              <a:gd name="T90" fmla="*/ 2955196 w 297391"/>
              <a:gd name="T91" fmla="*/ 1589937 h 294625"/>
              <a:gd name="T92" fmla="*/ 1977780 w 297391"/>
              <a:gd name="T93" fmla="*/ 3209766 h 294625"/>
              <a:gd name="T94" fmla="*/ 1961947 w 297391"/>
              <a:gd name="T95" fmla="*/ 3213701 h 294625"/>
              <a:gd name="T96" fmla="*/ 1942177 w 297391"/>
              <a:gd name="T97" fmla="*/ 3209766 h 294625"/>
              <a:gd name="T98" fmla="*/ 1059720 w 297391"/>
              <a:gd name="T99" fmla="*/ 2213556 h 294625"/>
              <a:gd name="T100" fmla="*/ 861877 w 297391"/>
              <a:gd name="T101" fmla="*/ 2146883 h 294625"/>
              <a:gd name="T102" fmla="*/ 600696 w 297391"/>
              <a:gd name="T103" fmla="*/ 1719369 h 294625"/>
              <a:gd name="T104" fmla="*/ 15054 w 297391"/>
              <a:gd name="T105" fmla="*/ 625095 h 294625"/>
              <a:gd name="T106" fmla="*/ 3171 w 297391"/>
              <a:gd name="T107" fmla="*/ 574114 h 294625"/>
              <a:gd name="T108" fmla="*/ 42750 w 297391"/>
              <a:gd name="T109" fmla="*/ 538820 h 294625"/>
              <a:gd name="T110" fmla="*/ 925184 w 297391"/>
              <a:gd name="T111" fmla="*/ 609414 h 294625"/>
              <a:gd name="T112" fmla="*/ 1221974 w 297391"/>
              <a:gd name="T113" fmla="*/ 311339 h 294625"/>
              <a:gd name="T114" fmla="*/ 2480351 w 297391"/>
              <a:gd name="T115" fmla="*/ 4431 h 29462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97391" h="294625">
                <a:moveTo>
                  <a:pt x="229493" y="161634"/>
                </a:moveTo>
                <a:cubicBezTo>
                  <a:pt x="232007" y="161634"/>
                  <a:pt x="234161" y="163808"/>
                  <a:pt x="234161" y="166345"/>
                </a:cubicBezTo>
                <a:cubicBezTo>
                  <a:pt x="234161" y="239542"/>
                  <a:pt x="181736" y="260559"/>
                  <a:pt x="181018" y="260921"/>
                </a:cubicBezTo>
                <a:cubicBezTo>
                  <a:pt x="180659" y="260921"/>
                  <a:pt x="179940" y="261284"/>
                  <a:pt x="179581" y="261284"/>
                </a:cubicBezTo>
                <a:cubicBezTo>
                  <a:pt x="177786" y="261284"/>
                  <a:pt x="175991" y="259834"/>
                  <a:pt x="175272" y="258023"/>
                </a:cubicBezTo>
                <a:cubicBezTo>
                  <a:pt x="174195" y="255848"/>
                  <a:pt x="175631" y="252949"/>
                  <a:pt x="177786" y="252225"/>
                </a:cubicBezTo>
                <a:cubicBezTo>
                  <a:pt x="179581" y="251500"/>
                  <a:pt x="225184" y="233020"/>
                  <a:pt x="225184" y="166345"/>
                </a:cubicBezTo>
                <a:cubicBezTo>
                  <a:pt x="225184" y="163808"/>
                  <a:pt x="226980" y="161634"/>
                  <a:pt x="229493" y="161634"/>
                </a:cubicBezTo>
                <a:close/>
                <a:moveTo>
                  <a:pt x="178065" y="107648"/>
                </a:moveTo>
                <a:cubicBezTo>
                  <a:pt x="148256" y="135335"/>
                  <a:pt x="109109" y="146482"/>
                  <a:pt x="96898" y="149358"/>
                </a:cubicBezTo>
                <a:cubicBezTo>
                  <a:pt x="98335" y="248600"/>
                  <a:pt x="166573" y="280601"/>
                  <a:pt x="178065" y="285276"/>
                </a:cubicBezTo>
                <a:cubicBezTo>
                  <a:pt x="189199" y="280601"/>
                  <a:pt x="257437" y="248600"/>
                  <a:pt x="258873" y="149358"/>
                </a:cubicBezTo>
                <a:cubicBezTo>
                  <a:pt x="247022" y="146482"/>
                  <a:pt x="207515" y="135335"/>
                  <a:pt x="178065" y="107648"/>
                </a:cubicBezTo>
                <a:close/>
                <a:moveTo>
                  <a:pt x="19323" y="63781"/>
                </a:moveTo>
                <a:cubicBezTo>
                  <a:pt x="33689" y="81040"/>
                  <a:pt x="55956" y="114120"/>
                  <a:pt x="63139" y="155830"/>
                </a:cubicBezTo>
                <a:cubicBezTo>
                  <a:pt x="66012" y="171652"/>
                  <a:pt x="72836" y="182798"/>
                  <a:pt x="82892" y="188911"/>
                </a:cubicBezTo>
                <a:cubicBezTo>
                  <a:pt x="86124" y="191069"/>
                  <a:pt x="89715" y="192507"/>
                  <a:pt x="93307" y="193226"/>
                </a:cubicBezTo>
                <a:cubicBezTo>
                  <a:pt x="89715" y="179203"/>
                  <a:pt x="87561" y="163741"/>
                  <a:pt x="87561" y="145762"/>
                </a:cubicBezTo>
                <a:cubicBezTo>
                  <a:pt x="87561" y="143605"/>
                  <a:pt x="89356" y="141807"/>
                  <a:pt x="91152" y="141448"/>
                </a:cubicBezTo>
                <a:cubicBezTo>
                  <a:pt x="91511" y="141448"/>
                  <a:pt x="97976" y="140009"/>
                  <a:pt x="107314" y="137133"/>
                </a:cubicBezTo>
                <a:cubicBezTo>
                  <a:pt x="93307" y="109805"/>
                  <a:pt x="67808" y="82119"/>
                  <a:pt x="19323" y="63781"/>
                </a:cubicBezTo>
                <a:close/>
                <a:moveTo>
                  <a:pt x="28661" y="57668"/>
                </a:moveTo>
                <a:cubicBezTo>
                  <a:pt x="76427" y="77444"/>
                  <a:pt x="101926" y="105850"/>
                  <a:pt x="115933" y="133897"/>
                </a:cubicBezTo>
                <a:cubicBezTo>
                  <a:pt x="126348" y="130301"/>
                  <a:pt x="138918" y="124548"/>
                  <a:pt x="151488" y="116637"/>
                </a:cubicBezTo>
                <a:cubicBezTo>
                  <a:pt x="148256" y="109805"/>
                  <a:pt x="143587" y="102614"/>
                  <a:pt x="137123" y="95423"/>
                </a:cubicBezTo>
                <a:cubicBezTo>
                  <a:pt x="109828" y="64500"/>
                  <a:pt x="58470" y="58387"/>
                  <a:pt x="28661" y="57668"/>
                </a:cubicBezTo>
                <a:close/>
                <a:moveTo>
                  <a:pt x="276112" y="22790"/>
                </a:moveTo>
                <a:cubicBezTo>
                  <a:pt x="210389" y="33217"/>
                  <a:pt x="170523" y="61264"/>
                  <a:pt x="146101" y="91827"/>
                </a:cubicBezTo>
                <a:cubicBezTo>
                  <a:pt x="151488" y="98659"/>
                  <a:pt x="155798" y="105131"/>
                  <a:pt x="158671" y="111603"/>
                </a:cubicBezTo>
                <a:cubicBezTo>
                  <a:pt x="164418" y="107648"/>
                  <a:pt x="169805" y="103333"/>
                  <a:pt x="174833" y="98659"/>
                </a:cubicBezTo>
                <a:cubicBezTo>
                  <a:pt x="176629" y="96501"/>
                  <a:pt x="179143" y="96501"/>
                  <a:pt x="180939" y="98659"/>
                </a:cubicBezTo>
                <a:cubicBezTo>
                  <a:pt x="187762" y="105131"/>
                  <a:pt x="195304" y="110525"/>
                  <a:pt x="202847" y="115559"/>
                </a:cubicBezTo>
                <a:cubicBezTo>
                  <a:pt x="223677" y="70253"/>
                  <a:pt x="257437" y="38251"/>
                  <a:pt x="276112" y="22790"/>
                </a:cubicBezTo>
                <a:close/>
                <a:moveTo>
                  <a:pt x="195529" y="9531"/>
                </a:moveTo>
                <a:cubicBezTo>
                  <a:pt x="167560" y="11194"/>
                  <a:pt x="138559" y="18115"/>
                  <a:pt x="116292" y="35734"/>
                </a:cubicBezTo>
                <a:cubicBezTo>
                  <a:pt x="106954" y="42926"/>
                  <a:pt x="99412" y="50477"/>
                  <a:pt x="93307" y="58387"/>
                </a:cubicBezTo>
                <a:cubicBezTo>
                  <a:pt x="110546" y="63781"/>
                  <a:pt x="127067" y="72410"/>
                  <a:pt x="139996" y="85355"/>
                </a:cubicBezTo>
                <a:cubicBezTo>
                  <a:pt x="164418" y="54432"/>
                  <a:pt x="204283" y="26385"/>
                  <a:pt x="268570" y="14879"/>
                </a:cubicBezTo>
                <a:cubicBezTo>
                  <a:pt x="250433" y="11463"/>
                  <a:pt x="223497" y="7868"/>
                  <a:pt x="195529" y="9531"/>
                </a:cubicBezTo>
                <a:close/>
                <a:moveTo>
                  <a:pt x="225114" y="406"/>
                </a:moveTo>
                <a:cubicBezTo>
                  <a:pt x="262196" y="2384"/>
                  <a:pt x="291735" y="10924"/>
                  <a:pt x="294070" y="11643"/>
                </a:cubicBezTo>
                <a:cubicBezTo>
                  <a:pt x="295865" y="12003"/>
                  <a:pt x="296943" y="13441"/>
                  <a:pt x="297302" y="15239"/>
                </a:cubicBezTo>
                <a:cubicBezTo>
                  <a:pt x="297661" y="16677"/>
                  <a:pt x="296943" y="18475"/>
                  <a:pt x="295147" y="19554"/>
                </a:cubicBezTo>
                <a:cubicBezTo>
                  <a:pt x="294788" y="19913"/>
                  <a:pt x="239120" y="57668"/>
                  <a:pt x="210389" y="120233"/>
                </a:cubicBezTo>
                <a:cubicBezTo>
                  <a:pt x="237684" y="136054"/>
                  <a:pt x="264261" y="141448"/>
                  <a:pt x="264620" y="141448"/>
                </a:cubicBezTo>
                <a:cubicBezTo>
                  <a:pt x="266775" y="141807"/>
                  <a:pt x="268211" y="143605"/>
                  <a:pt x="268211" y="145762"/>
                </a:cubicBezTo>
                <a:cubicBezTo>
                  <a:pt x="268211" y="261544"/>
                  <a:pt x="180220" y="294265"/>
                  <a:pt x="179502" y="294265"/>
                </a:cubicBezTo>
                <a:cubicBezTo>
                  <a:pt x="178784" y="294625"/>
                  <a:pt x="178425" y="294625"/>
                  <a:pt x="178065" y="294625"/>
                </a:cubicBezTo>
                <a:cubicBezTo>
                  <a:pt x="177347" y="294625"/>
                  <a:pt x="176988" y="294625"/>
                  <a:pt x="176270" y="294265"/>
                </a:cubicBezTo>
                <a:cubicBezTo>
                  <a:pt x="175551" y="294265"/>
                  <a:pt x="118088" y="272691"/>
                  <a:pt x="96180" y="202934"/>
                </a:cubicBezTo>
                <a:cubicBezTo>
                  <a:pt x="90434" y="201856"/>
                  <a:pt x="83969" y="200058"/>
                  <a:pt x="78223" y="196822"/>
                </a:cubicBezTo>
                <a:cubicBezTo>
                  <a:pt x="65653" y="189271"/>
                  <a:pt x="57751" y="175967"/>
                  <a:pt x="54519" y="157628"/>
                </a:cubicBezTo>
                <a:cubicBezTo>
                  <a:pt x="44104" y="99738"/>
                  <a:pt x="2084" y="57668"/>
                  <a:pt x="1366" y="57308"/>
                </a:cubicBezTo>
                <a:cubicBezTo>
                  <a:pt x="288" y="56230"/>
                  <a:pt x="-430" y="54072"/>
                  <a:pt x="288" y="52634"/>
                </a:cubicBezTo>
                <a:cubicBezTo>
                  <a:pt x="647" y="50836"/>
                  <a:pt x="2443" y="49757"/>
                  <a:pt x="3880" y="49398"/>
                </a:cubicBezTo>
                <a:cubicBezTo>
                  <a:pt x="6394" y="49398"/>
                  <a:pt x="45541" y="45443"/>
                  <a:pt x="83969" y="55870"/>
                </a:cubicBezTo>
                <a:cubicBezTo>
                  <a:pt x="90793" y="46521"/>
                  <a:pt x="99412" y="37172"/>
                  <a:pt x="110905" y="28543"/>
                </a:cubicBezTo>
                <a:cubicBezTo>
                  <a:pt x="143408" y="3013"/>
                  <a:pt x="188032" y="-1571"/>
                  <a:pt x="225114" y="406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anchor="ctr"/>
          <a:lstStyle/>
          <a:p>
            <a:endParaRPr lang="en-GB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406CB4CA-8D58-4254-81AD-7DD41B89EACC}"/>
              </a:ext>
            </a:extLst>
          </p:cNvPr>
          <p:cNvGrpSpPr/>
          <p:nvPr/>
        </p:nvGrpSpPr>
        <p:grpSpPr>
          <a:xfrm>
            <a:off x="4102262" y="1418859"/>
            <a:ext cx="2044095" cy="2207899"/>
            <a:chOff x="1630505" y="3814164"/>
            <a:chExt cx="2126958" cy="2102877"/>
          </a:xfrm>
        </p:grpSpPr>
        <p:sp>
          <p:nvSpPr>
            <p:cNvPr id="129" name="Rounded Rectangle 10">
              <a:extLst>
                <a:ext uri="{FF2B5EF4-FFF2-40B4-BE49-F238E27FC236}">
                  <a16:creationId xmlns:a16="http://schemas.microsoft.com/office/drawing/2014/main" id="{88AEABDC-8575-4ADF-BAC4-E20841F5F434}"/>
                </a:ext>
              </a:extLst>
            </p:cNvPr>
            <p:cNvSpPr/>
            <p:nvPr/>
          </p:nvSpPr>
          <p:spPr>
            <a:xfrm>
              <a:off x="1735500" y="3814164"/>
              <a:ext cx="1976007" cy="2102877"/>
            </a:xfrm>
            <a:prstGeom prst="roundRect">
              <a:avLst>
                <a:gd name="adj" fmla="val 9513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4BCDC1A7-36A9-449F-9366-6830542759D1}"/>
                </a:ext>
              </a:extLst>
            </p:cNvPr>
            <p:cNvSpPr/>
            <p:nvPr/>
          </p:nvSpPr>
          <p:spPr>
            <a:xfrm>
              <a:off x="2091574" y="4015962"/>
              <a:ext cx="1255886" cy="122784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15BAC8D7-A852-4A0B-AF76-871359CEEA2F}"/>
                </a:ext>
              </a:extLst>
            </p:cNvPr>
            <p:cNvSpPr txBox="1"/>
            <p:nvPr/>
          </p:nvSpPr>
          <p:spPr>
            <a:xfrm>
              <a:off x="1630505" y="5098521"/>
              <a:ext cx="2126958" cy="6052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v-LV"/>
              </a:defPPr>
              <a:lvl1pPr algn="ctr">
                <a:defRPr sz="2000">
                  <a:solidFill>
                    <a:schemeClr val="bg1">
                      <a:lumMod val="95000"/>
                    </a:schemeClr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lv-LV" dirty="0"/>
                <a:t>Pielāgošanās klimata pārmaiņām</a:t>
              </a:r>
              <a:endParaRPr lang="en-GB" dirty="0"/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FC160717-925B-445C-97F4-D771A03852E8}"/>
              </a:ext>
            </a:extLst>
          </p:cNvPr>
          <p:cNvGrpSpPr/>
          <p:nvPr/>
        </p:nvGrpSpPr>
        <p:grpSpPr>
          <a:xfrm>
            <a:off x="6157954" y="1406787"/>
            <a:ext cx="1999710" cy="2219971"/>
            <a:chOff x="1688008" y="3779023"/>
            <a:chExt cx="2080774" cy="2102877"/>
          </a:xfrm>
        </p:grpSpPr>
        <p:sp>
          <p:nvSpPr>
            <p:cNvPr id="134" name="Rounded Rectangle 10">
              <a:extLst>
                <a:ext uri="{FF2B5EF4-FFF2-40B4-BE49-F238E27FC236}">
                  <a16:creationId xmlns:a16="http://schemas.microsoft.com/office/drawing/2014/main" id="{F92CB1F4-B1DF-414A-80AC-CDE8F4B49049}"/>
                </a:ext>
              </a:extLst>
            </p:cNvPr>
            <p:cNvSpPr/>
            <p:nvPr/>
          </p:nvSpPr>
          <p:spPr>
            <a:xfrm>
              <a:off x="1722644" y="3779023"/>
              <a:ext cx="1976007" cy="2102877"/>
            </a:xfrm>
            <a:prstGeom prst="roundRect">
              <a:avLst>
                <a:gd name="adj" fmla="val 9513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35" name="Freeform 677">
              <a:extLst>
                <a:ext uri="{FF2B5EF4-FFF2-40B4-BE49-F238E27FC236}">
                  <a16:creationId xmlns:a16="http://schemas.microsoft.com/office/drawing/2014/main" id="{BDF5525F-6673-4CE7-BCF6-D648E5FF6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1641" y="4187467"/>
              <a:ext cx="859745" cy="826968"/>
            </a:xfrm>
            <a:custGeom>
              <a:avLst/>
              <a:gdLst>
                <a:gd name="T0" fmla="*/ 2019513 w 298091"/>
                <a:gd name="T1" fmla="*/ 1724298 h 286979"/>
                <a:gd name="T2" fmla="*/ 2070516 w 298091"/>
                <a:gd name="T3" fmla="*/ 1775154 h 286979"/>
                <a:gd name="T4" fmla="*/ 1658673 w 298091"/>
                <a:gd name="T5" fmla="*/ 2185953 h 286979"/>
                <a:gd name="T6" fmla="*/ 1607681 w 298091"/>
                <a:gd name="T7" fmla="*/ 2135088 h 286979"/>
                <a:gd name="T8" fmla="*/ 1658673 w 298091"/>
                <a:gd name="T9" fmla="*/ 2084232 h 286979"/>
                <a:gd name="T10" fmla="*/ 1968538 w 298091"/>
                <a:gd name="T11" fmla="*/ 1775154 h 286979"/>
                <a:gd name="T12" fmla="*/ 2019513 w 298091"/>
                <a:gd name="T13" fmla="*/ 1724298 h 286979"/>
                <a:gd name="T14" fmla="*/ 87339 w 298091"/>
                <a:gd name="T15" fmla="*/ 1297113 h 286979"/>
                <a:gd name="T16" fmla="*/ 123059 w 298091"/>
                <a:gd name="T17" fmla="*/ 1355516 h 286979"/>
                <a:gd name="T18" fmla="*/ 103204 w 298091"/>
                <a:gd name="T19" fmla="*/ 1624180 h 286979"/>
                <a:gd name="T20" fmla="*/ 516034 w 298091"/>
                <a:gd name="T21" fmla="*/ 2655978 h 286979"/>
                <a:gd name="T22" fmla="*/ 512077 w 298091"/>
                <a:gd name="T23" fmla="*/ 2722177 h 286979"/>
                <a:gd name="T24" fmla="*/ 480311 w 298091"/>
                <a:gd name="T25" fmla="*/ 2737742 h 286979"/>
                <a:gd name="T26" fmla="*/ 440622 w 298091"/>
                <a:gd name="T27" fmla="*/ 2722177 h 286979"/>
                <a:gd name="T28" fmla="*/ 0 w 298091"/>
                <a:gd name="T29" fmla="*/ 1624180 h 286979"/>
                <a:gd name="T30" fmla="*/ 27789 w 298091"/>
                <a:gd name="T31" fmla="*/ 1339943 h 286979"/>
                <a:gd name="T32" fmla="*/ 87339 w 298091"/>
                <a:gd name="T33" fmla="*/ 1297113 h 286979"/>
                <a:gd name="T34" fmla="*/ 1640304 w 298091"/>
                <a:gd name="T35" fmla="*/ 797718 h 286979"/>
                <a:gd name="T36" fmla="*/ 1027215 w 298091"/>
                <a:gd name="T37" fmla="*/ 1783996 h 286979"/>
                <a:gd name="T38" fmla="*/ 1640304 w 298091"/>
                <a:gd name="T39" fmla="*/ 2394559 h 286979"/>
                <a:gd name="T40" fmla="*/ 2249493 w 298091"/>
                <a:gd name="T41" fmla="*/ 1783996 h 286979"/>
                <a:gd name="T42" fmla="*/ 1640304 w 298091"/>
                <a:gd name="T43" fmla="*/ 797718 h 286979"/>
                <a:gd name="T44" fmla="*/ 1605171 w 298091"/>
                <a:gd name="T45" fmla="*/ 688127 h 286979"/>
                <a:gd name="T46" fmla="*/ 1671548 w 298091"/>
                <a:gd name="T47" fmla="*/ 688127 h 286979"/>
                <a:gd name="T48" fmla="*/ 2347132 w 298091"/>
                <a:gd name="T49" fmla="*/ 1783996 h 286979"/>
                <a:gd name="T50" fmla="*/ 1640304 w 298091"/>
                <a:gd name="T51" fmla="*/ 2496328 h 286979"/>
                <a:gd name="T52" fmla="*/ 933490 w 298091"/>
                <a:gd name="T53" fmla="*/ 1783996 h 286979"/>
                <a:gd name="T54" fmla="*/ 1605171 w 298091"/>
                <a:gd name="T55" fmla="*/ 688127 h 286979"/>
                <a:gd name="T56" fmla="*/ 2527814 w 298091"/>
                <a:gd name="T57" fmla="*/ 636297 h 286979"/>
                <a:gd name="T58" fmla="*/ 2952125 w 298091"/>
                <a:gd name="T59" fmla="*/ 1604761 h 286979"/>
                <a:gd name="T60" fmla="*/ 2901060 w 298091"/>
                <a:gd name="T61" fmla="*/ 1651429 h 286979"/>
                <a:gd name="T62" fmla="*/ 2853916 w 298091"/>
                <a:gd name="T63" fmla="*/ 1604761 h 286979"/>
                <a:gd name="T64" fmla="*/ 2461025 w 298091"/>
                <a:gd name="T65" fmla="*/ 710205 h 286979"/>
                <a:gd name="T66" fmla="*/ 2457104 w 298091"/>
                <a:gd name="T67" fmla="*/ 640190 h 286979"/>
                <a:gd name="T68" fmla="*/ 2527814 w 298091"/>
                <a:gd name="T69" fmla="*/ 636297 h 286979"/>
                <a:gd name="T70" fmla="*/ 1618807 w 298091"/>
                <a:gd name="T71" fmla="*/ 293139 h 286979"/>
                <a:gd name="T72" fmla="*/ 1665708 w 298091"/>
                <a:gd name="T73" fmla="*/ 343983 h 286979"/>
                <a:gd name="T74" fmla="*/ 1618807 w 298091"/>
                <a:gd name="T75" fmla="*/ 390902 h 286979"/>
                <a:gd name="T76" fmla="*/ 391584 w 298091"/>
                <a:gd name="T77" fmla="*/ 1618877 h 286979"/>
                <a:gd name="T78" fmla="*/ 1618807 w 298091"/>
                <a:gd name="T79" fmla="*/ 2842962 h 286979"/>
                <a:gd name="T80" fmla="*/ 2451284 w 298091"/>
                <a:gd name="T81" fmla="*/ 2518362 h 286979"/>
                <a:gd name="T82" fmla="*/ 2517723 w 298091"/>
                <a:gd name="T83" fmla="*/ 2522279 h 286979"/>
                <a:gd name="T84" fmla="*/ 2517723 w 298091"/>
                <a:gd name="T85" fmla="*/ 2588758 h 286979"/>
                <a:gd name="T86" fmla="*/ 1618807 w 298091"/>
                <a:gd name="T87" fmla="*/ 2944638 h 286979"/>
                <a:gd name="T88" fmla="*/ 293877 w 298091"/>
                <a:gd name="T89" fmla="*/ 1618877 h 286979"/>
                <a:gd name="T90" fmla="*/ 1618807 w 298091"/>
                <a:gd name="T91" fmla="*/ 293139 h 286979"/>
                <a:gd name="T92" fmla="*/ 1628750 w 298091"/>
                <a:gd name="T93" fmla="*/ 0 h 286979"/>
                <a:gd name="T94" fmla="*/ 3246038 w 298091"/>
                <a:gd name="T95" fmla="*/ 1615101 h 286979"/>
                <a:gd name="T96" fmla="*/ 2226448 w 298091"/>
                <a:gd name="T97" fmla="*/ 3117082 h 286979"/>
                <a:gd name="T98" fmla="*/ 2210825 w 298091"/>
                <a:gd name="T99" fmla="*/ 3117082 h 286979"/>
                <a:gd name="T100" fmla="*/ 2163939 w 298091"/>
                <a:gd name="T101" fmla="*/ 3085870 h 286979"/>
                <a:gd name="T102" fmla="*/ 2191287 w 298091"/>
                <a:gd name="T103" fmla="*/ 3023449 h 286979"/>
                <a:gd name="T104" fmla="*/ 3144475 w 298091"/>
                <a:gd name="T105" fmla="*/ 1615101 h 286979"/>
                <a:gd name="T106" fmla="*/ 1628750 w 298091"/>
                <a:gd name="T107" fmla="*/ 97525 h 286979"/>
                <a:gd name="T108" fmla="*/ 1124806 w 298091"/>
                <a:gd name="T109" fmla="*/ 183354 h 286979"/>
                <a:gd name="T110" fmla="*/ 1058407 w 298091"/>
                <a:gd name="T111" fmla="*/ 152159 h 286979"/>
                <a:gd name="T112" fmla="*/ 1089668 w 298091"/>
                <a:gd name="T113" fmla="*/ 89723 h 286979"/>
                <a:gd name="T114" fmla="*/ 1628750 w 298091"/>
                <a:gd name="T115" fmla="*/ 0 h 28697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98091" h="286979">
                  <a:moveTo>
                    <a:pt x="185457" y="158750"/>
                  </a:moveTo>
                  <a:cubicBezTo>
                    <a:pt x="187979" y="158750"/>
                    <a:pt x="190140" y="160911"/>
                    <a:pt x="190140" y="163433"/>
                  </a:cubicBezTo>
                  <a:cubicBezTo>
                    <a:pt x="190140" y="184324"/>
                    <a:pt x="172851" y="201253"/>
                    <a:pt x="152320" y="201253"/>
                  </a:cubicBezTo>
                  <a:cubicBezTo>
                    <a:pt x="149798" y="201253"/>
                    <a:pt x="147637" y="199092"/>
                    <a:pt x="147637" y="196570"/>
                  </a:cubicBezTo>
                  <a:cubicBezTo>
                    <a:pt x="147637" y="194049"/>
                    <a:pt x="149798" y="191888"/>
                    <a:pt x="152320" y="191888"/>
                  </a:cubicBezTo>
                  <a:cubicBezTo>
                    <a:pt x="167808" y="191888"/>
                    <a:pt x="180775" y="179281"/>
                    <a:pt x="180775" y="163433"/>
                  </a:cubicBezTo>
                  <a:cubicBezTo>
                    <a:pt x="180775" y="160911"/>
                    <a:pt x="182936" y="158750"/>
                    <a:pt x="185457" y="158750"/>
                  </a:cubicBezTo>
                  <a:close/>
                  <a:moveTo>
                    <a:pt x="8020" y="119421"/>
                  </a:moveTo>
                  <a:cubicBezTo>
                    <a:pt x="10207" y="120138"/>
                    <a:pt x="12029" y="122648"/>
                    <a:pt x="11300" y="124798"/>
                  </a:cubicBezTo>
                  <a:cubicBezTo>
                    <a:pt x="10207" y="133043"/>
                    <a:pt x="9478" y="141288"/>
                    <a:pt x="9478" y="149533"/>
                  </a:cubicBezTo>
                  <a:cubicBezTo>
                    <a:pt x="9478" y="184663"/>
                    <a:pt x="22965" y="218359"/>
                    <a:pt x="47389" y="244527"/>
                  </a:cubicBezTo>
                  <a:cubicBezTo>
                    <a:pt x="48847" y="246319"/>
                    <a:pt x="48847" y="249187"/>
                    <a:pt x="47025" y="250621"/>
                  </a:cubicBezTo>
                  <a:cubicBezTo>
                    <a:pt x="46296" y="251696"/>
                    <a:pt x="45202" y="252055"/>
                    <a:pt x="44108" y="252055"/>
                  </a:cubicBezTo>
                  <a:cubicBezTo>
                    <a:pt x="42650" y="252055"/>
                    <a:pt x="41557" y="251696"/>
                    <a:pt x="40463" y="250621"/>
                  </a:cubicBezTo>
                  <a:cubicBezTo>
                    <a:pt x="14581" y="223019"/>
                    <a:pt x="0" y="187172"/>
                    <a:pt x="0" y="149533"/>
                  </a:cubicBezTo>
                  <a:cubicBezTo>
                    <a:pt x="0" y="140571"/>
                    <a:pt x="1093" y="131968"/>
                    <a:pt x="2552" y="123364"/>
                  </a:cubicBezTo>
                  <a:cubicBezTo>
                    <a:pt x="2916" y="120855"/>
                    <a:pt x="5103" y="119063"/>
                    <a:pt x="8020" y="119421"/>
                  </a:cubicBezTo>
                  <a:close/>
                  <a:moveTo>
                    <a:pt x="150633" y="73443"/>
                  </a:moveTo>
                  <a:cubicBezTo>
                    <a:pt x="138440" y="85334"/>
                    <a:pt x="94331" y="132178"/>
                    <a:pt x="94331" y="164247"/>
                  </a:cubicBezTo>
                  <a:cubicBezTo>
                    <a:pt x="94331" y="195236"/>
                    <a:pt x="119793" y="220459"/>
                    <a:pt x="150633" y="220459"/>
                  </a:cubicBezTo>
                  <a:cubicBezTo>
                    <a:pt x="181474" y="220459"/>
                    <a:pt x="206576" y="195236"/>
                    <a:pt x="206576" y="164247"/>
                  </a:cubicBezTo>
                  <a:cubicBezTo>
                    <a:pt x="206576" y="131817"/>
                    <a:pt x="162826" y="85334"/>
                    <a:pt x="150633" y="73443"/>
                  </a:cubicBezTo>
                  <a:close/>
                  <a:moveTo>
                    <a:pt x="147406" y="63354"/>
                  </a:moveTo>
                  <a:cubicBezTo>
                    <a:pt x="149199" y="61913"/>
                    <a:pt x="151709" y="61913"/>
                    <a:pt x="153502" y="63354"/>
                  </a:cubicBezTo>
                  <a:cubicBezTo>
                    <a:pt x="156012" y="65877"/>
                    <a:pt x="215542" y="122809"/>
                    <a:pt x="215542" y="164247"/>
                  </a:cubicBezTo>
                  <a:cubicBezTo>
                    <a:pt x="215542" y="200281"/>
                    <a:pt x="186494" y="229828"/>
                    <a:pt x="150633" y="229828"/>
                  </a:cubicBezTo>
                  <a:cubicBezTo>
                    <a:pt x="114772" y="229828"/>
                    <a:pt x="85725" y="200281"/>
                    <a:pt x="85725" y="164247"/>
                  </a:cubicBezTo>
                  <a:cubicBezTo>
                    <a:pt x="85725" y="123169"/>
                    <a:pt x="144895" y="66237"/>
                    <a:pt x="147406" y="63354"/>
                  </a:cubicBezTo>
                  <a:close/>
                  <a:moveTo>
                    <a:pt x="232135" y="58582"/>
                  </a:moveTo>
                  <a:cubicBezTo>
                    <a:pt x="256670" y="81499"/>
                    <a:pt x="271101" y="114085"/>
                    <a:pt x="271101" y="147745"/>
                  </a:cubicBezTo>
                  <a:cubicBezTo>
                    <a:pt x="271101" y="150251"/>
                    <a:pt x="269297" y="152042"/>
                    <a:pt x="266411" y="152042"/>
                  </a:cubicBezTo>
                  <a:cubicBezTo>
                    <a:pt x="264246" y="152042"/>
                    <a:pt x="262081" y="150251"/>
                    <a:pt x="262081" y="147745"/>
                  </a:cubicBezTo>
                  <a:cubicBezTo>
                    <a:pt x="262081" y="116592"/>
                    <a:pt x="249093" y="86513"/>
                    <a:pt x="226002" y="65386"/>
                  </a:cubicBezTo>
                  <a:cubicBezTo>
                    <a:pt x="223837" y="63595"/>
                    <a:pt x="223837" y="60731"/>
                    <a:pt x="225641" y="58940"/>
                  </a:cubicBezTo>
                  <a:cubicBezTo>
                    <a:pt x="227445" y="57150"/>
                    <a:pt x="230331" y="57150"/>
                    <a:pt x="232135" y="58582"/>
                  </a:cubicBezTo>
                  <a:close/>
                  <a:moveTo>
                    <a:pt x="148659" y="26988"/>
                  </a:moveTo>
                  <a:cubicBezTo>
                    <a:pt x="151171" y="26988"/>
                    <a:pt x="152966" y="29148"/>
                    <a:pt x="152966" y="31669"/>
                  </a:cubicBezTo>
                  <a:cubicBezTo>
                    <a:pt x="152966" y="33829"/>
                    <a:pt x="151171" y="35989"/>
                    <a:pt x="148659" y="35989"/>
                  </a:cubicBezTo>
                  <a:cubicBezTo>
                    <a:pt x="86566" y="35989"/>
                    <a:pt x="35960" y="86396"/>
                    <a:pt x="35960" y="149045"/>
                  </a:cubicBezTo>
                  <a:cubicBezTo>
                    <a:pt x="35960" y="211335"/>
                    <a:pt x="86566" y="261742"/>
                    <a:pt x="148659" y="261742"/>
                  </a:cubicBezTo>
                  <a:cubicBezTo>
                    <a:pt x="177013" y="261742"/>
                    <a:pt x="203931" y="250940"/>
                    <a:pt x="225107" y="231857"/>
                  </a:cubicBezTo>
                  <a:cubicBezTo>
                    <a:pt x="226902" y="230057"/>
                    <a:pt x="229414" y="230057"/>
                    <a:pt x="231209" y="232218"/>
                  </a:cubicBezTo>
                  <a:cubicBezTo>
                    <a:pt x="233003" y="233658"/>
                    <a:pt x="233003" y="236898"/>
                    <a:pt x="231209" y="238338"/>
                  </a:cubicBezTo>
                  <a:cubicBezTo>
                    <a:pt x="208597" y="259221"/>
                    <a:pt x="179166" y="271103"/>
                    <a:pt x="148659" y="271103"/>
                  </a:cubicBezTo>
                  <a:cubicBezTo>
                    <a:pt x="81542" y="271103"/>
                    <a:pt x="26987" y="216375"/>
                    <a:pt x="26987" y="149045"/>
                  </a:cubicBezTo>
                  <a:cubicBezTo>
                    <a:pt x="26987" y="81716"/>
                    <a:pt x="81542" y="26988"/>
                    <a:pt x="148659" y="26988"/>
                  </a:cubicBezTo>
                  <a:close/>
                  <a:moveTo>
                    <a:pt x="149572" y="0"/>
                  </a:moveTo>
                  <a:cubicBezTo>
                    <a:pt x="231365" y="0"/>
                    <a:pt x="298091" y="66447"/>
                    <a:pt x="298091" y="148697"/>
                  </a:cubicBezTo>
                  <a:cubicBezTo>
                    <a:pt x="298091" y="209757"/>
                    <a:pt x="261141" y="263992"/>
                    <a:pt x="204460" y="286979"/>
                  </a:cubicBezTo>
                  <a:cubicBezTo>
                    <a:pt x="204101" y="286979"/>
                    <a:pt x="203384" y="286979"/>
                    <a:pt x="203025" y="286979"/>
                  </a:cubicBezTo>
                  <a:cubicBezTo>
                    <a:pt x="201231" y="286979"/>
                    <a:pt x="199437" y="285901"/>
                    <a:pt x="198720" y="284106"/>
                  </a:cubicBezTo>
                  <a:cubicBezTo>
                    <a:pt x="197644" y="281951"/>
                    <a:pt x="199079" y="279077"/>
                    <a:pt x="201231" y="278359"/>
                  </a:cubicBezTo>
                  <a:cubicBezTo>
                    <a:pt x="254684" y="257168"/>
                    <a:pt x="288764" y="205806"/>
                    <a:pt x="288764" y="148697"/>
                  </a:cubicBezTo>
                  <a:cubicBezTo>
                    <a:pt x="288764" y="71475"/>
                    <a:pt x="226343" y="8979"/>
                    <a:pt x="149572" y="8979"/>
                  </a:cubicBezTo>
                  <a:cubicBezTo>
                    <a:pt x="133429" y="8979"/>
                    <a:pt x="118003" y="11493"/>
                    <a:pt x="103294" y="16881"/>
                  </a:cubicBezTo>
                  <a:cubicBezTo>
                    <a:pt x="100783" y="17599"/>
                    <a:pt x="98272" y="16163"/>
                    <a:pt x="97196" y="14008"/>
                  </a:cubicBezTo>
                  <a:cubicBezTo>
                    <a:pt x="96837" y="11853"/>
                    <a:pt x="97913" y="8979"/>
                    <a:pt x="100066" y="8261"/>
                  </a:cubicBezTo>
                  <a:cubicBezTo>
                    <a:pt x="115850" y="2514"/>
                    <a:pt x="132352" y="0"/>
                    <a:pt x="149572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B84B53B3-3B54-43B6-AC2F-0A7D69E5CB27}"/>
                </a:ext>
              </a:extLst>
            </p:cNvPr>
            <p:cNvSpPr txBox="1"/>
            <p:nvPr/>
          </p:nvSpPr>
          <p:spPr>
            <a:xfrm>
              <a:off x="1688008" y="5141811"/>
              <a:ext cx="2080774" cy="6052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v-LV"/>
              </a:defPPr>
              <a:lvl1pPr algn="ctr">
                <a:defRPr sz="2000">
                  <a:solidFill>
                    <a:schemeClr val="bg1">
                      <a:lumMod val="95000"/>
                    </a:schemeClr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lv-LV" dirty="0" err="1"/>
                <a:t>Energo</a:t>
              </a:r>
              <a:r>
                <a:rPr lang="lv-LV" dirty="0"/>
                <a:t>-efektivitāte</a:t>
              </a:r>
              <a:endParaRPr lang="en-GB" dirty="0"/>
            </a:p>
          </p:txBody>
        </p:sp>
      </p:grpSp>
      <p:sp>
        <p:nvSpPr>
          <p:cNvPr id="137" name="Oval 136">
            <a:extLst>
              <a:ext uri="{FF2B5EF4-FFF2-40B4-BE49-F238E27FC236}">
                <a16:creationId xmlns:a16="http://schemas.microsoft.com/office/drawing/2014/main" id="{D61A8C2F-7AED-4160-979F-5F025B80026C}"/>
              </a:ext>
            </a:extLst>
          </p:cNvPr>
          <p:cNvSpPr/>
          <p:nvPr/>
        </p:nvSpPr>
        <p:spPr>
          <a:xfrm>
            <a:off x="6529865" y="1406787"/>
            <a:ext cx="1255886" cy="12278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0917C745-0A51-4997-834A-570E7368CC10}"/>
              </a:ext>
            </a:extLst>
          </p:cNvPr>
          <p:cNvSpPr/>
          <p:nvPr/>
        </p:nvSpPr>
        <p:spPr>
          <a:xfrm>
            <a:off x="4531312" y="1442969"/>
            <a:ext cx="1255886" cy="12278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2" name="Freeform 683">
            <a:extLst>
              <a:ext uri="{FF2B5EF4-FFF2-40B4-BE49-F238E27FC236}">
                <a16:creationId xmlns:a16="http://schemas.microsoft.com/office/drawing/2014/main" id="{FEF36000-BA4F-4526-86B1-977CE13F3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2112" y="1705563"/>
            <a:ext cx="791485" cy="672345"/>
          </a:xfrm>
          <a:custGeom>
            <a:avLst/>
            <a:gdLst>
              <a:gd name="T0" fmla="*/ 1196395 w 297522"/>
              <a:gd name="T1" fmla="*/ 837905 h 293327"/>
              <a:gd name="T2" fmla="*/ 552851 w 297522"/>
              <a:gd name="T3" fmla="*/ 837905 h 293327"/>
              <a:gd name="T4" fmla="*/ 901175 w 297522"/>
              <a:gd name="T5" fmla="*/ 715132 h 293327"/>
              <a:gd name="T6" fmla="*/ 901175 w 297522"/>
              <a:gd name="T7" fmla="*/ 715132 h 293327"/>
              <a:gd name="T8" fmla="*/ 848075 w 297522"/>
              <a:gd name="T9" fmla="*/ 936992 h 293327"/>
              <a:gd name="T10" fmla="*/ 1522821 w 297522"/>
              <a:gd name="T11" fmla="*/ 626783 h 293327"/>
              <a:gd name="T12" fmla="*/ 1522821 w 297522"/>
              <a:gd name="T13" fmla="*/ 932704 h 293327"/>
              <a:gd name="T14" fmla="*/ 1580068 w 297522"/>
              <a:gd name="T15" fmla="*/ 611588 h 293327"/>
              <a:gd name="T16" fmla="*/ 182249 w 297522"/>
              <a:gd name="T17" fmla="*/ 611588 h 293327"/>
              <a:gd name="T18" fmla="*/ 237711 w 297522"/>
              <a:gd name="T19" fmla="*/ 932704 h 293327"/>
              <a:gd name="T20" fmla="*/ 241980 w 297522"/>
              <a:gd name="T21" fmla="*/ 626783 h 293327"/>
              <a:gd name="T22" fmla="*/ 1113567 w 297522"/>
              <a:gd name="T23" fmla="*/ 721593 h 293327"/>
              <a:gd name="T24" fmla="*/ 1158167 w 297522"/>
              <a:gd name="T25" fmla="*/ 540650 h 293327"/>
              <a:gd name="T26" fmla="*/ 1064715 w 297522"/>
              <a:gd name="T27" fmla="*/ 700054 h 293327"/>
              <a:gd name="T28" fmla="*/ 644184 w 297522"/>
              <a:gd name="T29" fmla="*/ 540650 h 293327"/>
              <a:gd name="T30" fmla="*/ 848075 w 297522"/>
              <a:gd name="T31" fmla="*/ 540650 h 293327"/>
              <a:gd name="T32" fmla="*/ 516749 w 297522"/>
              <a:gd name="T33" fmla="*/ 794827 h 293327"/>
              <a:gd name="T34" fmla="*/ 423297 w 297522"/>
              <a:gd name="T35" fmla="*/ 540650 h 293327"/>
              <a:gd name="T36" fmla="*/ 1743337 w 297522"/>
              <a:gd name="T37" fmla="*/ 611588 h 293327"/>
              <a:gd name="T38" fmla="*/ 1331989 w 297522"/>
              <a:gd name="T39" fmla="*/ 1761522 h 293327"/>
              <a:gd name="T40" fmla="*/ 1378633 w 297522"/>
              <a:gd name="T41" fmla="*/ 1668221 h 293327"/>
              <a:gd name="T42" fmla="*/ 1645802 w 297522"/>
              <a:gd name="T43" fmla="*/ 568200 h 293327"/>
              <a:gd name="T44" fmla="*/ 1404078 w 297522"/>
              <a:gd name="T45" fmla="*/ 1368812 h 293327"/>
              <a:gd name="T46" fmla="*/ 1361675 w 297522"/>
              <a:gd name="T47" fmla="*/ 1338436 h 293327"/>
              <a:gd name="T48" fmla="*/ 1438005 w 297522"/>
              <a:gd name="T49" fmla="*/ 965245 h 293327"/>
              <a:gd name="T50" fmla="*/ 1071180 w 297522"/>
              <a:gd name="T51" fmla="*/ 1433901 h 293327"/>
              <a:gd name="T52" fmla="*/ 1028778 w 297522"/>
              <a:gd name="T53" fmla="*/ 1592284 h 293327"/>
              <a:gd name="T54" fmla="*/ 1196285 w 297522"/>
              <a:gd name="T55" fmla="*/ 1203916 h 293327"/>
              <a:gd name="T56" fmla="*/ 1448607 w 297522"/>
              <a:gd name="T57" fmla="*/ 726583 h 293327"/>
              <a:gd name="T58" fmla="*/ 1590671 w 297522"/>
              <a:gd name="T59" fmla="*/ 557347 h 293327"/>
              <a:gd name="T60" fmla="*/ 171580 w 297522"/>
              <a:gd name="T61" fmla="*/ 557347 h 293327"/>
              <a:gd name="T62" fmla="*/ 314509 w 297522"/>
              <a:gd name="T63" fmla="*/ 726583 h 293327"/>
              <a:gd name="T64" fmla="*/ 568358 w 297522"/>
              <a:gd name="T65" fmla="*/ 1203916 h 293327"/>
              <a:gd name="T66" fmla="*/ 736889 w 297522"/>
              <a:gd name="T67" fmla="*/ 1592284 h 293327"/>
              <a:gd name="T68" fmla="*/ 694225 w 297522"/>
              <a:gd name="T69" fmla="*/ 1433901 h 293327"/>
              <a:gd name="T70" fmla="*/ 323042 w 297522"/>
              <a:gd name="T71" fmla="*/ 965245 h 293327"/>
              <a:gd name="T72" fmla="*/ 401967 w 297522"/>
              <a:gd name="T73" fmla="*/ 1338436 h 293327"/>
              <a:gd name="T74" fmla="*/ 357174 w 297522"/>
              <a:gd name="T75" fmla="*/ 1368812 h 293327"/>
              <a:gd name="T76" fmla="*/ 116120 w 297522"/>
              <a:gd name="T77" fmla="*/ 568200 h 293327"/>
              <a:gd name="T78" fmla="*/ 384903 w 297522"/>
              <a:gd name="T79" fmla="*/ 1668221 h 293327"/>
              <a:gd name="T80" fmla="*/ 431836 w 297522"/>
              <a:gd name="T81" fmla="*/ 1761522 h 293327"/>
              <a:gd name="T82" fmla="*/ 20121 w 297522"/>
              <a:gd name="T83" fmla="*/ 609418 h 293327"/>
              <a:gd name="T84" fmla="*/ 1064715 w 297522"/>
              <a:gd name="T85" fmla="*/ 329561 h 293327"/>
              <a:gd name="T86" fmla="*/ 1102943 w 297522"/>
              <a:gd name="T87" fmla="*/ 486804 h 293327"/>
              <a:gd name="T88" fmla="*/ 644184 w 297522"/>
              <a:gd name="T89" fmla="*/ 486804 h 293327"/>
              <a:gd name="T90" fmla="*/ 684538 w 297522"/>
              <a:gd name="T91" fmla="*/ 329561 h 293327"/>
              <a:gd name="T92" fmla="*/ 1158167 w 297522"/>
              <a:gd name="T93" fmla="*/ 486804 h 293327"/>
              <a:gd name="T94" fmla="*/ 518876 w 297522"/>
              <a:gd name="T95" fmla="*/ 232634 h 293327"/>
              <a:gd name="T96" fmla="*/ 635686 w 297522"/>
              <a:gd name="T97" fmla="*/ 308023 h 293327"/>
              <a:gd name="T98" fmla="*/ 901175 w 297522"/>
              <a:gd name="T99" fmla="*/ 314486 h 293327"/>
              <a:gd name="T100" fmla="*/ 848075 w 297522"/>
              <a:gd name="T101" fmla="*/ 90470 h 293327"/>
              <a:gd name="T102" fmla="*/ 848075 w 297522"/>
              <a:gd name="T103" fmla="*/ 90470 h 293327"/>
              <a:gd name="T104" fmla="*/ 1196395 w 297522"/>
              <a:gd name="T105" fmla="*/ 191710 h 293327"/>
              <a:gd name="T106" fmla="*/ 552851 w 297522"/>
              <a:gd name="T107" fmla="*/ 191710 h 293327"/>
              <a:gd name="T108" fmla="*/ 873560 w 297522"/>
              <a:gd name="T109" fmla="*/ 0 h 293327"/>
              <a:gd name="T110" fmla="*/ 1381174 w 297522"/>
              <a:gd name="T111" fmla="*/ 514805 h 293327"/>
              <a:gd name="T112" fmla="*/ 873560 w 297522"/>
              <a:gd name="T113" fmla="*/ 1027454 h 293327"/>
              <a:gd name="T114" fmla="*/ 368076 w 297522"/>
              <a:gd name="T115" fmla="*/ 514805 h 293327"/>
              <a:gd name="T116" fmla="*/ 873560 w 297522"/>
              <a:gd name="T117" fmla="*/ 0 h 29332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97522" h="293327">
                <a:moveTo>
                  <a:pt x="184112" y="128408"/>
                </a:moveTo>
                <a:cubicBezTo>
                  <a:pt x="176580" y="142038"/>
                  <a:pt x="166895" y="153875"/>
                  <a:pt x="160080" y="161048"/>
                </a:cubicBezTo>
                <a:cubicBezTo>
                  <a:pt x="175862" y="158538"/>
                  <a:pt x="190568" y="151005"/>
                  <a:pt x="202046" y="139527"/>
                </a:cubicBezTo>
                <a:cubicBezTo>
                  <a:pt x="196666" y="135582"/>
                  <a:pt x="190568" y="131636"/>
                  <a:pt x="184112" y="128408"/>
                </a:cubicBezTo>
                <a:close/>
                <a:moveTo>
                  <a:pt x="111300" y="128408"/>
                </a:moveTo>
                <a:cubicBezTo>
                  <a:pt x="104485" y="131636"/>
                  <a:pt x="98387" y="135582"/>
                  <a:pt x="93365" y="139527"/>
                </a:cubicBezTo>
                <a:cubicBezTo>
                  <a:pt x="104843" y="151005"/>
                  <a:pt x="119549" y="158538"/>
                  <a:pt x="135331" y="161048"/>
                </a:cubicBezTo>
                <a:cubicBezTo>
                  <a:pt x="128158" y="153875"/>
                  <a:pt x="118832" y="142397"/>
                  <a:pt x="111300" y="128408"/>
                </a:cubicBezTo>
                <a:close/>
                <a:moveTo>
                  <a:pt x="152189" y="119083"/>
                </a:moveTo>
                <a:lnTo>
                  <a:pt x="152189" y="156027"/>
                </a:lnTo>
                <a:cubicBezTo>
                  <a:pt x="158646" y="149212"/>
                  <a:pt x="168330" y="138093"/>
                  <a:pt x="175504" y="124463"/>
                </a:cubicBezTo>
                <a:cubicBezTo>
                  <a:pt x="168330" y="121593"/>
                  <a:pt x="160439" y="119800"/>
                  <a:pt x="152189" y="119083"/>
                </a:cubicBezTo>
                <a:close/>
                <a:moveTo>
                  <a:pt x="143222" y="119083"/>
                </a:moveTo>
                <a:cubicBezTo>
                  <a:pt x="134973" y="119800"/>
                  <a:pt x="127082" y="121593"/>
                  <a:pt x="119549" y="124463"/>
                </a:cubicBezTo>
                <a:cubicBezTo>
                  <a:pt x="127082" y="138093"/>
                  <a:pt x="136766" y="149212"/>
                  <a:pt x="143222" y="156027"/>
                </a:cubicBezTo>
                <a:lnTo>
                  <a:pt x="143222" y="119083"/>
                </a:lnTo>
                <a:close/>
                <a:moveTo>
                  <a:pt x="261111" y="100758"/>
                </a:moveTo>
                <a:cubicBezTo>
                  <a:pt x="259321" y="101119"/>
                  <a:pt x="257888" y="102203"/>
                  <a:pt x="257172" y="104371"/>
                </a:cubicBezTo>
                <a:cubicBezTo>
                  <a:pt x="255024" y="107983"/>
                  <a:pt x="254666" y="113764"/>
                  <a:pt x="253591" y="121713"/>
                </a:cubicBezTo>
                <a:cubicBezTo>
                  <a:pt x="252875" y="130022"/>
                  <a:pt x="251443" y="140139"/>
                  <a:pt x="248936" y="151700"/>
                </a:cubicBezTo>
                <a:cubicBezTo>
                  <a:pt x="251443" y="152061"/>
                  <a:pt x="254666" y="153145"/>
                  <a:pt x="257172" y="155313"/>
                </a:cubicBezTo>
                <a:cubicBezTo>
                  <a:pt x="258246" y="155674"/>
                  <a:pt x="258604" y="156035"/>
                  <a:pt x="259321" y="156758"/>
                </a:cubicBezTo>
                <a:cubicBezTo>
                  <a:pt x="263976" y="136887"/>
                  <a:pt x="265408" y="121351"/>
                  <a:pt x="266124" y="110513"/>
                </a:cubicBezTo>
                <a:cubicBezTo>
                  <a:pt x="266124" y="107261"/>
                  <a:pt x="266482" y="104371"/>
                  <a:pt x="266840" y="101841"/>
                </a:cubicBezTo>
                <a:cubicBezTo>
                  <a:pt x="265050" y="100758"/>
                  <a:pt x="262901" y="100396"/>
                  <a:pt x="261111" y="100758"/>
                </a:cubicBezTo>
                <a:close/>
                <a:moveTo>
                  <a:pt x="36542" y="100758"/>
                </a:moveTo>
                <a:cubicBezTo>
                  <a:pt x="34380" y="100396"/>
                  <a:pt x="32579" y="100758"/>
                  <a:pt x="30778" y="101841"/>
                </a:cubicBezTo>
                <a:cubicBezTo>
                  <a:pt x="30778" y="104371"/>
                  <a:pt x="31138" y="107261"/>
                  <a:pt x="31498" y="110513"/>
                </a:cubicBezTo>
                <a:cubicBezTo>
                  <a:pt x="32219" y="121351"/>
                  <a:pt x="33660" y="136887"/>
                  <a:pt x="37983" y="156758"/>
                </a:cubicBezTo>
                <a:cubicBezTo>
                  <a:pt x="39064" y="156035"/>
                  <a:pt x="39784" y="155674"/>
                  <a:pt x="40144" y="155313"/>
                </a:cubicBezTo>
                <a:cubicBezTo>
                  <a:pt x="43387" y="153145"/>
                  <a:pt x="45908" y="152061"/>
                  <a:pt x="48791" y="151700"/>
                </a:cubicBezTo>
                <a:cubicBezTo>
                  <a:pt x="45908" y="140139"/>
                  <a:pt x="44828" y="130022"/>
                  <a:pt x="43747" y="121713"/>
                </a:cubicBezTo>
                <a:cubicBezTo>
                  <a:pt x="43026" y="113764"/>
                  <a:pt x="42306" y="107983"/>
                  <a:pt x="40865" y="104371"/>
                </a:cubicBezTo>
                <a:cubicBezTo>
                  <a:pt x="39784" y="102203"/>
                  <a:pt x="37983" y="101119"/>
                  <a:pt x="36542" y="100758"/>
                </a:cubicBezTo>
                <a:close/>
                <a:moveTo>
                  <a:pt x="195590" y="90029"/>
                </a:moveTo>
                <a:cubicBezTo>
                  <a:pt x="194872" y="100790"/>
                  <a:pt x="192003" y="111192"/>
                  <a:pt x="188058" y="120159"/>
                </a:cubicBezTo>
                <a:cubicBezTo>
                  <a:pt x="195590" y="123745"/>
                  <a:pt x="202046" y="128408"/>
                  <a:pt x="207785" y="132354"/>
                </a:cubicBezTo>
                <a:cubicBezTo>
                  <a:pt x="217111" y="120517"/>
                  <a:pt x="223208" y="106170"/>
                  <a:pt x="223926" y="90029"/>
                </a:cubicBezTo>
                <a:lnTo>
                  <a:pt x="195590" y="90029"/>
                </a:lnTo>
                <a:close/>
                <a:moveTo>
                  <a:pt x="152189" y="90029"/>
                </a:moveTo>
                <a:lnTo>
                  <a:pt x="152189" y="109757"/>
                </a:lnTo>
                <a:cubicBezTo>
                  <a:pt x="161874" y="110474"/>
                  <a:pt x="171199" y="112985"/>
                  <a:pt x="179808" y="116572"/>
                </a:cubicBezTo>
                <a:cubicBezTo>
                  <a:pt x="183395" y="108322"/>
                  <a:pt x="185547" y="99355"/>
                  <a:pt x="186264" y="90029"/>
                </a:cubicBezTo>
                <a:lnTo>
                  <a:pt x="152189" y="90029"/>
                </a:lnTo>
                <a:close/>
                <a:moveTo>
                  <a:pt x="108789" y="90029"/>
                </a:moveTo>
                <a:cubicBezTo>
                  <a:pt x="109506" y="99355"/>
                  <a:pt x="112376" y="108322"/>
                  <a:pt x="115604" y="116572"/>
                </a:cubicBezTo>
                <a:cubicBezTo>
                  <a:pt x="124212" y="112985"/>
                  <a:pt x="133538" y="110474"/>
                  <a:pt x="143222" y="109757"/>
                </a:cubicBezTo>
                <a:lnTo>
                  <a:pt x="143222" y="90029"/>
                </a:lnTo>
                <a:lnTo>
                  <a:pt x="108789" y="90029"/>
                </a:lnTo>
                <a:close/>
                <a:moveTo>
                  <a:pt x="71486" y="90029"/>
                </a:moveTo>
                <a:cubicBezTo>
                  <a:pt x="72562" y="106170"/>
                  <a:pt x="78301" y="120517"/>
                  <a:pt x="87268" y="132354"/>
                </a:cubicBezTo>
                <a:cubicBezTo>
                  <a:pt x="93365" y="128408"/>
                  <a:pt x="99822" y="123745"/>
                  <a:pt x="107354" y="120159"/>
                </a:cubicBezTo>
                <a:cubicBezTo>
                  <a:pt x="103409" y="111192"/>
                  <a:pt x="100539" y="100790"/>
                  <a:pt x="100180" y="90029"/>
                </a:cubicBezTo>
                <a:lnTo>
                  <a:pt x="71486" y="90029"/>
                </a:lnTo>
                <a:close/>
                <a:moveTo>
                  <a:pt x="274360" y="86306"/>
                </a:moveTo>
                <a:cubicBezTo>
                  <a:pt x="279731" y="84138"/>
                  <a:pt x="283670" y="85222"/>
                  <a:pt x="285819" y="86667"/>
                </a:cubicBezTo>
                <a:cubicBezTo>
                  <a:pt x="292622" y="90641"/>
                  <a:pt x="294055" y="100758"/>
                  <a:pt x="294413" y="101841"/>
                </a:cubicBezTo>
                <a:cubicBezTo>
                  <a:pt x="309452" y="183132"/>
                  <a:pt x="266482" y="250694"/>
                  <a:pt x="239626" y="283572"/>
                </a:cubicBezTo>
                <a:cubicBezTo>
                  <a:pt x="236403" y="287907"/>
                  <a:pt x="231748" y="291159"/>
                  <a:pt x="226377" y="292966"/>
                </a:cubicBezTo>
                <a:cubicBezTo>
                  <a:pt x="226019" y="293327"/>
                  <a:pt x="225661" y="293327"/>
                  <a:pt x="224945" y="293327"/>
                </a:cubicBezTo>
                <a:cubicBezTo>
                  <a:pt x="223154" y="293327"/>
                  <a:pt x="221364" y="292243"/>
                  <a:pt x="221006" y="290436"/>
                </a:cubicBezTo>
                <a:cubicBezTo>
                  <a:pt x="219931" y="288269"/>
                  <a:pt x="221006" y="285740"/>
                  <a:pt x="223154" y="284656"/>
                </a:cubicBezTo>
                <a:cubicBezTo>
                  <a:pt x="226735" y="283211"/>
                  <a:pt x="230316" y="281043"/>
                  <a:pt x="232822" y="277791"/>
                </a:cubicBezTo>
                <a:cubicBezTo>
                  <a:pt x="258604" y="245997"/>
                  <a:pt x="300142" y="181326"/>
                  <a:pt x="285103" y="102925"/>
                </a:cubicBezTo>
                <a:cubicBezTo>
                  <a:pt x="285103" y="100758"/>
                  <a:pt x="283670" y="95700"/>
                  <a:pt x="281164" y="94254"/>
                </a:cubicBezTo>
                <a:cubicBezTo>
                  <a:pt x="280806" y="94254"/>
                  <a:pt x="280089" y="93532"/>
                  <a:pt x="277941" y="94616"/>
                </a:cubicBezTo>
                <a:cubicBezTo>
                  <a:pt x="276150" y="95338"/>
                  <a:pt x="275434" y="104371"/>
                  <a:pt x="275076" y="111235"/>
                </a:cubicBezTo>
                <a:cubicBezTo>
                  <a:pt x="273644" y="124964"/>
                  <a:pt x="272570" y="145558"/>
                  <a:pt x="264334" y="173378"/>
                </a:cubicBezTo>
                <a:cubicBezTo>
                  <a:pt x="262543" y="186023"/>
                  <a:pt x="253591" y="204087"/>
                  <a:pt x="237119" y="227933"/>
                </a:cubicBezTo>
                <a:cubicBezTo>
                  <a:pt x="236403" y="229017"/>
                  <a:pt x="234971" y="229739"/>
                  <a:pt x="233539" y="229739"/>
                </a:cubicBezTo>
                <a:cubicBezTo>
                  <a:pt x="232822" y="229739"/>
                  <a:pt x="231748" y="229739"/>
                  <a:pt x="231032" y="229017"/>
                </a:cubicBezTo>
                <a:cubicBezTo>
                  <a:pt x="229242" y="227571"/>
                  <a:pt x="228525" y="224681"/>
                  <a:pt x="229958" y="222875"/>
                </a:cubicBezTo>
                <a:cubicBezTo>
                  <a:pt x="249294" y="194333"/>
                  <a:pt x="254666" y="179520"/>
                  <a:pt x="255382" y="171932"/>
                </a:cubicBezTo>
                <a:cubicBezTo>
                  <a:pt x="256098" y="164706"/>
                  <a:pt x="253591" y="163261"/>
                  <a:pt x="252517" y="162900"/>
                </a:cubicBezTo>
                <a:cubicBezTo>
                  <a:pt x="248936" y="160371"/>
                  <a:pt x="245713" y="159648"/>
                  <a:pt x="242849" y="160732"/>
                </a:cubicBezTo>
                <a:cubicBezTo>
                  <a:pt x="239626" y="161816"/>
                  <a:pt x="237478" y="165429"/>
                  <a:pt x="237478" y="165429"/>
                </a:cubicBezTo>
                <a:cubicBezTo>
                  <a:pt x="221006" y="199029"/>
                  <a:pt x="214202" y="203365"/>
                  <a:pt x="206682" y="208062"/>
                </a:cubicBezTo>
                <a:cubicBezTo>
                  <a:pt x="200595" y="212036"/>
                  <a:pt x="194507" y="215649"/>
                  <a:pt x="180900" y="238772"/>
                </a:cubicBezTo>
                <a:cubicBezTo>
                  <a:pt x="176961" y="244914"/>
                  <a:pt x="175887" y="252501"/>
                  <a:pt x="178036" y="259365"/>
                </a:cubicBezTo>
                <a:cubicBezTo>
                  <a:pt x="178752" y="262256"/>
                  <a:pt x="177320" y="264423"/>
                  <a:pt x="174813" y="265146"/>
                </a:cubicBezTo>
                <a:cubicBezTo>
                  <a:pt x="174455" y="265146"/>
                  <a:pt x="174097" y="265146"/>
                  <a:pt x="173739" y="265146"/>
                </a:cubicBezTo>
                <a:cubicBezTo>
                  <a:pt x="171590" y="265146"/>
                  <a:pt x="169800" y="264062"/>
                  <a:pt x="169442" y="262256"/>
                </a:cubicBezTo>
                <a:cubicBezTo>
                  <a:pt x="166935" y="252501"/>
                  <a:pt x="168009" y="242385"/>
                  <a:pt x="173023" y="234075"/>
                </a:cubicBezTo>
                <a:cubicBezTo>
                  <a:pt x="188062" y="209146"/>
                  <a:pt x="195582" y="204449"/>
                  <a:pt x="202027" y="200475"/>
                </a:cubicBezTo>
                <a:cubicBezTo>
                  <a:pt x="208473" y="196139"/>
                  <a:pt x="214202" y="192526"/>
                  <a:pt x="229600" y="161455"/>
                </a:cubicBezTo>
                <a:cubicBezTo>
                  <a:pt x="229958" y="160732"/>
                  <a:pt x="232822" y="154590"/>
                  <a:pt x="239626" y="152423"/>
                </a:cubicBezTo>
                <a:cubicBezTo>
                  <a:pt x="242849" y="140139"/>
                  <a:pt x="243923" y="129300"/>
                  <a:pt x="244639" y="120990"/>
                </a:cubicBezTo>
                <a:cubicBezTo>
                  <a:pt x="245713" y="112319"/>
                  <a:pt x="246430" y="105093"/>
                  <a:pt x="248936" y="100396"/>
                </a:cubicBezTo>
                <a:cubicBezTo>
                  <a:pt x="251085" y="95700"/>
                  <a:pt x="255024" y="92809"/>
                  <a:pt x="259321" y="91725"/>
                </a:cubicBezTo>
                <a:cubicBezTo>
                  <a:pt x="262543" y="91364"/>
                  <a:pt x="265766" y="91725"/>
                  <a:pt x="268631" y="92809"/>
                </a:cubicBezTo>
                <a:cubicBezTo>
                  <a:pt x="269705" y="89919"/>
                  <a:pt x="271495" y="87390"/>
                  <a:pt x="274360" y="86306"/>
                </a:cubicBezTo>
                <a:close/>
                <a:moveTo>
                  <a:pt x="23212" y="86306"/>
                </a:moveTo>
                <a:cubicBezTo>
                  <a:pt x="26094" y="87390"/>
                  <a:pt x="27896" y="89919"/>
                  <a:pt x="28976" y="92809"/>
                </a:cubicBezTo>
                <a:cubicBezTo>
                  <a:pt x="32219" y="91725"/>
                  <a:pt x="35101" y="91364"/>
                  <a:pt x="37983" y="91725"/>
                </a:cubicBezTo>
                <a:cubicBezTo>
                  <a:pt x="43026" y="92809"/>
                  <a:pt x="46629" y="95700"/>
                  <a:pt x="48791" y="100396"/>
                </a:cubicBezTo>
                <a:cubicBezTo>
                  <a:pt x="51312" y="105093"/>
                  <a:pt x="52033" y="112319"/>
                  <a:pt x="53114" y="120990"/>
                </a:cubicBezTo>
                <a:cubicBezTo>
                  <a:pt x="53834" y="129300"/>
                  <a:pt x="54915" y="140139"/>
                  <a:pt x="58157" y="152423"/>
                </a:cubicBezTo>
                <a:cubicBezTo>
                  <a:pt x="65002" y="154590"/>
                  <a:pt x="67884" y="161094"/>
                  <a:pt x="68245" y="161816"/>
                </a:cubicBezTo>
                <a:cubicBezTo>
                  <a:pt x="83736" y="192526"/>
                  <a:pt x="89500" y="196139"/>
                  <a:pt x="95984" y="200475"/>
                </a:cubicBezTo>
                <a:cubicBezTo>
                  <a:pt x="102829" y="204449"/>
                  <a:pt x="110034" y="209146"/>
                  <a:pt x="124805" y="234075"/>
                </a:cubicBezTo>
                <a:cubicBezTo>
                  <a:pt x="129849" y="242385"/>
                  <a:pt x="131650" y="252501"/>
                  <a:pt x="128768" y="262256"/>
                </a:cubicBezTo>
                <a:cubicBezTo>
                  <a:pt x="128408" y="264062"/>
                  <a:pt x="126246" y="265146"/>
                  <a:pt x="124445" y="265146"/>
                </a:cubicBezTo>
                <a:cubicBezTo>
                  <a:pt x="124084" y="265146"/>
                  <a:pt x="123724" y="265146"/>
                  <a:pt x="123364" y="265146"/>
                </a:cubicBezTo>
                <a:cubicBezTo>
                  <a:pt x="120842" y="264423"/>
                  <a:pt x="119401" y="262256"/>
                  <a:pt x="120122" y="259365"/>
                </a:cubicBezTo>
                <a:cubicBezTo>
                  <a:pt x="121923" y="252501"/>
                  <a:pt x="121202" y="244914"/>
                  <a:pt x="117240" y="238772"/>
                </a:cubicBezTo>
                <a:cubicBezTo>
                  <a:pt x="103190" y="215649"/>
                  <a:pt x="97065" y="212036"/>
                  <a:pt x="91301" y="208062"/>
                </a:cubicBezTo>
                <a:cubicBezTo>
                  <a:pt x="83375" y="203365"/>
                  <a:pt x="76531" y="199029"/>
                  <a:pt x="60319" y="165429"/>
                </a:cubicBezTo>
                <a:cubicBezTo>
                  <a:pt x="59958" y="165429"/>
                  <a:pt x="58157" y="161816"/>
                  <a:pt x="54555" y="160732"/>
                </a:cubicBezTo>
                <a:cubicBezTo>
                  <a:pt x="52033" y="159648"/>
                  <a:pt x="48791" y="160732"/>
                  <a:pt x="44828" y="162900"/>
                </a:cubicBezTo>
                <a:cubicBezTo>
                  <a:pt x="44107" y="163261"/>
                  <a:pt x="41225" y="164706"/>
                  <a:pt x="42306" y="171932"/>
                </a:cubicBezTo>
                <a:cubicBezTo>
                  <a:pt x="43026" y="179520"/>
                  <a:pt x="48070" y="194333"/>
                  <a:pt x="67884" y="222875"/>
                </a:cubicBezTo>
                <a:cubicBezTo>
                  <a:pt x="69325" y="224681"/>
                  <a:pt x="68965" y="227571"/>
                  <a:pt x="66804" y="229017"/>
                </a:cubicBezTo>
                <a:cubicBezTo>
                  <a:pt x="65723" y="229739"/>
                  <a:pt x="65002" y="229739"/>
                  <a:pt x="64282" y="229739"/>
                </a:cubicBezTo>
                <a:cubicBezTo>
                  <a:pt x="62841" y="229739"/>
                  <a:pt x="61400" y="229017"/>
                  <a:pt x="60319" y="227933"/>
                </a:cubicBezTo>
                <a:cubicBezTo>
                  <a:pt x="43747" y="204087"/>
                  <a:pt x="34741" y="186023"/>
                  <a:pt x="33299" y="173378"/>
                </a:cubicBezTo>
                <a:cubicBezTo>
                  <a:pt x="25374" y="145558"/>
                  <a:pt x="23573" y="124964"/>
                  <a:pt x="22492" y="111235"/>
                </a:cubicBezTo>
                <a:cubicBezTo>
                  <a:pt x="21771" y="104371"/>
                  <a:pt x="21411" y="95338"/>
                  <a:pt x="19610" y="94616"/>
                </a:cubicBezTo>
                <a:cubicBezTo>
                  <a:pt x="17448" y="93532"/>
                  <a:pt x="16728" y="94254"/>
                  <a:pt x="16007" y="94254"/>
                </a:cubicBezTo>
                <a:cubicBezTo>
                  <a:pt x="13846" y="95700"/>
                  <a:pt x="12405" y="100758"/>
                  <a:pt x="12044" y="102925"/>
                </a:cubicBezTo>
                <a:cubicBezTo>
                  <a:pt x="-2726" y="181326"/>
                  <a:pt x="38703" y="245997"/>
                  <a:pt x="65002" y="277791"/>
                </a:cubicBezTo>
                <a:cubicBezTo>
                  <a:pt x="67524" y="281043"/>
                  <a:pt x="70766" y="283211"/>
                  <a:pt x="74369" y="284656"/>
                </a:cubicBezTo>
                <a:cubicBezTo>
                  <a:pt x="76531" y="285740"/>
                  <a:pt x="77972" y="288269"/>
                  <a:pt x="77251" y="290436"/>
                </a:cubicBezTo>
                <a:cubicBezTo>
                  <a:pt x="76531" y="292243"/>
                  <a:pt x="74369" y="293327"/>
                  <a:pt x="72928" y="293327"/>
                </a:cubicBezTo>
                <a:cubicBezTo>
                  <a:pt x="72207" y="293327"/>
                  <a:pt x="71847" y="293327"/>
                  <a:pt x="71127" y="292966"/>
                </a:cubicBezTo>
                <a:cubicBezTo>
                  <a:pt x="66083" y="291159"/>
                  <a:pt x="61400" y="287907"/>
                  <a:pt x="58157" y="283572"/>
                </a:cubicBezTo>
                <a:cubicBezTo>
                  <a:pt x="30778" y="250694"/>
                  <a:pt x="-12453" y="183132"/>
                  <a:pt x="3398" y="101480"/>
                </a:cubicBezTo>
                <a:cubicBezTo>
                  <a:pt x="3398" y="100758"/>
                  <a:pt x="4839" y="90641"/>
                  <a:pt x="11684" y="86667"/>
                </a:cubicBezTo>
                <a:cubicBezTo>
                  <a:pt x="14206" y="85222"/>
                  <a:pt x="17808" y="84138"/>
                  <a:pt x="23212" y="86306"/>
                </a:cubicBezTo>
                <a:close/>
                <a:moveTo>
                  <a:pt x="179808" y="54878"/>
                </a:moveTo>
                <a:cubicBezTo>
                  <a:pt x="171199" y="58465"/>
                  <a:pt x="161874" y="60976"/>
                  <a:pt x="152189" y="61335"/>
                </a:cubicBezTo>
                <a:lnTo>
                  <a:pt x="152189" y="81062"/>
                </a:lnTo>
                <a:lnTo>
                  <a:pt x="186264" y="81062"/>
                </a:lnTo>
                <a:cubicBezTo>
                  <a:pt x="185547" y="71737"/>
                  <a:pt x="183395" y="63128"/>
                  <a:pt x="179808" y="54878"/>
                </a:cubicBezTo>
                <a:close/>
                <a:moveTo>
                  <a:pt x="115604" y="54878"/>
                </a:moveTo>
                <a:cubicBezTo>
                  <a:pt x="112376" y="63128"/>
                  <a:pt x="109506" y="71737"/>
                  <a:pt x="108789" y="81062"/>
                </a:cubicBezTo>
                <a:lnTo>
                  <a:pt x="143222" y="81062"/>
                </a:lnTo>
                <a:lnTo>
                  <a:pt x="143222" y="61335"/>
                </a:lnTo>
                <a:cubicBezTo>
                  <a:pt x="133538" y="60976"/>
                  <a:pt x="124212" y="58465"/>
                  <a:pt x="115604" y="54878"/>
                </a:cubicBezTo>
                <a:close/>
                <a:moveTo>
                  <a:pt x="207785" y="38738"/>
                </a:moveTo>
                <a:cubicBezTo>
                  <a:pt x="202046" y="43042"/>
                  <a:pt x="195590" y="47346"/>
                  <a:pt x="188058" y="51292"/>
                </a:cubicBezTo>
                <a:cubicBezTo>
                  <a:pt x="192003" y="60259"/>
                  <a:pt x="194872" y="70302"/>
                  <a:pt x="195590" y="81062"/>
                </a:cubicBezTo>
                <a:lnTo>
                  <a:pt x="223926" y="81062"/>
                </a:lnTo>
                <a:cubicBezTo>
                  <a:pt x="223208" y="64922"/>
                  <a:pt x="217111" y="50574"/>
                  <a:pt x="207785" y="38738"/>
                </a:cubicBezTo>
                <a:close/>
                <a:moveTo>
                  <a:pt x="87627" y="38738"/>
                </a:moveTo>
                <a:cubicBezTo>
                  <a:pt x="78301" y="50574"/>
                  <a:pt x="72562" y="64922"/>
                  <a:pt x="71486" y="81062"/>
                </a:cubicBezTo>
                <a:lnTo>
                  <a:pt x="100180" y="81062"/>
                </a:lnTo>
                <a:cubicBezTo>
                  <a:pt x="100539" y="70302"/>
                  <a:pt x="103409" y="60617"/>
                  <a:pt x="107354" y="51292"/>
                </a:cubicBezTo>
                <a:cubicBezTo>
                  <a:pt x="100180" y="47346"/>
                  <a:pt x="93365" y="43042"/>
                  <a:pt x="87627" y="38738"/>
                </a:cubicBezTo>
                <a:close/>
                <a:moveTo>
                  <a:pt x="152189" y="15065"/>
                </a:moveTo>
                <a:lnTo>
                  <a:pt x="152189" y="52368"/>
                </a:lnTo>
                <a:cubicBezTo>
                  <a:pt x="160439" y="51650"/>
                  <a:pt x="168330" y="49857"/>
                  <a:pt x="175504" y="46629"/>
                </a:cubicBezTo>
                <a:cubicBezTo>
                  <a:pt x="168330" y="32999"/>
                  <a:pt x="158646" y="21880"/>
                  <a:pt x="152189" y="15065"/>
                </a:cubicBezTo>
                <a:close/>
                <a:moveTo>
                  <a:pt x="143222" y="15065"/>
                </a:moveTo>
                <a:cubicBezTo>
                  <a:pt x="136766" y="21880"/>
                  <a:pt x="127082" y="32999"/>
                  <a:pt x="119549" y="46629"/>
                </a:cubicBezTo>
                <a:cubicBezTo>
                  <a:pt x="127082" y="49857"/>
                  <a:pt x="134973" y="51650"/>
                  <a:pt x="143222" y="52368"/>
                </a:cubicBezTo>
                <a:lnTo>
                  <a:pt x="143222" y="15065"/>
                </a:lnTo>
                <a:close/>
                <a:moveTo>
                  <a:pt x="160080" y="10402"/>
                </a:moveTo>
                <a:cubicBezTo>
                  <a:pt x="166895" y="17576"/>
                  <a:pt x="176580" y="28695"/>
                  <a:pt x="184112" y="43042"/>
                </a:cubicBezTo>
                <a:cubicBezTo>
                  <a:pt x="190568" y="39455"/>
                  <a:pt x="196666" y="35868"/>
                  <a:pt x="202046" y="31923"/>
                </a:cubicBezTo>
                <a:cubicBezTo>
                  <a:pt x="190568" y="20445"/>
                  <a:pt x="175862" y="12913"/>
                  <a:pt x="160080" y="10402"/>
                </a:cubicBezTo>
                <a:close/>
                <a:moveTo>
                  <a:pt x="135331" y="10402"/>
                </a:moveTo>
                <a:cubicBezTo>
                  <a:pt x="119549" y="12913"/>
                  <a:pt x="104843" y="20445"/>
                  <a:pt x="93365" y="31923"/>
                </a:cubicBezTo>
                <a:cubicBezTo>
                  <a:pt x="98387" y="35868"/>
                  <a:pt x="104485" y="39455"/>
                  <a:pt x="111300" y="43042"/>
                </a:cubicBezTo>
                <a:cubicBezTo>
                  <a:pt x="118832" y="29053"/>
                  <a:pt x="128158" y="17576"/>
                  <a:pt x="135331" y="10402"/>
                </a:cubicBezTo>
                <a:close/>
                <a:moveTo>
                  <a:pt x="147526" y="0"/>
                </a:moveTo>
                <a:cubicBezTo>
                  <a:pt x="171558" y="0"/>
                  <a:pt x="194155" y="10402"/>
                  <a:pt x="210296" y="27977"/>
                </a:cubicBezTo>
                <a:cubicBezTo>
                  <a:pt x="210296" y="27977"/>
                  <a:pt x="212448" y="29771"/>
                  <a:pt x="212448" y="30129"/>
                </a:cubicBezTo>
                <a:cubicBezTo>
                  <a:pt x="225002" y="45194"/>
                  <a:pt x="233251" y="64563"/>
                  <a:pt x="233251" y="85725"/>
                </a:cubicBezTo>
                <a:cubicBezTo>
                  <a:pt x="233251" y="106887"/>
                  <a:pt x="225002" y="126256"/>
                  <a:pt x="212448" y="140962"/>
                </a:cubicBezTo>
                <a:cubicBezTo>
                  <a:pt x="212448" y="141321"/>
                  <a:pt x="210296" y="143832"/>
                  <a:pt x="210296" y="143832"/>
                </a:cubicBezTo>
                <a:cubicBezTo>
                  <a:pt x="194155" y="161048"/>
                  <a:pt x="171558" y="171091"/>
                  <a:pt x="147526" y="171091"/>
                </a:cubicBezTo>
                <a:cubicBezTo>
                  <a:pt x="123495" y="171091"/>
                  <a:pt x="100539" y="160690"/>
                  <a:pt x="84040" y="142397"/>
                </a:cubicBezTo>
                <a:cubicBezTo>
                  <a:pt x="84040" y="142397"/>
                  <a:pt x="83322" y="141680"/>
                  <a:pt x="83322" y="141321"/>
                </a:cubicBezTo>
                <a:cubicBezTo>
                  <a:pt x="70051" y="126256"/>
                  <a:pt x="62160" y="106887"/>
                  <a:pt x="62160" y="85725"/>
                </a:cubicBezTo>
                <a:cubicBezTo>
                  <a:pt x="62160" y="64204"/>
                  <a:pt x="70051" y="44835"/>
                  <a:pt x="83322" y="29771"/>
                </a:cubicBezTo>
                <a:cubicBezTo>
                  <a:pt x="83322" y="29771"/>
                  <a:pt x="83322" y="29771"/>
                  <a:pt x="83322" y="29412"/>
                </a:cubicBezTo>
                <a:cubicBezTo>
                  <a:pt x="99463" y="10761"/>
                  <a:pt x="123136" y="0"/>
                  <a:pt x="14752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anchor="ctr"/>
          <a:lstStyle/>
          <a:p>
            <a:endParaRPr lang="en-GB" sz="900">
              <a:latin typeface="Lato Light" panose="020F0502020204030203" pitchFamily="34" charset="0"/>
            </a:endParaRPr>
          </a:p>
        </p:txBody>
      </p:sp>
      <p:sp>
        <p:nvSpPr>
          <p:cNvPr id="143" name="Freeform 62">
            <a:extLst>
              <a:ext uri="{FF2B5EF4-FFF2-40B4-BE49-F238E27FC236}">
                <a16:creationId xmlns:a16="http://schemas.microsoft.com/office/drawing/2014/main" id="{80934AB7-5D0A-4795-BD41-7CC591F36692}"/>
              </a:ext>
            </a:extLst>
          </p:cNvPr>
          <p:cNvSpPr>
            <a:spLocks noEditPoints="1"/>
          </p:cNvSpPr>
          <p:nvPr/>
        </p:nvSpPr>
        <p:spPr bwMode="auto">
          <a:xfrm>
            <a:off x="6824097" y="1769423"/>
            <a:ext cx="667423" cy="493193"/>
          </a:xfrm>
          <a:custGeom>
            <a:avLst/>
            <a:gdLst>
              <a:gd name="T0" fmla="*/ 175 w 176"/>
              <a:gd name="T1" fmla="*/ 85 h 176"/>
              <a:gd name="T2" fmla="*/ 144 w 176"/>
              <a:gd name="T3" fmla="*/ 54 h 176"/>
              <a:gd name="T4" fmla="*/ 144 w 176"/>
              <a:gd name="T5" fmla="*/ 12 h 176"/>
              <a:gd name="T6" fmla="*/ 140 w 176"/>
              <a:gd name="T7" fmla="*/ 8 h 176"/>
              <a:gd name="T8" fmla="*/ 116 w 176"/>
              <a:gd name="T9" fmla="*/ 8 h 176"/>
              <a:gd name="T10" fmla="*/ 112 w 176"/>
              <a:gd name="T11" fmla="*/ 12 h 176"/>
              <a:gd name="T12" fmla="*/ 112 w 176"/>
              <a:gd name="T13" fmla="*/ 22 h 176"/>
              <a:gd name="T14" fmla="*/ 91 w 176"/>
              <a:gd name="T15" fmla="*/ 1 h 176"/>
              <a:gd name="T16" fmla="*/ 88 w 176"/>
              <a:gd name="T17" fmla="*/ 0 h 176"/>
              <a:gd name="T18" fmla="*/ 85 w 176"/>
              <a:gd name="T19" fmla="*/ 1 h 176"/>
              <a:gd name="T20" fmla="*/ 1 w 176"/>
              <a:gd name="T21" fmla="*/ 85 h 176"/>
              <a:gd name="T22" fmla="*/ 0 w 176"/>
              <a:gd name="T23" fmla="*/ 88 h 176"/>
              <a:gd name="T24" fmla="*/ 4 w 176"/>
              <a:gd name="T25" fmla="*/ 92 h 176"/>
              <a:gd name="T26" fmla="*/ 7 w 176"/>
              <a:gd name="T27" fmla="*/ 91 h 176"/>
              <a:gd name="T28" fmla="*/ 24 w 176"/>
              <a:gd name="T29" fmla="*/ 74 h 176"/>
              <a:gd name="T30" fmla="*/ 24 w 176"/>
              <a:gd name="T31" fmla="*/ 172 h 176"/>
              <a:gd name="T32" fmla="*/ 28 w 176"/>
              <a:gd name="T33" fmla="*/ 176 h 176"/>
              <a:gd name="T34" fmla="*/ 148 w 176"/>
              <a:gd name="T35" fmla="*/ 176 h 176"/>
              <a:gd name="T36" fmla="*/ 152 w 176"/>
              <a:gd name="T37" fmla="*/ 172 h 176"/>
              <a:gd name="T38" fmla="*/ 152 w 176"/>
              <a:gd name="T39" fmla="*/ 74 h 176"/>
              <a:gd name="T40" fmla="*/ 169 w 176"/>
              <a:gd name="T41" fmla="*/ 91 h 176"/>
              <a:gd name="T42" fmla="*/ 172 w 176"/>
              <a:gd name="T43" fmla="*/ 92 h 176"/>
              <a:gd name="T44" fmla="*/ 176 w 176"/>
              <a:gd name="T45" fmla="*/ 88 h 176"/>
              <a:gd name="T46" fmla="*/ 175 w 176"/>
              <a:gd name="T47" fmla="*/ 85 h 176"/>
              <a:gd name="T48" fmla="*/ 120 w 176"/>
              <a:gd name="T49" fmla="*/ 16 h 176"/>
              <a:gd name="T50" fmla="*/ 136 w 176"/>
              <a:gd name="T51" fmla="*/ 16 h 176"/>
              <a:gd name="T52" fmla="*/ 136 w 176"/>
              <a:gd name="T53" fmla="*/ 46 h 176"/>
              <a:gd name="T54" fmla="*/ 120 w 176"/>
              <a:gd name="T55" fmla="*/ 30 h 176"/>
              <a:gd name="T56" fmla="*/ 120 w 176"/>
              <a:gd name="T57" fmla="*/ 16 h 176"/>
              <a:gd name="T58" fmla="*/ 64 w 176"/>
              <a:gd name="T59" fmla="*/ 168 h 176"/>
              <a:gd name="T60" fmla="*/ 32 w 176"/>
              <a:gd name="T61" fmla="*/ 168 h 176"/>
              <a:gd name="T62" fmla="*/ 32 w 176"/>
              <a:gd name="T63" fmla="*/ 160 h 176"/>
              <a:gd name="T64" fmla="*/ 64 w 176"/>
              <a:gd name="T65" fmla="*/ 160 h 176"/>
              <a:gd name="T66" fmla="*/ 64 w 176"/>
              <a:gd name="T67" fmla="*/ 168 h 176"/>
              <a:gd name="T68" fmla="*/ 104 w 176"/>
              <a:gd name="T69" fmla="*/ 168 h 176"/>
              <a:gd name="T70" fmla="*/ 72 w 176"/>
              <a:gd name="T71" fmla="*/ 168 h 176"/>
              <a:gd name="T72" fmla="*/ 72 w 176"/>
              <a:gd name="T73" fmla="*/ 104 h 176"/>
              <a:gd name="T74" fmla="*/ 104 w 176"/>
              <a:gd name="T75" fmla="*/ 104 h 176"/>
              <a:gd name="T76" fmla="*/ 104 w 176"/>
              <a:gd name="T77" fmla="*/ 168 h 176"/>
              <a:gd name="T78" fmla="*/ 144 w 176"/>
              <a:gd name="T79" fmla="*/ 168 h 176"/>
              <a:gd name="T80" fmla="*/ 112 w 176"/>
              <a:gd name="T81" fmla="*/ 168 h 176"/>
              <a:gd name="T82" fmla="*/ 112 w 176"/>
              <a:gd name="T83" fmla="*/ 160 h 176"/>
              <a:gd name="T84" fmla="*/ 144 w 176"/>
              <a:gd name="T85" fmla="*/ 160 h 176"/>
              <a:gd name="T86" fmla="*/ 144 w 176"/>
              <a:gd name="T87" fmla="*/ 168 h 176"/>
              <a:gd name="T88" fmla="*/ 144 w 176"/>
              <a:gd name="T89" fmla="*/ 152 h 176"/>
              <a:gd name="T90" fmla="*/ 112 w 176"/>
              <a:gd name="T91" fmla="*/ 152 h 176"/>
              <a:gd name="T92" fmla="*/ 112 w 176"/>
              <a:gd name="T93" fmla="*/ 100 h 176"/>
              <a:gd name="T94" fmla="*/ 108 w 176"/>
              <a:gd name="T95" fmla="*/ 96 h 176"/>
              <a:gd name="T96" fmla="*/ 68 w 176"/>
              <a:gd name="T97" fmla="*/ 96 h 176"/>
              <a:gd name="T98" fmla="*/ 64 w 176"/>
              <a:gd name="T99" fmla="*/ 100 h 176"/>
              <a:gd name="T100" fmla="*/ 64 w 176"/>
              <a:gd name="T101" fmla="*/ 152 h 176"/>
              <a:gd name="T102" fmla="*/ 32 w 176"/>
              <a:gd name="T103" fmla="*/ 152 h 176"/>
              <a:gd name="T104" fmla="*/ 32 w 176"/>
              <a:gd name="T105" fmla="*/ 66 h 176"/>
              <a:gd name="T106" fmla="*/ 88 w 176"/>
              <a:gd name="T107" fmla="*/ 10 h 176"/>
              <a:gd name="T108" fmla="*/ 144 w 176"/>
              <a:gd name="T109" fmla="*/ 66 h 176"/>
              <a:gd name="T110" fmla="*/ 144 w 176"/>
              <a:gd name="T111" fmla="*/ 152 h 176"/>
              <a:gd name="T112" fmla="*/ 92 w 176"/>
              <a:gd name="T113" fmla="*/ 144 h 176"/>
              <a:gd name="T114" fmla="*/ 96 w 176"/>
              <a:gd name="T115" fmla="*/ 140 h 176"/>
              <a:gd name="T116" fmla="*/ 92 w 176"/>
              <a:gd name="T117" fmla="*/ 136 h 176"/>
              <a:gd name="T118" fmla="*/ 88 w 176"/>
              <a:gd name="T119" fmla="*/ 140 h 176"/>
              <a:gd name="T120" fmla="*/ 92 w 176"/>
              <a:gd name="T121" fmla="*/ 14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6" h="176">
                <a:moveTo>
                  <a:pt x="175" y="85"/>
                </a:moveTo>
                <a:cubicBezTo>
                  <a:pt x="144" y="54"/>
                  <a:pt x="144" y="54"/>
                  <a:pt x="144" y="54"/>
                </a:cubicBezTo>
                <a:cubicBezTo>
                  <a:pt x="144" y="12"/>
                  <a:pt x="144" y="12"/>
                  <a:pt x="144" y="12"/>
                </a:cubicBezTo>
                <a:cubicBezTo>
                  <a:pt x="144" y="10"/>
                  <a:pt x="142" y="8"/>
                  <a:pt x="140" y="8"/>
                </a:cubicBezTo>
                <a:cubicBezTo>
                  <a:pt x="116" y="8"/>
                  <a:pt x="116" y="8"/>
                  <a:pt x="116" y="8"/>
                </a:cubicBezTo>
                <a:cubicBezTo>
                  <a:pt x="114" y="8"/>
                  <a:pt x="112" y="10"/>
                  <a:pt x="112" y="12"/>
                </a:cubicBezTo>
                <a:cubicBezTo>
                  <a:pt x="112" y="22"/>
                  <a:pt x="112" y="22"/>
                  <a:pt x="112" y="22"/>
                </a:cubicBezTo>
                <a:cubicBezTo>
                  <a:pt x="91" y="1"/>
                  <a:pt x="91" y="1"/>
                  <a:pt x="91" y="1"/>
                </a:cubicBezTo>
                <a:cubicBezTo>
                  <a:pt x="90" y="0"/>
                  <a:pt x="89" y="0"/>
                  <a:pt x="88" y="0"/>
                </a:cubicBezTo>
                <a:cubicBezTo>
                  <a:pt x="87" y="0"/>
                  <a:pt x="86" y="0"/>
                  <a:pt x="85" y="1"/>
                </a:cubicBezTo>
                <a:cubicBezTo>
                  <a:pt x="1" y="85"/>
                  <a:pt x="1" y="85"/>
                  <a:pt x="1" y="85"/>
                </a:cubicBezTo>
                <a:cubicBezTo>
                  <a:pt x="0" y="86"/>
                  <a:pt x="0" y="87"/>
                  <a:pt x="0" y="88"/>
                </a:cubicBezTo>
                <a:cubicBezTo>
                  <a:pt x="0" y="90"/>
                  <a:pt x="2" y="92"/>
                  <a:pt x="4" y="92"/>
                </a:cubicBezTo>
                <a:cubicBezTo>
                  <a:pt x="5" y="92"/>
                  <a:pt x="6" y="92"/>
                  <a:pt x="7" y="91"/>
                </a:cubicBezTo>
                <a:cubicBezTo>
                  <a:pt x="24" y="74"/>
                  <a:pt x="24" y="74"/>
                  <a:pt x="24" y="74"/>
                </a:cubicBezTo>
                <a:cubicBezTo>
                  <a:pt x="24" y="172"/>
                  <a:pt x="24" y="172"/>
                  <a:pt x="24" y="172"/>
                </a:cubicBezTo>
                <a:cubicBezTo>
                  <a:pt x="24" y="174"/>
                  <a:pt x="26" y="176"/>
                  <a:pt x="28" y="176"/>
                </a:cubicBezTo>
                <a:cubicBezTo>
                  <a:pt x="148" y="176"/>
                  <a:pt x="148" y="176"/>
                  <a:pt x="148" y="176"/>
                </a:cubicBezTo>
                <a:cubicBezTo>
                  <a:pt x="150" y="176"/>
                  <a:pt x="152" y="174"/>
                  <a:pt x="152" y="172"/>
                </a:cubicBezTo>
                <a:cubicBezTo>
                  <a:pt x="152" y="74"/>
                  <a:pt x="152" y="74"/>
                  <a:pt x="152" y="74"/>
                </a:cubicBezTo>
                <a:cubicBezTo>
                  <a:pt x="169" y="91"/>
                  <a:pt x="169" y="91"/>
                  <a:pt x="169" y="91"/>
                </a:cubicBezTo>
                <a:cubicBezTo>
                  <a:pt x="170" y="92"/>
                  <a:pt x="171" y="92"/>
                  <a:pt x="172" y="92"/>
                </a:cubicBezTo>
                <a:cubicBezTo>
                  <a:pt x="174" y="92"/>
                  <a:pt x="176" y="90"/>
                  <a:pt x="176" y="88"/>
                </a:cubicBezTo>
                <a:cubicBezTo>
                  <a:pt x="176" y="87"/>
                  <a:pt x="176" y="86"/>
                  <a:pt x="175" y="85"/>
                </a:cubicBezTo>
                <a:moveTo>
                  <a:pt x="120" y="16"/>
                </a:moveTo>
                <a:cubicBezTo>
                  <a:pt x="136" y="16"/>
                  <a:pt x="136" y="16"/>
                  <a:pt x="136" y="16"/>
                </a:cubicBezTo>
                <a:cubicBezTo>
                  <a:pt x="136" y="46"/>
                  <a:pt x="136" y="46"/>
                  <a:pt x="136" y="46"/>
                </a:cubicBezTo>
                <a:cubicBezTo>
                  <a:pt x="120" y="30"/>
                  <a:pt x="120" y="30"/>
                  <a:pt x="120" y="30"/>
                </a:cubicBezTo>
                <a:lnTo>
                  <a:pt x="120" y="16"/>
                </a:lnTo>
                <a:close/>
                <a:moveTo>
                  <a:pt x="64" y="168"/>
                </a:moveTo>
                <a:cubicBezTo>
                  <a:pt x="32" y="168"/>
                  <a:pt x="32" y="168"/>
                  <a:pt x="32" y="168"/>
                </a:cubicBezTo>
                <a:cubicBezTo>
                  <a:pt x="32" y="160"/>
                  <a:pt x="32" y="160"/>
                  <a:pt x="32" y="160"/>
                </a:cubicBezTo>
                <a:cubicBezTo>
                  <a:pt x="64" y="160"/>
                  <a:pt x="64" y="160"/>
                  <a:pt x="64" y="160"/>
                </a:cubicBezTo>
                <a:lnTo>
                  <a:pt x="64" y="168"/>
                </a:lnTo>
                <a:close/>
                <a:moveTo>
                  <a:pt x="104" y="168"/>
                </a:moveTo>
                <a:cubicBezTo>
                  <a:pt x="72" y="168"/>
                  <a:pt x="72" y="168"/>
                  <a:pt x="72" y="168"/>
                </a:cubicBezTo>
                <a:cubicBezTo>
                  <a:pt x="72" y="104"/>
                  <a:pt x="72" y="104"/>
                  <a:pt x="72" y="104"/>
                </a:cubicBezTo>
                <a:cubicBezTo>
                  <a:pt x="104" y="104"/>
                  <a:pt x="104" y="104"/>
                  <a:pt x="104" y="104"/>
                </a:cubicBezTo>
                <a:lnTo>
                  <a:pt x="104" y="168"/>
                </a:lnTo>
                <a:close/>
                <a:moveTo>
                  <a:pt x="144" y="168"/>
                </a:moveTo>
                <a:cubicBezTo>
                  <a:pt x="112" y="168"/>
                  <a:pt x="112" y="168"/>
                  <a:pt x="112" y="168"/>
                </a:cubicBezTo>
                <a:cubicBezTo>
                  <a:pt x="112" y="160"/>
                  <a:pt x="112" y="160"/>
                  <a:pt x="112" y="160"/>
                </a:cubicBezTo>
                <a:cubicBezTo>
                  <a:pt x="144" y="160"/>
                  <a:pt x="144" y="160"/>
                  <a:pt x="144" y="160"/>
                </a:cubicBezTo>
                <a:lnTo>
                  <a:pt x="144" y="168"/>
                </a:lnTo>
                <a:close/>
                <a:moveTo>
                  <a:pt x="144" y="152"/>
                </a:moveTo>
                <a:cubicBezTo>
                  <a:pt x="112" y="152"/>
                  <a:pt x="112" y="152"/>
                  <a:pt x="112" y="152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2" y="98"/>
                  <a:pt x="110" y="96"/>
                  <a:pt x="108" y="96"/>
                </a:cubicBezTo>
                <a:cubicBezTo>
                  <a:pt x="68" y="96"/>
                  <a:pt x="68" y="96"/>
                  <a:pt x="68" y="96"/>
                </a:cubicBezTo>
                <a:cubicBezTo>
                  <a:pt x="66" y="96"/>
                  <a:pt x="64" y="98"/>
                  <a:pt x="64" y="100"/>
                </a:cubicBezTo>
                <a:cubicBezTo>
                  <a:pt x="64" y="152"/>
                  <a:pt x="64" y="152"/>
                  <a:pt x="64" y="152"/>
                </a:cubicBezTo>
                <a:cubicBezTo>
                  <a:pt x="32" y="152"/>
                  <a:pt x="32" y="152"/>
                  <a:pt x="32" y="152"/>
                </a:cubicBezTo>
                <a:cubicBezTo>
                  <a:pt x="32" y="66"/>
                  <a:pt x="32" y="66"/>
                  <a:pt x="32" y="66"/>
                </a:cubicBezTo>
                <a:cubicBezTo>
                  <a:pt x="88" y="10"/>
                  <a:pt x="88" y="10"/>
                  <a:pt x="88" y="10"/>
                </a:cubicBezTo>
                <a:cubicBezTo>
                  <a:pt x="144" y="66"/>
                  <a:pt x="144" y="66"/>
                  <a:pt x="144" y="66"/>
                </a:cubicBezTo>
                <a:lnTo>
                  <a:pt x="144" y="152"/>
                </a:lnTo>
                <a:close/>
                <a:moveTo>
                  <a:pt x="92" y="144"/>
                </a:moveTo>
                <a:cubicBezTo>
                  <a:pt x="94" y="144"/>
                  <a:pt x="96" y="142"/>
                  <a:pt x="96" y="140"/>
                </a:cubicBezTo>
                <a:cubicBezTo>
                  <a:pt x="96" y="138"/>
                  <a:pt x="94" y="136"/>
                  <a:pt x="92" y="136"/>
                </a:cubicBezTo>
                <a:cubicBezTo>
                  <a:pt x="90" y="136"/>
                  <a:pt x="88" y="138"/>
                  <a:pt x="88" y="140"/>
                </a:cubicBezTo>
                <a:cubicBezTo>
                  <a:pt x="88" y="142"/>
                  <a:pt x="90" y="144"/>
                  <a:pt x="92" y="144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ea typeface="ＭＳ Ｐゴシック" panose="020B0600070205080204" pitchFamily="34" charset="-128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A0CBBBE-3B5B-4EC5-9410-5535F840F272}"/>
              </a:ext>
            </a:extLst>
          </p:cNvPr>
          <p:cNvSpPr txBox="1"/>
          <p:nvPr/>
        </p:nvSpPr>
        <p:spPr>
          <a:xfrm>
            <a:off x="408787" y="688009"/>
            <a:ext cx="775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b="1" dirty="0">
                <a:solidFill>
                  <a:schemeClr val="bg1"/>
                </a:solidFill>
              </a:rPr>
              <a:t>2.1.</a:t>
            </a:r>
          </a:p>
        </p:txBody>
      </p:sp>
    </p:spTree>
    <p:extLst>
      <p:ext uri="{BB962C8B-B14F-4D97-AF65-F5344CB8AC3E}">
        <p14:creationId xmlns:p14="http://schemas.microsoft.com/office/powerpoint/2010/main" val="33362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>
            <a:extLst>
              <a:ext uri="{FF2B5EF4-FFF2-40B4-BE49-F238E27FC236}">
                <a16:creationId xmlns:a16="http://schemas.microsoft.com/office/drawing/2014/main" id="{FE3FCAAB-BF0E-1C4B-A7A0-6FCF8D4AE2D9}"/>
              </a:ext>
            </a:extLst>
          </p:cNvPr>
          <p:cNvSpPr/>
          <p:nvPr/>
        </p:nvSpPr>
        <p:spPr>
          <a:xfrm rot="10800000">
            <a:off x="-1" y="3650572"/>
            <a:ext cx="12199423" cy="3207425"/>
          </a:xfrm>
          <a:custGeom>
            <a:avLst/>
            <a:gdLst>
              <a:gd name="connsiteX0" fmla="*/ 12069936 w 24377650"/>
              <a:gd name="connsiteY0" fmla="*/ 6362262 h 6362262"/>
              <a:gd name="connsiteX1" fmla="*/ 12026155 w 24377650"/>
              <a:gd name="connsiteY1" fmla="*/ 6348545 h 6362262"/>
              <a:gd name="connsiteX2" fmla="*/ 11543910 w 24377650"/>
              <a:gd name="connsiteY2" fmla="*/ 5208105 h 6362262"/>
              <a:gd name="connsiteX3" fmla="*/ 10975411 w 24377650"/>
              <a:gd name="connsiteY3" fmla="*/ 5620910 h 6362262"/>
              <a:gd name="connsiteX4" fmla="*/ 10671558 w 24377650"/>
              <a:gd name="connsiteY4" fmla="*/ 5683615 h 6362262"/>
              <a:gd name="connsiteX5" fmla="*/ 10671558 w 24377650"/>
              <a:gd name="connsiteY5" fmla="*/ 5636586 h 6362262"/>
              <a:gd name="connsiteX6" fmla="*/ 11279917 w 24377650"/>
              <a:gd name="connsiteY6" fmla="*/ 4264923 h 6362262"/>
              <a:gd name="connsiteX7" fmla="*/ 11264049 w 24377650"/>
              <a:gd name="connsiteY7" fmla="*/ 2290834 h 6362262"/>
              <a:gd name="connsiteX8" fmla="*/ 11254276 w 24377650"/>
              <a:gd name="connsiteY8" fmla="*/ 2229000 h 6362262"/>
              <a:gd name="connsiteX9" fmla="*/ 11040171 w 24377650"/>
              <a:gd name="connsiteY9" fmla="*/ 2240978 h 6362262"/>
              <a:gd name="connsiteX10" fmla="*/ 0 w 24377650"/>
              <a:gd name="connsiteY10" fmla="*/ 2179610 h 6362262"/>
              <a:gd name="connsiteX11" fmla="*/ 0 w 24377650"/>
              <a:gd name="connsiteY11" fmla="*/ 0 h 6362262"/>
              <a:gd name="connsiteX12" fmla="*/ 24377650 w 24377650"/>
              <a:gd name="connsiteY12" fmla="*/ 0 h 6362262"/>
              <a:gd name="connsiteX13" fmla="*/ 24377650 w 24377650"/>
              <a:gd name="connsiteY13" fmla="*/ 1740284 h 6362262"/>
              <a:gd name="connsiteX14" fmla="*/ 13337479 w 24377650"/>
              <a:gd name="connsiteY14" fmla="*/ 2105687 h 6362262"/>
              <a:gd name="connsiteX15" fmla="*/ 12221560 w 24377650"/>
              <a:gd name="connsiteY15" fmla="*/ 2174695 h 6362262"/>
              <a:gd name="connsiteX16" fmla="*/ 12219948 w 24377650"/>
              <a:gd name="connsiteY16" fmla="*/ 2191494 h 6362262"/>
              <a:gd name="connsiteX17" fmla="*/ 12135934 w 24377650"/>
              <a:gd name="connsiteY17" fmla="*/ 3775697 h 6362262"/>
              <a:gd name="connsiteX18" fmla="*/ 13008940 w 24377650"/>
              <a:gd name="connsiteY18" fmla="*/ 4815548 h 6362262"/>
              <a:gd name="connsiteX19" fmla="*/ 13174263 w 24377650"/>
              <a:gd name="connsiteY19" fmla="*/ 5179365 h 6362262"/>
              <a:gd name="connsiteX20" fmla="*/ 12628634 w 24377650"/>
              <a:gd name="connsiteY20" fmla="*/ 4893929 h 6362262"/>
              <a:gd name="connsiteX21" fmla="*/ 13202361 w 24377650"/>
              <a:gd name="connsiteY21" fmla="*/ 5551021 h 6362262"/>
              <a:gd name="connsiteX22" fmla="*/ 13272280 w 24377650"/>
              <a:gd name="connsiteY22" fmla="*/ 5696025 h 6362262"/>
              <a:gd name="connsiteX23" fmla="*/ 13272280 w 24377650"/>
              <a:gd name="connsiteY23" fmla="*/ 5775059 h 6362262"/>
              <a:gd name="connsiteX24" fmla="*/ 13187984 w 24377650"/>
              <a:gd name="connsiteY24" fmla="*/ 5848868 h 6362262"/>
              <a:gd name="connsiteX25" fmla="*/ 12833816 w 24377650"/>
              <a:gd name="connsiteY25" fmla="*/ 5526200 h 6362262"/>
              <a:gd name="connsiteX26" fmla="*/ 12482915 w 24377650"/>
              <a:gd name="connsiteY26" fmla="*/ 5205492 h 6362262"/>
              <a:gd name="connsiteX27" fmla="*/ 12910270 w 24377650"/>
              <a:gd name="connsiteY27" fmla="*/ 6162391 h 6362262"/>
              <a:gd name="connsiteX28" fmla="*/ 12553487 w 24377650"/>
              <a:gd name="connsiteY28" fmla="*/ 5893283 h 6362262"/>
              <a:gd name="connsiteX29" fmla="*/ 12072550 w 24377650"/>
              <a:gd name="connsiteY29" fmla="*/ 5593477 h 6362262"/>
              <a:gd name="connsiteX30" fmla="*/ 12069936 w 24377650"/>
              <a:gd name="connsiteY30" fmla="*/ 6362262 h 6362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4377650" h="6362262">
                <a:moveTo>
                  <a:pt x="12069936" y="6362262"/>
                </a:moveTo>
                <a:cubicBezTo>
                  <a:pt x="12056867" y="6362262"/>
                  <a:pt x="12042491" y="6357689"/>
                  <a:pt x="12026155" y="6348545"/>
                </a:cubicBezTo>
                <a:cubicBezTo>
                  <a:pt x="11850377" y="6249916"/>
                  <a:pt x="11785032" y="5259706"/>
                  <a:pt x="11543910" y="5208105"/>
                </a:cubicBezTo>
                <a:cubicBezTo>
                  <a:pt x="11302135" y="5157157"/>
                  <a:pt x="11039448" y="5473946"/>
                  <a:pt x="10975411" y="5620910"/>
                </a:cubicBezTo>
                <a:cubicBezTo>
                  <a:pt x="10910719" y="5767874"/>
                  <a:pt x="10710111" y="5842336"/>
                  <a:pt x="10671558" y="5683615"/>
                </a:cubicBezTo>
                <a:lnTo>
                  <a:pt x="10671558" y="5636586"/>
                </a:lnTo>
                <a:cubicBezTo>
                  <a:pt x="10704883" y="5476559"/>
                  <a:pt x="11051864" y="5208758"/>
                  <a:pt x="11279917" y="4264923"/>
                </a:cubicBezTo>
                <a:cubicBezTo>
                  <a:pt x="11421062" y="3678904"/>
                  <a:pt x="11351730" y="2878778"/>
                  <a:pt x="11264049" y="2290834"/>
                </a:cubicBezTo>
                <a:lnTo>
                  <a:pt x="11254276" y="2229000"/>
                </a:lnTo>
                <a:lnTo>
                  <a:pt x="11040171" y="2240978"/>
                </a:lnTo>
                <a:cubicBezTo>
                  <a:pt x="8332205" y="2380034"/>
                  <a:pt x="5332610" y="2432511"/>
                  <a:pt x="0" y="2179610"/>
                </a:cubicBezTo>
                <a:lnTo>
                  <a:pt x="0" y="0"/>
                </a:lnTo>
                <a:lnTo>
                  <a:pt x="24377650" y="0"/>
                </a:lnTo>
                <a:lnTo>
                  <a:pt x="24377650" y="1740284"/>
                </a:lnTo>
                <a:cubicBezTo>
                  <a:pt x="19045040" y="1740284"/>
                  <a:pt x="16045446" y="1935018"/>
                  <a:pt x="13337479" y="2105687"/>
                </a:cubicBezTo>
                <a:lnTo>
                  <a:pt x="12221560" y="2174695"/>
                </a:lnTo>
                <a:lnTo>
                  <a:pt x="12219948" y="2191494"/>
                </a:lnTo>
                <a:cubicBezTo>
                  <a:pt x="12181841" y="2596109"/>
                  <a:pt x="12122906" y="3315414"/>
                  <a:pt x="12135934" y="3775697"/>
                </a:cubicBezTo>
                <a:cubicBezTo>
                  <a:pt x="12155537" y="4445199"/>
                  <a:pt x="12761284" y="4638538"/>
                  <a:pt x="13008940" y="4815548"/>
                </a:cubicBezTo>
                <a:cubicBezTo>
                  <a:pt x="13256596" y="4992558"/>
                  <a:pt x="13312140" y="5187203"/>
                  <a:pt x="13174263" y="5179365"/>
                </a:cubicBezTo>
                <a:cubicBezTo>
                  <a:pt x="13036385" y="5170874"/>
                  <a:pt x="12658039" y="4831877"/>
                  <a:pt x="12628634" y="4893929"/>
                </a:cubicBezTo>
                <a:cubicBezTo>
                  <a:pt x="12599882" y="4956633"/>
                  <a:pt x="13057295" y="5328942"/>
                  <a:pt x="13202361" y="5551021"/>
                </a:cubicBezTo>
                <a:cubicBezTo>
                  <a:pt x="13242221" y="5610459"/>
                  <a:pt x="13263131" y="5657488"/>
                  <a:pt x="13272280" y="5696025"/>
                </a:cubicBezTo>
                <a:lnTo>
                  <a:pt x="13272280" y="5775059"/>
                </a:lnTo>
                <a:cubicBezTo>
                  <a:pt x="13257903" y="5819475"/>
                  <a:pt x="13218043" y="5838417"/>
                  <a:pt x="13187984" y="5848868"/>
                </a:cubicBezTo>
                <a:cubicBezTo>
                  <a:pt x="13159233" y="5858665"/>
                  <a:pt x="12995871" y="5692759"/>
                  <a:pt x="12833816" y="5526200"/>
                </a:cubicBezTo>
                <a:cubicBezTo>
                  <a:pt x="12667187" y="5355069"/>
                  <a:pt x="12501211" y="5184591"/>
                  <a:pt x="12482915" y="5205492"/>
                </a:cubicBezTo>
                <a:cubicBezTo>
                  <a:pt x="12446975" y="5245989"/>
                  <a:pt x="12933794" y="6095114"/>
                  <a:pt x="12910270" y="6162391"/>
                </a:cubicBezTo>
                <a:cubicBezTo>
                  <a:pt x="12887399" y="6229014"/>
                  <a:pt x="12763897" y="6368793"/>
                  <a:pt x="12553487" y="5893283"/>
                </a:cubicBezTo>
                <a:cubicBezTo>
                  <a:pt x="12342423" y="5417773"/>
                  <a:pt x="12003938" y="5196348"/>
                  <a:pt x="12072550" y="5593477"/>
                </a:cubicBezTo>
                <a:cubicBezTo>
                  <a:pt x="12135280" y="5953375"/>
                  <a:pt x="12190824" y="6362262"/>
                  <a:pt x="12069936" y="6362262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>
              <a:latin typeface="Lato Light" panose="020F0502020204030203" pitchFamily="34" charset="0"/>
            </a:endParaRPr>
          </a:p>
        </p:txBody>
      </p:sp>
      <p:sp>
        <p:nvSpPr>
          <p:cNvPr id="3074" name="Freeform 2">
            <a:extLst>
              <a:ext uri="{FF2B5EF4-FFF2-40B4-BE49-F238E27FC236}">
                <a16:creationId xmlns:a16="http://schemas.microsoft.com/office/drawing/2014/main" id="{325AD8DA-A8A6-B44F-81B1-1BB224269ECD}"/>
              </a:ext>
            </a:extLst>
          </p:cNvPr>
          <p:cNvSpPr>
            <a:spLocks noChangeArrowheads="1"/>
          </p:cNvSpPr>
          <p:nvPr/>
        </p:nvSpPr>
        <p:spPr bwMode="auto">
          <a:xfrm rot="1721583">
            <a:off x="6826983" y="2041787"/>
            <a:ext cx="999884" cy="1956393"/>
          </a:xfrm>
          <a:custGeom>
            <a:avLst/>
            <a:gdLst>
              <a:gd name="T0" fmla="*/ 3719 w 3720"/>
              <a:gd name="T1" fmla="*/ 3657 h 7301"/>
              <a:gd name="T2" fmla="*/ 1316 w 3720"/>
              <a:gd name="T3" fmla="*/ 7300 h 7301"/>
              <a:gd name="T4" fmla="*/ 1958 w 3720"/>
              <a:gd name="T5" fmla="*/ 3356 h 7301"/>
              <a:gd name="T6" fmla="*/ 691 w 3720"/>
              <a:gd name="T7" fmla="*/ 7260 h 7301"/>
              <a:gd name="T8" fmla="*/ 0 w 3720"/>
              <a:gd name="T9" fmla="*/ 4879 h 7301"/>
              <a:gd name="T10" fmla="*/ 0 w 3720"/>
              <a:gd name="T11" fmla="*/ 4531 h 7301"/>
              <a:gd name="T12" fmla="*/ 2349 w 3720"/>
              <a:gd name="T13" fmla="*/ 0 h 7301"/>
              <a:gd name="T14" fmla="*/ 3719 w 3720"/>
              <a:gd name="T15" fmla="*/ 3440 h 7301"/>
              <a:gd name="T16" fmla="*/ 3719 w 3720"/>
              <a:gd name="T17" fmla="*/ 3657 h 73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0" h="7301">
                <a:moveTo>
                  <a:pt x="3719" y="3657"/>
                </a:moveTo>
                <a:cubicBezTo>
                  <a:pt x="3687" y="4863"/>
                  <a:pt x="3105" y="6182"/>
                  <a:pt x="1316" y="7300"/>
                </a:cubicBezTo>
                <a:cubicBezTo>
                  <a:pt x="1316" y="7300"/>
                  <a:pt x="1428" y="4497"/>
                  <a:pt x="1958" y="3356"/>
                </a:cubicBezTo>
                <a:cubicBezTo>
                  <a:pt x="1958" y="3356"/>
                  <a:pt x="538" y="5840"/>
                  <a:pt x="691" y="7260"/>
                </a:cubicBezTo>
                <a:cubicBezTo>
                  <a:pt x="691" y="7260"/>
                  <a:pt x="49" y="6316"/>
                  <a:pt x="0" y="4879"/>
                </a:cubicBezTo>
                <a:lnTo>
                  <a:pt x="0" y="4531"/>
                </a:lnTo>
                <a:cubicBezTo>
                  <a:pt x="43" y="3255"/>
                  <a:pt x="579" y="1654"/>
                  <a:pt x="2349" y="0"/>
                </a:cubicBezTo>
                <a:cubicBezTo>
                  <a:pt x="2349" y="0"/>
                  <a:pt x="3671" y="1557"/>
                  <a:pt x="3719" y="3440"/>
                </a:cubicBezTo>
                <a:lnTo>
                  <a:pt x="3719" y="3657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3266">
              <a:latin typeface="Lato Light" panose="020F0502020204030203" pitchFamily="34" charset="0"/>
            </a:endParaRPr>
          </a:p>
        </p:txBody>
      </p:sp>
      <p:sp>
        <p:nvSpPr>
          <p:cNvPr id="3075" name="Freeform 3">
            <a:extLst>
              <a:ext uri="{FF2B5EF4-FFF2-40B4-BE49-F238E27FC236}">
                <a16:creationId xmlns:a16="http://schemas.microsoft.com/office/drawing/2014/main" id="{B4ED2638-BA2E-CC42-ABB3-3B39410B8CF8}"/>
              </a:ext>
            </a:extLst>
          </p:cNvPr>
          <p:cNvSpPr>
            <a:spLocks noChangeArrowheads="1"/>
          </p:cNvSpPr>
          <p:nvPr/>
        </p:nvSpPr>
        <p:spPr bwMode="auto">
          <a:xfrm rot="1486312">
            <a:off x="6819353" y="3869637"/>
            <a:ext cx="1429484" cy="870275"/>
          </a:xfrm>
          <a:custGeom>
            <a:avLst/>
            <a:gdLst>
              <a:gd name="T0" fmla="*/ 2230 w 5718"/>
              <a:gd name="T1" fmla="*/ 3125 h 3126"/>
              <a:gd name="T2" fmla="*/ 226 w 5718"/>
              <a:gd name="T3" fmla="*/ 2562 h 3126"/>
              <a:gd name="T4" fmla="*/ 3228 w 5718"/>
              <a:gd name="T5" fmla="*/ 1402 h 3126"/>
              <a:gd name="T6" fmla="*/ 0 w 5718"/>
              <a:gd name="T7" fmla="*/ 2111 h 3126"/>
              <a:gd name="T8" fmla="*/ 3772 w 5718"/>
              <a:gd name="T9" fmla="*/ 0 h 3126"/>
              <a:gd name="T10" fmla="*/ 5717 w 5718"/>
              <a:gd name="T11" fmla="*/ 307 h 3126"/>
              <a:gd name="T12" fmla="*/ 2322 w 5718"/>
              <a:gd name="T13" fmla="*/ 3125 h 3126"/>
              <a:gd name="T14" fmla="*/ 2230 w 5718"/>
              <a:gd name="T15" fmla="*/ 3125 h 3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18" h="3126">
                <a:moveTo>
                  <a:pt x="2230" y="3125"/>
                </a:moveTo>
                <a:cubicBezTo>
                  <a:pt x="1647" y="3121"/>
                  <a:pt x="981" y="2957"/>
                  <a:pt x="226" y="2562"/>
                </a:cubicBezTo>
                <a:cubicBezTo>
                  <a:pt x="226" y="2562"/>
                  <a:pt x="2219" y="1500"/>
                  <a:pt x="3228" y="1402"/>
                </a:cubicBezTo>
                <a:cubicBezTo>
                  <a:pt x="3228" y="1402"/>
                  <a:pt x="923" y="1428"/>
                  <a:pt x="0" y="2111"/>
                </a:cubicBezTo>
                <a:cubicBezTo>
                  <a:pt x="0" y="2111"/>
                  <a:pt x="1002" y="0"/>
                  <a:pt x="3772" y="0"/>
                </a:cubicBezTo>
                <a:cubicBezTo>
                  <a:pt x="4343" y="0"/>
                  <a:pt x="4989" y="90"/>
                  <a:pt x="5717" y="307"/>
                </a:cubicBezTo>
                <a:cubicBezTo>
                  <a:pt x="5717" y="307"/>
                  <a:pt x="4747" y="3082"/>
                  <a:pt x="2322" y="3125"/>
                </a:cubicBezTo>
                <a:lnTo>
                  <a:pt x="2230" y="312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3266">
              <a:latin typeface="Lato Light" panose="020F0502020204030203" pitchFamily="34" charset="0"/>
            </a:endParaRPr>
          </a:p>
        </p:txBody>
      </p:sp>
      <p:sp>
        <p:nvSpPr>
          <p:cNvPr id="3076" name="Freeform 4">
            <a:extLst>
              <a:ext uri="{FF2B5EF4-FFF2-40B4-BE49-F238E27FC236}">
                <a16:creationId xmlns:a16="http://schemas.microsoft.com/office/drawing/2014/main" id="{158558A5-4FD8-BD4C-84AF-9617A4CD48F0}"/>
              </a:ext>
            </a:extLst>
          </p:cNvPr>
          <p:cNvSpPr>
            <a:spLocks noChangeArrowheads="1"/>
          </p:cNvSpPr>
          <p:nvPr/>
        </p:nvSpPr>
        <p:spPr bwMode="auto">
          <a:xfrm rot="769802">
            <a:off x="3970501" y="3260198"/>
            <a:ext cx="1592439" cy="781913"/>
          </a:xfrm>
          <a:custGeom>
            <a:avLst/>
            <a:gdLst>
              <a:gd name="T0" fmla="*/ 3775 w 5941"/>
              <a:gd name="T1" fmla="*/ 3009 h 3010"/>
              <a:gd name="T2" fmla="*/ 0 w 5941"/>
              <a:gd name="T3" fmla="*/ 1160 h 3010"/>
              <a:gd name="T4" fmla="*/ 2914 w 5941"/>
              <a:gd name="T5" fmla="*/ 0 h 3010"/>
              <a:gd name="T6" fmla="*/ 5940 w 5941"/>
              <a:gd name="T7" fmla="*/ 1905 h 3010"/>
              <a:gd name="T8" fmla="*/ 2729 w 5941"/>
              <a:gd name="T9" fmla="*/ 1434 h 3010"/>
              <a:gd name="T10" fmla="*/ 5915 w 5941"/>
              <a:gd name="T11" fmla="*/ 2412 h 3010"/>
              <a:gd name="T12" fmla="*/ 3805 w 5941"/>
              <a:gd name="T13" fmla="*/ 3009 h 3010"/>
              <a:gd name="T14" fmla="*/ 3775 w 5941"/>
              <a:gd name="T15" fmla="*/ 3009 h 3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941" h="3010">
                <a:moveTo>
                  <a:pt x="3775" y="3009"/>
                </a:moveTo>
                <a:cubicBezTo>
                  <a:pt x="2728" y="3008"/>
                  <a:pt x="1395" y="2607"/>
                  <a:pt x="0" y="1160"/>
                </a:cubicBezTo>
                <a:cubicBezTo>
                  <a:pt x="0" y="1160"/>
                  <a:pt x="1323" y="0"/>
                  <a:pt x="2914" y="0"/>
                </a:cubicBezTo>
                <a:cubicBezTo>
                  <a:pt x="3904" y="0"/>
                  <a:pt x="4997" y="449"/>
                  <a:pt x="5940" y="1905"/>
                </a:cubicBezTo>
                <a:cubicBezTo>
                  <a:pt x="5940" y="1905"/>
                  <a:pt x="3663" y="1849"/>
                  <a:pt x="2729" y="1434"/>
                </a:cubicBezTo>
                <a:cubicBezTo>
                  <a:pt x="2729" y="1434"/>
                  <a:pt x="4764" y="2555"/>
                  <a:pt x="5915" y="2412"/>
                </a:cubicBezTo>
                <a:cubicBezTo>
                  <a:pt x="5915" y="2412"/>
                  <a:pt x="5075" y="3003"/>
                  <a:pt x="3805" y="3009"/>
                </a:cubicBezTo>
                <a:lnTo>
                  <a:pt x="3775" y="3009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3266">
              <a:latin typeface="Lato Light" panose="020F0502020204030203" pitchFamily="34" charset="0"/>
            </a:endParaRPr>
          </a:p>
        </p:txBody>
      </p:sp>
      <p:sp>
        <p:nvSpPr>
          <p:cNvPr id="3077" name="Freeform 5">
            <a:extLst>
              <a:ext uri="{FF2B5EF4-FFF2-40B4-BE49-F238E27FC236}">
                <a16:creationId xmlns:a16="http://schemas.microsoft.com/office/drawing/2014/main" id="{E233061A-D053-7E4A-B388-3B410D37CFD7}"/>
              </a:ext>
            </a:extLst>
          </p:cNvPr>
          <p:cNvSpPr>
            <a:spLocks noChangeArrowheads="1"/>
          </p:cNvSpPr>
          <p:nvPr/>
        </p:nvSpPr>
        <p:spPr bwMode="auto">
          <a:xfrm rot="218918">
            <a:off x="5225808" y="1952213"/>
            <a:ext cx="1008583" cy="1731270"/>
          </a:xfrm>
          <a:custGeom>
            <a:avLst/>
            <a:gdLst>
              <a:gd name="T0" fmla="*/ 3753 w 3754"/>
              <a:gd name="T1" fmla="*/ 4233 h 6180"/>
              <a:gd name="T2" fmla="*/ 3370 w 3754"/>
              <a:gd name="T3" fmla="*/ 5866 h 6180"/>
              <a:gd name="T4" fmla="*/ 1681 w 3754"/>
              <a:gd name="T5" fmla="*/ 2650 h 6180"/>
              <a:gd name="T6" fmla="*/ 2895 w 3754"/>
              <a:gd name="T7" fmla="*/ 6179 h 6180"/>
              <a:gd name="T8" fmla="*/ 0 w 3754"/>
              <a:gd name="T9" fmla="*/ 1665 h 6180"/>
              <a:gd name="T10" fmla="*/ 0 w 3754"/>
              <a:gd name="T11" fmla="*/ 1258 h 6180"/>
              <a:gd name="T12" fmla="*/ 131 w 3754"/>
              <a:gd name="T13" fmla="*/ 0 h 6180"/>
              <a:gd name="T14" fmla="*/ 3753 w 3754"/>
              <a:gd name="T15" fmla="*/ 3656 h 6180"/>
              <a:gd name="T16" fmla="*/ 3753 w 3754"/>
              <a:gd name="T17" fmla="*/ 4233 h 6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54" h="6180">
                <a:moveTo>
                  <a:pt x="3753" y="4233"/>
                </a:moveTo>
                <a:cubicBezTo>
                  <a:pt x="3721" y="4722"/>
                  <a:pt x="3601" y="5265"/>
                  <a:pt x="3370" y="5866"/>
                </a:cubicBezTo>
                <a:cubicBezTo>
                  <a:pt x="3370" y="5866"/>
                  <a:pt x="1920" y="3769"/>
                  <a:pt x="1681" y="2650"/>
                </a:cubicBezTo>
                <a:cubicBezTo>
                  <a:pt x="1681" y="2650"/>
                  <a:pt x="2008" y="5231"/>
                  <a:pt x="2895" y="6179"/>
                </a:cubicBezTo>
                <a:cubicBezTo>
                  <a:pt x="2895" y="6179"/>
                  <a:pt x="102" y="5226"/>
                  <a:pt x="0" y="1665"/>
                </a:cubicBezTo>
                <a:lnTo>
                  <a:pt x="0" y="1258"/>
                </a:lnTo>
                <a:cubicBezTo>
                  <a:pt x="9" y="869"/>
                  <a:pt x="51" y="450"/>
                  <a:pt x="131" y="0"/>
                </a:cubicBezTo>
                <a:cubicBezTo>
                  <a:pt x="131" y="0"/>
                  <a:pt x="3537" y="767"/>
                  <a:pt x="3753" y="3656"/>
                </a:cubicBezTo>
                <a:lnTo>
                  <a:pt x="3753" y="4233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3266">
              <a:latin typeface="Lato Light" panose="020F05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B0CB72-A778-1649-992A-4D664131D706}"/>
              </a:ext>
            </a:extLst>
          </p:cNvPr>
          <p:cNvSpPr txBox="1"/>
          <p:nvPr/>
        </p:nvSpPr>
        <p:spPr>
          <a:xfrm>
            <a:off x="4319157" y="1071606"/>
            <a:ext cx="3938597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lv-LV"/>
            </a:defPPr>
            <a:lvl1pPr algn="ctr">
              <a:defRPr sz="2400" b="1">
                <a:solidFill>
                  <a:schemeClr val="accent1">
                    <a:lumMod val="50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pPr algn="l"/>
            <a:r>
              <a:rPr lang="lv-LV" sz="2000" b="0" dirty="0">
                <a:latin typeface="+mn-lt"/>
              </a:rPr>
              <a:t>2.2.1. Veicināt ilgtspējīgu ūdenssaimniecību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A8C2F8-6D80-CD40-86FD-984F7451D717}"/>
              </a:ext>
            </a:extLst>
          </p:cNvPr>
          <p:cNvSpPr txBox="1"/>
          <p:nvPr/>
        </p:nvSpPr>
        <p:spPr>
          <a:xfrm>
            <a:off x="733426" y="1677467"/>
            <a:ext cx="4373184" cy="126188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lv-LV"/>
            </a:defPPr>
            <a:lvl1pPr algn="ctr">
              <a:defRPr sz="2400" b="1">
                <a:solidFill>
                  <a:schemeClr val="accent1">
                    <a:lumMod val="50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pPr algn="l"/>
            <a:r>
              <a:rPr lang="lv-LV" sz="2000" b="0" dirty="0">
                <a:latin typeface="+mn-lt"/>
              </a:rPr>
              <a:t>2.2.2. Pārejas uz aprites ekonomiku veicināšana </a:t>
            </a:r>
            <a:r>
              <a:rPr lang="lv-LV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103 530 000 €</a:t>
            </a:r>
            <a:r>
              <a:rPr lang="lv-LV" sz="2000" b="0" dirty="0">
                <a:latin typeface="+mn-lt"/>
              </a:rPr>
              <a:t> :</a:t>
            </a:r>
          </a:p>
          <a:p>
            <a:pPr algn="l"/>
            <a:r>
              <a:rPr lang="lv-LV" sz="1800" b="0" dirty="0">
                <a:latin typeface="+mn-lt"/>
              </a:rPr>
              <a:t>   - aprites ekonomika </a:t>
            </a:r>
            <a:r>
              <a:rPr lang="lv-LV" sz="1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40 672 500 €</a:t>
            </a:r>
          </a:p>
          <a:p>
            <a:pPr algn="l"/>
            <a:r>
              <a:rPr lang="lv-LV" sz="1800" b="0" dirty="0">
                <a:latin typeface="+mn-lt"/>
              </a:rPr>
              <a:t>   - atkritumsaimniecība </a:t>
            </a:r>
            <a:r>
              <a:rPr lang="lv-LV" sz="1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62 857 500 €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380EDEB-38E7-3D45-A8C4-2D7E1ED75BA0}"/>
              </a:ext>
            </a:extLst>
          </p:cNvPr>
          <p:cNvSpPr txBox="1"/>
          <p:nvPr/>
        </p:nvSpPr>
        <p:spPr>
          <a:xfrm>
            <a:off x="8538145" y="3149941"/>
            <a:ext cx="3498982" cy="1303809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>
            <a:defPPr>
              <a:defRPr lang="lv-LV"/>
            </a:defPPr>
            <a:lvl1pPr algn="ctr">
              <a:defRPr sz="2400" b="1">
                <a:solidFill>
                  <a:schemeClr val="accent1">
                    <a:lumMod val="50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r>
              <a:rPr lang="lv-LV" sz="2000" b="0" dirty="0">
                <a:latin typeface="+mn-lt"/>
              </a:rPr>
              <a:t>2.1.3. Veicināt pielāgošanos klimata pārmaiņām, risku novēršanu un noturību pret katastrofām</a:t>
            </a:r>
            <a:endParaRPr lang="en-GB" sz="2000" b="0" dirty="0">
              <a:latin typeface="+mn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F98B8E4-6E11-7744-AFFB-6D568EF73A10}"/>
              </a:ext>
            </a:extLst>
          </p:cNvPr>
          <p:cNvSpPr txBox="1"/>
          <p:nvPr/>
        </p:nvSpPr>
        <p:spPr>
          <a:xfrm>
            <a:off x="8384137" y="1208556"/>
            <a:ext cx="3674974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lv-LV"/>
            </a:defPPr>
            <a:lvl1pPr algn="ctr">
              <a:defRPr sz="2400" b="1">
                <a:solidFill>
                  <a:schemeClr val="accent1">
                    <a:lumMod val="50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r>
              <a:rPr lang="lv-LV" sz="2000" b="0" dirty="0">
                <a:latin typeface="+mn-lt"/>
              </a:rPr>
              <a:t>2.1.1. Energoefektivitātes veicināšana un siltumnīcefekta gāzu emisiju samazināšana</a:t>
            </a:r>
            <a:endParaRPr lang="en-GB" sz="2000" b="0" dirty="0">
              <a:latin typeface="+mn-lt"/>
            </a:endParaRPr>
          </a:p>
        </p:txBody>
      </p:sp>
      <p:sp>
        <p:nvSpPr>
          <p:cNvPr id="25" name="Freeform 4">
            <a:extLst>
              <a:ext uri="{FF2B5EF4-FFF2-40B4-BE49-F238E27FC236}">
                <a16:creationId xmlns:a16="http://schemas.microsoft.com/office/drawing/2014/main" id="{90A517C2-DA35-4322-A034-C936C05B1593}"/>
              </a:ext>
            </a:extLst>
          </p:cNvPr>
          <p:cNvSpPr>
            <a:spLocks noChangeArrowheads="1"/>
          </p:cNvSpPr>
          <p:nvPr/>
        </p:nvSpPr>
        <p:spPr bwMode="auto">
          <a:xfrm rot="19884747">
            <a:off x="4069697" y="4178986"/>
            <a:ext cx="1361239" cy="730247"/>
          </a:xfrm>
          <a:custGeom>
            <a:avLst/>
            <a:gdLst>
              <a:gd name="T0" fmla="*/ 3775 w 5941"/>
              <a:gd name="T1" fmla="*/ 3009 h 3010"/>
              <a:gd name="T2" fmla="*/ 0 w 5941"/>
              <a:gd name="T3" fmla="*/ 1160 h 3010"/>
              <a:gd name="T4" fmla="*/ 2914 w 5941"/>
              <a:gd name="T5" fmla="*/ 0 h 3010"/>
              <a:gd name="T6" fmla="*/ 5940 w 5941"/>
              <a:gd name="T7" fmla="*/ 1905 h 3010"/>
              <a:gd name="T8" fmla="*/ 2729 w 5941"/>
              <a:gd name="T9" fmla="*/ 1434 h 3010"/>
              <a:gd name="T10" fmla="*/ 5915 w 5941"/>
              <a:gd name="T11" fmla="*/ 2412 h 3010"/>
              <a:gd name="T12" fmla="*/ 3805 w 5941"/>
              <a:gd name="T13" fmla="*/ 3009 h 3010"/>
              <a:gd name="T14" fmla="*/ 3775 w 5941"/>
              <a:gd name="T15" fmla="*/ 3009 h 3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941" h="3010">
                <a:moveTo>
                  <a:pt x="3775" y="3009"/>
                </a:moveTo>
                <a:cubicBezTo>
                  <a:pt x="2728" y="3008"/>
                  <a:pt x="1395" y="2607"/>
                  <a:pt x="0" y="1160"/>
                </a:cubicBezTo>
                <a:cubicBezTo>
                  <a:pt x="0" y="1160"/>
                  <a:pt x="1323" y="0"/>
                  <a:pt x="2914" y="0"/>
                </a:cubicBezTo>
                <a:cubicBezTo>
                  <a:pt x="3904" y="0"/>
                  <a:pt x="4997" y="449"/>
                  <a:pt x="5940" y="1905"/>
                </a:cubicBezTo>
                <a:cubicBezTo>
                  <a:pt x="5940" y="1905"/>
                  <a:pt x="3663" y="1849"/>
                  <a:pt x="2729" y="1434"/>
                </a:cubicBezTo>
                <a:cubicBezTo>
                  <a:pt x="2729" y="1434"/>
                  <a:pt x="4764" y="2555"/>
                  <a:pt x="5915" y="2412"/>
                </a:cubicBezTo>
                <a:cubicBezTo>
                  <a:pt x="5915" y="2412"/>
                  <a:pt x="5075" y="3003"/>
                  <a:pt x="3805" y="3009"/>
                </a:cubicBezTo>
                <a:lnTo>
                  <a:pt x="3775" y="3009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3266">
              <a:latin typeface="Lato Light" panose="020F05020202040302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CF95558-9DFD-4BB3-A1F7-B7D146994098}"/>
              </a:ext>
            </a:extLst>
          </p:cNvPr>
          <p:cNvSpPr txBox="1"/>
          <p:nvPr/>
        </p:nvSpPr>
        <p:spPr>
          <a:xfrm>
            <a:off x="132104" y="3041283"/>
            <a:ext cx="4728312" cy="273921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lv-LV"/>
            </a:defPPr>
            <a:lvl1pPr algn="ctr">
              <a:defRPr sz="2400" b="1">
                <a:solidFill>
                  <a:schemeClr val="accent1">
                    <a:lumMod val="50000"/>
                  </a:schemeClr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pPr algn="l"/>
            <a:r>
              <a:rPr lang="lv-LV" sz="2000" b="0" dirty="0">
                <a:latin typeface="+mn-lt"/>
              </a:rPr>
              <a:t>2.2.3. Uzlabot dabas aizsardzību un bioloģisko daudzveidību, “zaļo” infrastruktūru, it īpaši pilsētvidē, un samazināt piesārņojumu </a:t>
            </a:r>
            <a:r>
              <a:rPr lang="lv-LV" sz="2000" dirty="0">
                <a:solidFill>
                  <a:schemeClr val="accent6">
                    <a:lumMod val="75000"/>
                  </a:schemeClr>
                </a:solidFill>
              </a:rPr>
              <a:t>81 529 875 €</a:t>
            </a:r>
            <a:r>
              <a:rPr lang="lv-LV" sz="2000" b="0" dirty="0"/>
              <a:t> :</a:t>
            </a:r>
          </a:p>
          <a:p>
            <a:pPr algn="l"/>
            <a:r>
              <a:rPr lang="lv-LV" sz="2000" b="0" dirty="0"/>
              <a:t>   </a:t>
            </a:r>
            <a:r>
              <a:rPr lang="lv-LV" sz="1800" b="0" dirty="0">
                <a:latin typeface="+mn-lt"/>
              </a:rPr>
              <a:t>- sanācija </a:t>
            </a:r>
            <a:r>
              <a:rPr lang="lv-LV" sz="1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9 243 750 €</a:t>
            </a:r>
          </a:p>
          <a:p>
            <a:pPr algn="l"/>
            <a:r>
              <a:rPr lang="lv-LV" sz="1800" b="0" dirty="0">
                <a:latin typeface="+mn-lt"/>
              </a:rPr>
              <a:t>   - vides izglītība </a:t>
            </a:r>
            <a:r>
              <a:rPr lang="lv-LV" sz="1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9 428 625 €</a:t>
            </a:r>
          </a:p>
          <a:p>
            <a:pPr algn="l"/>
            <a:r>
              <a:rPr lang="lv-LV" sz="1800" b="0" dirty="0">
                <a:latin typeface="+mn-lt"/>
              </a:rPr>
              <a:t>   - dabas aizsardzība </a:t>
            </a:r>
            <a:r>
              <a:rPr lang="lv-LV" sz="1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33 277 500 €</a:t>
            </a:r>
          </a:p>
          <a:p>
            <a:pPr algn="l"/>
            <a:r>
              <a:rPr lang="lv-LV" sz="1800" b="0" dirty="0">
                <a:latin typeface="+mn-lt"/>
              </a:rPr>
              <a:t>   - vides monitorings </a:t>
            </a:r>
            <a:r>
              <a:rPr lang="lv-LV" sz="1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9 243 750 €</a:t>
            </a:r>
          </a:p>
          <a:p>
            <a:pPr algn="l"/>
            <a:r>
              <a:rPr lang="lv-LV" sz="1800" b="0" dirty="0">
                <a:latin typeface="+mn-lt"/>
              </a:rPr>
              <a:t>   - gaisa kvalitātes uzlabošana </a:t>
            </a:r>
            <a:r>
              <a:rPr lang="lv-LV" sz="1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20 336 250 €</a:t>
            </a:r>
            <a:endParaRPr lang="en-GB" sz="1800" b="0" dirty="0">
              <a:latin typeface="+mn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2051A2D-65CB-4167-B794-C429AF866635}"/>
              </a:ext>
            </a:extLst>
          </p:cNvPr>
          <p:cNvSpPr txBox="1"/>
          <p:nvPr/>
        </p:nvSpPr>
        <p:spPr>
          <a:xfrm>
            <a:off x="-247650" y="39284"/>
            <a:ext cx="121196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VIDES INVESTĪCIJU SPECIFISKIE ATBALSTA MĒRĶI </a:t>
            </a:r>
          </a:p>
          <a:p>
            <a:pPr algn="ctr"/>
            <a:r>
              <a:rPr lang="lv-LV" sz="3000" b="1" dirty="0">
                <a:solidFill>
                  <a:schemeClr val="tx2"/>
                </a:solidFill>
                <a:cs typeface="Poppins" pitchFamily="2" charset="77"/>
              </a:rPr>
              <a:t>&amp; ES FONDU FINANSĒJUMS</a:t>
            </a:r>
            <a:endParaRPr lang="en-US" sz="3000" b="1" dirty="0">
              <a:solidFill>
                <a:schemeClr val="tx2"/>
              </a:solidFill>
              <a:cs typeface="Poppins" pitchFamily="2" charset="7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9AA3BC9-2E55-49E7-8C6A-914EA4097FD7}"/>
              </a:ext>
            </a:extLst>
          </p:cNvPr>
          <p:cNvSpPr txBox="1"/>
          <p:nvPr/>
        </p:nvSpPr>
        <p:spPr>
          <a:xfrm>
            <a:off x="5458050" y="1636106"/>
            <a:ext cx="16233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2000" b="1" dirty="0">
                <a:solidFill>
                  <a:schemeClr val="accent6">
                    <a:lumMod val="75000"/>
                  </a:schemeClr>
                </a:solidFill>
              </a:rPr>
              <a:t>59 160 000 €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5511AEF-7BE1-44B4-80F9-5A5DEB869F39}"/>
              </a:ext>
            </a:extLst>
          </p:cNvPr>
          <p:cNvSpPr txBox="1"/>
          <p:nvPr/>
        </p:nvSpPr>
        <p:spPr>
          <a:xfrm>
            <a:off x="9350498" y="2177773"/>
            <a:ext cx="200361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2000" b="1" dirty="0">
                <a:solidFill>
                  <a:schemeClr val="accent6">
                    <a:lumMod val="75000"/>
                  </a:schemeClr>
                </a:solidFill>
              </a:rPr>
              <a:t>26 410 714 €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50450C0-BAB4-450D-865B-4A708E7AA00F}"/>
              </a:ext>
            </a:extLst>
          </p:cNvPr>
          <p:cNvSpPr txBox="1"/>
          <p:nvPr/>
        </p:nvSpPr>
        <p:spPr>
          <a:xfrm>
            <a:off x="9349657" y="4419734"/>
            <a:ext cx="200361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2000" b="1" dirty="0">
                <a:solidFill>
                  <a:schemeClr val="accent6">
                    <a:lumMod val="75000"/>
                  </a:schemeClr>
                </a:solidFill>
              </a:rPr>
              <a:t>103 530 000 € </a:t>
            </a:r>
          </a:p>
        </p:txBody>
      </p:sp>
    </p:spTree>
    <p:extLst>
      <p:ext uri="{BB962C8B-B14F-4D97-AF65-F5344CB8AC3E}">
        <p14:creationId xmlns:p14="http://schemas.microsoft.com/office/powerpoint/2010/main" val="10591753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9B6CCCBF-1ADF-4A13-B61E-01036E2BE713}"/>
              </a:ext>
            </a:extLst>
          </p:cNvPr>
          <p:cNvGrpSpPr>
            <a:grpSpLocks noChangeAspect="1"/>
          </p:cNvGrpSpPr>
          <p:nvPr/>
        </p:nvGrpSpPr>
        <p:grpSpPr>
          <a:xfrm>
            <a:off x="2668340" y="1176841"/>
            <a:ext cx="7960872" cy="1719978"/>
            <a:chOff x="7135439" y="2611221"/>
            <a:chExt cx="11771624" cy="2543306"/>
          </a:xfrm>
        </p:grpSpPr>
        <p:sp>
          <p:nvSpPr>
            <p:cNvPr id="37" name="Freeform 1">
              <a:extLst>
                <a:ext uri="{FF2B5EF4-FFF2-40B4-BE49-F238E27FC236}">
                  <a16:creationId xmlns:a16="http://schemas.microsoft.com/office/drawing/2014/main" id="{227AD419-5A5E-4585-A0DD-EBA961E7F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729" y="2851956"/>
              <a:ext cx="11263334" cy="215158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200"/>
            </a:p>
          </p:txBody>
        </p:sp>
        <p:sp>
          <p:nvSpPr>
            <p:cNvPr id="38" name="Freeform 2">
              <a:extLst>
                <a:ext uri="{FF2B5EF4-FFF2-40B4-BE49-F238E27FC236}">
                  <a16:creationId xmlns:a16="http://schemas.microsoft.com/office/drawing/2014/main" id="{1B2ABB5E-D770-436D-BF66-2AEFB0587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8436" y="2876291"/>
              <a:ext cx="2289841" cy="2151587"/>
            </a:xfrm>
            <a:custGeom>
              <a:avLst/>
              <a:gdLst>
                <a:gd name="T0" fmla="*/ 2923 w 3506"/>
                <a:gd name="T1" fmla="*/ 0 h 3296"/>
                <a:gd name="T2" fmla="*/ 594 w 3506"/>
                <a:gd name="T3" fmla="*/ 0 h 3296"/>
                <a:gd name="T4" fmla="*/ 594 w 3506"/>
                <a:gd name="T5" fmla="*/ 0 h 3296"/>
                <a:gd name="T6" fmla="*/ 0 w 3506"/>
                <a:gd name="T7" fmla="*/ 594 h 3296"/>
                <a:gd name="T8" fmla="*/ 0 w 3506"/>
                <a:gd name="T9" fmla="*/ 2701 h 3296"/>
                <a:gd name="T10" fmla="*/ 0 w 3506"/>
                <a:gd name="T11" fmla="*/ 2701 h 3296"/>
                <a:gd name="T12" fmla="*/ 594 w 3506"/>
                <a:gd name="T13" fmla="*/ 3295 h 3296"/>
                <a:gd name="T14" fmla="*/ 2902 w 3506"/>
                <a:gd name="T15" fmla="*/ 3295 h 3296"/>
                <a:gd name="T16" fmla="*/ 2902 w 3506"/>
                <a:gd name="T17" fmla="*/ 3295 h 3296"/>
                <a:gd name="T18" fmla="*/ 3505 w 3506"/>
                <a:gd name="T19" fmla="*/ 1634 h 3296"/>
                <a:gd name="T20" fmla="*/ 3505 w 3506"/>
                <a:gd name="T21" fmla="*/ 1634 h 3296"/>
                <a:gd name="T22" fmla="*/ 2923 w 3506"/>
                <a:gd name="T23" fmla="*/ 0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6">
                  <a:moveTo>
                    <a:pt x="2923" y="0"/>
                  </a:moveTo>
                  <a:lnTo>
                    <a:pt x="594" y="0"/>
                  </a:lnTo>
                  <a:lnTo>
                    <a:pt x="594" y="0"/>
                  </a:lnTo>
                  <a:cubicBezTo>
                    <a:pt x="266" y="0"/>
                    <a:pt x="0" y="265"/>
                    <a:pt x="0" y="594"/>
                  </a:cubicBezTo>
                  <a:lnTo>
                    <a:pt x="0" y="2701"/>
                  </a:lnTo>
                  <a:lnTo>
                    <a:pt x="0" y="2701"/>
                  </a:lnTo>
                  <a:cubicBezTo>
                    <a:pt x="0" y="3030"/>
                    <a:pt x="266" y="3295"/>
                    <a:pt x="594" y="3295"/>
                  </a:cubicBezTo>
                  <a:lnTo>
                    <a:pt x="2902" y="3295"/>
                  </a:lnTo>
                  <a:lnTo>
                    <a:pt x="2902" y="3295"/>
                  </a:lnTo>
                  <a:cubicBezTo>
                    <a:pt x="3279" y="2846"/>
                    <a:pt x="3505" y="2266"/>
                    <a:pt x="3505" y="1634"/>
                  </a:cubicBezTo>
                  <a:lnTo>
                    <a:pt x="3505" y="1634"/>
                  </a:lnTo>
                  <a:cubicBezTo>
                    <a:pt x="3505" y="1014"/>
                    <a:pt x="3287" y="446"/>
                    <a:pt x="292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200"/>
            </a:p>
          </p:txBody>
        </p:sp>
        <p:sp>
          <p:nvSpPr>
            <p:cNvPr id="39" name="Freeform 3">
              <a:extLst>
                <a:ext uri="{FF2B5EF4-FFF2-40B4-BE49-F238E27FC236}">
                  <a16:creationId xmlns:a16="http://schemas.microsoft.com/office/drawing/2014/main" id="{85544481-3167-495D-ACDC-9ABA9F6E2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5439" y="2611221"/>
              <a:ext cx="2543307" cy="2543306"/>
            </a:xfrm>
            <a:custGeom>
              <a:avLst/>
              <a:gdLst>
                <a:gd name="T0" fmla="*/ 3894 w 3895"/>
                <a:gd name="T1" fmla="*/ 1946 h 3894"/>
                <a:gd name="T2" fmla="*/ 3894 w 3895"/>
                <a:gd name="T3" fmla="*/ 1946 h 3894"/>
                <a:gd name="T4" fmla="*/ 1947 w 3895"/>
                <a:gd name="T5" fmla="*/ 3893 h 3894"/>
                <a:gd name="T6" fmla="*/ 1947 w 3895"/>
                <a:gd name="T7" fmla="*/ 3893 h 3894"/>
                <a:gd name="T8" fmla="*/ 0 w 3895"/>
                <a:gd name="T9" fmla="*/ 1946 h 3894"/>
                <a:gd name="T10" fmla="*/ 0 w 3895"/>
                <a:gd name="T11" fmla="*/ 1946 h 3894"/>
                <a:gd name="T12" fmla="*/ 1947 w 3895"/>
                <a:gd name="T13" fmla="*/ 0 h 3894"/>
                <a:gd name="T14" fmla="*/ 1947 w 3895"/>
                <a:gd name="T15" fmla="*/ 0 h 3894"/>
                <a:gd name="T16" fmla="*/ 3894 w 3895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5" h="3894">
                  <a:moveTo>
                    <a:pt x="3894" y="1946"/>
                  </a:moveTo>
                  <a:lnTo>
                    <a:pt x="3894" y="1946"/>
                  </a:lnTo>
                  <a:cubicBezTo>
                    <a:pt x="3894" y="3022"/>
                    <a:pt x="3022" y="3893"/>
                    <a:pt x="1947" y="3893"/>
                  </a:cubicBezTo>
                  <a:lnTo>
                    <a:pt x="1947" y="3893"/>
                  </a:lnTo>
                  <a:cubicBezTo>
                    <a:pt x="872" y="3893"/>
                    <a:pt x="0" y="3022"/>
                    <a:pt x="0" y="1946"/>
                  </a:cubicBezTo>
                  <a:lnTo>
                    <a:pt x="0" y="1946"/>
                  </a:lnTo>
                  <a:cubicBezTo>
                    <a:pt x="0" y="872"/>
                    <a:pt x="872" y="0"/>
                    <a:pt x="1947" y="0"/>
                  </a:cubicBezTo>
                  <a:lnTo>
                    <a:pt x="1947" y="0"/>
                  </a:lnTo>
                  <a:cubicBezTo>
                    <a:pt x="3022" y="0"/>
                    <a:pt x="3894" y="872"/>
                    <a:pt x="3894" y="1946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20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BE19A44-0A57-41AB-B478-6704DCA9B8C3}"/>
              </a:ext>
            </a:extLst>
          </p:cNvPr>
          <p:cNvGrpSpPr>
            <a:grpSpLocks noChangeAspect="1"/>
          </p:cNvGrpSpPr>
          <p:nvPr/>
        </p:nvGrpSpPr>
        <p:grpSpPr>
          <a:xfrm rot="10800000">
            <a:off x="2506300" y="4849463"/>
            <a:ext cx="8055638" cy="1668404"/>
            <a:chOff x="2553381" y="4712037"/>
            <a:chExt cx="13191959" cy="2543308"/>
          </a:xfrm>
        </p:grpSpPr>
        <p:sp>
          <p:nvSpPr>
            <p:cNvPr id="41" name="Freeform 4">
              <a:extLst>
                <a:ext uri="{FF2B5EF4-FFF2-40B4-BE49-F238E27FC236}">
                  <a16:creationId xmlns:a16="http://schemas.microsoft.com/office/drawing/2014/main" id="{1FC4AE0F-9476-4B05-AB5B-AE74ED198B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381" y="4927992"/>
              <a:ext cx="11636422" cy="2154467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Poppins" pitchFamily="2" charset="77"/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A7BC6077-F732-4ECF-BE2D-663962424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2754" y="4960651"/>
              <a:ext cx="2289839" cy="2154467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73DA3A16-E31B-410C-9ACE-F566A57FDC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02034" y="4712037"/>
              <a:ext cx="2543306" cy="2543308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E75334A4-AF10-46A5-9F51-97686E7828EA}"/>
              </a:ext>
            </a:extLst>
          </p:cNvPr>
          <p:cNvSpPr txBox="1"/>
          <p:nvPr/>
        </p:nvSpPr>
        <p:spPr>
          <a:xfrm>
            <a:off x="4479026" y="1467013"/>
            <a:ext cx="5823785" cy="1200329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lv-LV" sz="2400" b="1" dirty="0">
                <a:ea typeface="League Spartan" charset="0"/>
                <a:cs typeface="Poppins" pitchFamily="2" charset="77"/>
              </a:rPr>
              <a:t>NEKP</a:t>
            </a:r>
            <a:r>
              <a:rPr lang="lv-LV" sz="2400" dirty="0">
                <a:ea typeface="League Spartan" charset="0"/>
                <a:cs typeface="Poppins" pitchFamily="2" charset="77"/>
              </a:rPr>
              <a:t> ir paredzētas rīcības, lai uzlabotu ēku energoefektivitāti </a:t>
            </a:r>
            <a:r>
              <a:rPr lang="lv-LV" sz="2400" b="1" dirty="0">
                <a:ea typeface="League Spartan" charset="0"/>
                <a:cs typeface="Poppins" pitchFamily="2" charset="77"/>
              </a:rPr>
              <a:t>sabiedriskajās ēkās, </a:t>
            </a:r>
            <a:r>
              <a:rPr lang="lv-LV" sz="2400" dirty="0">
                <a:ea typeface="League Spartan" charset="0"/>
                <a:cs typeface="Poppins" pitchFamily="2" charset="77"/>
              </a:rPr>
              <a:t>dzīvojamās ēkās un uzņēmumos</a:t>
            </a:r>
            <a:endParaRPr lang="en-US" sz="2400" dirty="0">
              <a:ea typeface="League Spartan" charset="0"/>
              <a:cs typeface="Poppins" pitchFamily="2" charset="77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F47A5440-E0B2-4AEA-9758-25C2A0E165C1}"/>
              </a:ext>
            </a:extLst>
          </p:cNvPr>
          <p:cNvGrpSpPr>
            <a:grpSpLocks noChangeAspect="1"/>
          </p:cNvGrpSpPr>
          <p:nvPr/>
        </p:nvGrpSpPr>
        <p:grpSpPr>
          <a:xfrm rot="10800000">
            <a:off x="2725556" y="3006874"/>
            <a:ext cx="7903656" cy="1719978"/>
            <a:chOff x="7220043" y="2680431"/>
            <a:chExt cx="11687020" cy="2543306"/>
          </a:xfrm>
        </p:grpSpPr>
        <p:sp>
          <p:nvSpPr>
            <p:cNvPr id="68" name="Freeform 1">
              <a:extLst>
                <a:ext uri="{FF2B5EF4-FFF2-40B4-BE49-F238E27FC236}">
                  <a16:creationId xmlns:a16="http://schemas.microsoft.com/office/drawing/2014/main" id="{79839C0F-1C7B-436E-AD4F-B2A1DBC194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729" y="2851956"/>
              <a:ext cx="11263334" cy="215158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69" name="Freeform 2">
              <a:extLst>
                <a:ext uri="{FF2B5EF4-FFF2-40B4-BE49-F238E27FC236}">
                  <a16:creationId xmlns:a16="http://schemas.microsoft.com/office/drawing/2014/main" id="{06666AB6-3595-410C-B482-64C1F28EC6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8436" y="2876291"/>
              <a:ext cx="2289841" cy="2151587"/>
            </a:xfrm>
            <a:custGeom>
              <a:avLst/>
              <a:gdLst>
                <a:gd name="T0" fmla="*/ 2923 w 3506"/>
                <a:gd name="T1" fmla="*/ 0 h 3296"/>
                <a:gd name="T2" fmla="*/ 594 w 3506"/>
                <a:gd name="T3" fmla="*/ 0 h 3296"/>
                <a:gd name="T4" fmla="*/ 594 w 3506"/>
                <a:gd name="T5" fmla="*/ 0 h 3296"/>
                <a:gd name="T6" fmla="*/ 0 w 3506"/>
                <a:gd name="T7" fmla="*/ 594 h 3296"/>
                <a:gd name="T8" fmla="*/ 0 w 3506"/>
                <a:gd name="T9" fmla="*/ 2701 h 3296"/>
                <a:gd name="T10" fmla="*/ 0 w 3506"/>
                <a:gd name="T11" fmla="*/ 2701 h 3296"/>
                <a:gd name="T12" fmla="*/ 594 w 3506"/>
                <a:gd name="T13" fmla="*/ 3295 h 3296"/>
                <a:gd name="T14" fmla="*/ 2902 w 3506"/>
                <a:gd name="T15" fmla="*/ 3295 h 3296"/>
                <a:gd name="T16" fmla="*/ 2902 w 3506"/>
                <a:gd name="T17" fmla="*/ 3295 h 3296"/>
                <a:gd name="T18" fmla="*/ 3505 w 3506"/>
                <a:gd name="T19" fmla="*/ 1634 h 3296"/>
                <a:gd name="T20" fmla="*/ 3505 w 3506"/>
                <a:gd name="T21" fmla="*/ 1634 h 3296"/>
                <a:gd name="T22" fmla="*/ 2923 w 3506"/>
                <a:gd name="T23" fmla="*/ 0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6">
                  <a:moveTo>
                    <a:pt x="2923" y="0"/>
                  </a:moveTo>
                  <a:lnTo>
                    <a:pt x="594" y="0"/>
                  </a:lnTo>
                  <a:lnTo>
                    <a:pt x="594" y="0"/>
                  </a:lnTo>
                  <a:cubicBezTo>
                    <a:pt x="266" y="0"/>
                    <a:pt x="0" y="265"/>
                    <a:pt x="0" y="594"/>
                  </a:cubicBezTo>
                  <a:lnTo>
                    <a:pt x="0" y="2701"/>
                  </a:lnTo>
                  <a:lnTo>
                    <a:pt x="0" y="2701"/>
                  </a:lnTo>
                  <a:cubicBezTo>
                    <a:pt x="0" y="3030"/>
                    <a:pt x="266" y="3295"/>
                    <a:pt x="594" y="3295"/>
                  </a:cubicBezTo>
                  <a:lnTo>
                    <a:pt x="2902" y="3295"/>
                  </a:lnTo>
                  <a:lnTo>
                    <a:pt x="2902" y="3295"/>
                  </a:lnTo>
                  <a:cubicBezTo>
                    <a:pt x="3279" y="2846"/>
                    <a:pt x="3505" y="2266"/>
                    <a:pt x="3505" y="1634"/>
                  </a:cubicBezTo>
                  <a:lnTo>
                    <a:pt x="3505" y="1634"/>
                  </a:lnTo>
                  <a:cubicBezTo>
                    <a:pt x="3505" y="1014"/>
                    <a:pt x="3287" y="446"/>
                    <a:pt x="292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0" name="Freeform 3">
              <a:extLst>
                <a:ext uri="{FF2B5EF4-FFF2-40B4-BE49-F238E27FC236}">
                  <a16:creationId xmlns:a16="http://schemas.microsoft.com/office/drawing/2014/main" id="{90135E48-D26F-4FB0-9790-1DD6A0C0D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0043" y="2680431"/>
              <a:ext cx="2543308" cy="2543306"/>
            </a:xfrm>
            <a:custGeom>
              <a:avLst/>
              <a:gdLst>
                <a:gd name="T0" fmla="*/ 3894 w 3895"/>
                <a:gd name="T1" fmla="*/ 1946 h 3894"/>
                <a:gd name="T2" fmla="*/ 3894 w 3895"/>
                <a:gd name="T3" fmla="*/ 1946 h 3894"/>
                <a:gd name="T4" fmla="*/ 1947 w 3895"/>
                <a:gd name="T5" fmla="*/ 3893 h 3894"/>
                <a:gd name="T6" fmla="*/ 1947 w 3895"/>
                <a:gd name="T7" fmla="*/ 3893 h 3894"/>
                <a:gd name="T8" fmla="*/ 0 w 3895"/>
                <a:gd name="T9" fmla="*/ 1946 h 3894"/>
                <a:gd name="T10" fmla="*/ 0 w 3895"/>
                <a:gd name="T11" fmla="*/ 1946 h 3894"/>
                <a:gd name="T12" fmla="*/ 1947 w 3895"/>
                <a:gd name="T13" fmla="*/ 0 h 3894"/>
                <a:gd name="T14" fmla="*/ 1947 w 3895"/>
                <a:gd name="T15" fmla="*/ 0 h 3894"/>
                <a:gd name="T16" fmla="*/ 3894 w 3895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5" h="3894">
                  <a:moveTo>
                    <a:pt x="3894" y="1946"/>
                  </a:moveTo>
                  <a:lnTo>
                    <a:pt x="3894" y="1946"/>
                  </a:lnTo>
                  <a:cubicBezTo>
                    <a:pt x="3894" y="3022"/>
                    <a:pt x="3022" y="3893"/>
                    <a:pt x="1947" y="3893"/>
                  </a:cubicBezTo>
                  <a:lnTo>
                    <a:pt x="1947" y="3893"/>
                  </a:lnTo>
                  <a:cubicBezTo>
                    <a:pt x="872" y="3893"/>
                    <a:pt x="0" y="3022"/>
                    <a:pt x="0" y="1946"/>
                  </a:cubicBezTo>
                  <a:lnTo>
                    <a:pt x="0" y="1946"/>
                  </a:lnTo>
                  <a:cubicBezTo>
                    <a:pt x="0" y="872"/>
                    <a:pt x="872" y="0"/>
                    <a:pt x="1947" y="0"/>
                  </a:cubicBezTo>
                  <a:lnTo>
                    <a:pt x="1947" y="0"/>
                  </a:lnTo>
                  <a:cubicBezTo>
                    <a:pt x="3022" y="0"/>
                    <a:pt x="3894" y="872"/>
                    <a:pt x="3894" y="1946"/>
                  </a:cubicBezTo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1C626724-942F-42A3-A6C8-C792658DC832}"/>
              </a:ext>
            </a:extLst>
          </p:cNvPr>
          <p:cNvSpPr txBox="1"/>
          <p:nvPr/>
        </p:nvSpPr>
        <p:spPr>
          <a:xfrm>
            <a:off x="2652539" y="3130489"/>
            <a:ext cx="6274191" cy="150810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lv-LV" sz="2300" dirty="0"/>
              <a:t>Lielā daļā no pašvaldību ēkām prioritāri ir nepieciešams </a:t>
            </a:r>
            <a:r>
              <a:rPr lang="lv-LV" sz="2300" b="1" dirty="0"/>
              <a:t>samazināt to enerģijas patēriņu</a:t>
            </a:r>
            <a:r>
              <a:rPr lang="lv-LV" sz="2300" dirty="0"/>
              <a:t>, vienlaikus </a:t>
            </a:r>
            <a:r>
              <a:rPr lang="lv-LV" sz="2300" b="1" dirty="0"/>
              <a:t>nodrošinot stabilu iekštelpu mikroklimatu</a:t>
            </a:r>
            <a:endParaRPr lang="en-GB" sz="23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A6BAD5-E70A-47F7-93AA-5DF5DBD90AF4}"/>
              </a:ext>
            </a:extLst>
          </p:cNvPr>
          <p:cNvSpPr txBox="1"/>
          <p:nvPr/>
        </p:nvSpPr>
        <p:spPr>
          <a:xfrm>
            <a:off x="3823365" y="4915486"/>
            <a:ext cx="6790636" cy="150810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lv-LV" sz="2300" dirty="0"/>
              <a:t>2014. -2020. gada ES fondu perioda īstenotajos projektos </a:t>
            </a:r>
            <a:r>
              <a:rPr lang="lv-LV" sz="2300" b="1" dirty="0"/>
              <a:t>par 17 123 </a:t>
            </a:r>
            <a:r>
              <a:rPr lang="lv-LV" sz="2300" b="1" dirty="0" err="1"/>
              <a:t>MWh</a:t>
            </a:r>
            <a:r>
              <a:rPr lang="lv-LV" sz="2300" b="1" dirty="0"/>
              <a:t> jeb 55% samazināts </a:t>
            </a:r>
            <a:r>
              <a:rPr lang="lv-LV" sz="2300" dirty="0"/>
              <a:t>ikgadējais sabiedriskajās ēkās izmantotais </a:t>
            </a:r>
            <a:r>
              <a:rPr lang="lv-LV" sz="2300" b="1" dirty="0"/>
              <a:t>primārās enerģijas apjoms</a:t>
            </a:r>
            <a:endParaRPr lang="en-US" sz="2300" b="1" dirty="0"/>
          </a:p>
        </p:txBody>
      </p:sp>
      <p:sp>
        <p:nvSpPr>
          <p:cNvPr id="58" name="Freeform 948">
            <a:extLst>
              <a:ext uri="{FF2B5EF4-FFF2-40B4-BE49-F238E27FC236}">
                <a16:creationId xmlns:a16="http://schemas.microsoft.com/office/drawing/2014/main" id="{D3F73865-CCA3-495D-88EB-2AB664938E65}"/>
              </a:ext>
            </a:extLst>
          </p:cNvPr>
          <p:cNvSpPr>
            <a:spLocks noChangeAspect="1"/>
          </p:cNvSpPr>
          <p:nvPr/>
        </p:nvSpPr>
        <p:spPr bwMode="auto">
          <a:xfrm>
            <a:off x="9381499" y="3425395"/>
            <a:ext cx="918128" cy="923661"/>
          </a:xfrm>
          <a:custGeom>
            <a:avLst/>
            <a:gdLst>
              <a:gd name="T0" fmla="*/ 8151805 w 290404"/>
              <a:gd name="T1" fmla="*/ 7218078 h 291739"/>
              <a:gd name="T2" fmla="*/ 7084153 w 290404"/>
              <a:gd name="T3" fmla="*/ 8292327 h 291739"/>
              <a:gd name="T4" fmla="*/ 8936349 w 290404"/>
              <a:gd name="T5" fmla="*/ 10204902 h 291739"/>
              <a:gd name="T6" fmla="*/ 9309399 w 290404"/>
              <a:gd name="T7" fmla="*/ 10204902 h 291739"/>
              <a:gd name="T8" fmla="*/ 10003937 w 290404"/>
              <a:gd name="T9" fmla="*/ 9484383 h 291739"/>
              <a:gd name="T10" fmla="*/ 10081155 w 290404"/>
              <a:gd name="T11" fmla="*/ 9300992 h 291739"/>
              <a:gd name="T12" fmla="*/ 10003937 w 290404"/>
              <a:gd name="T13" fmla="*/ 9104518 h 291739"/>
              <a:gd name="T14" fmla="*/ 7019845 w 290404"/>
              <a:gd name="T15" fmla="*/ 6615496 h 291739"/>
              <a:gd name="T16" fmla="*/ 6775312 w 290404"/>
              <a:gd name="T17" fmla="*/ 6903693 h 291739"/>
              <a:gd name="T18" fmla="*/ 6492384 w 290404"/>
              <a:gd name="T19" fmla="*/ 7152622 h 291739"/>
              <a:gd name="T20" fmla="*/ 7122705 w 290404"/>
              <a:gd name="T21" fmla="*/ 7794483 h 291739"/>
              <a:gd name="T22" fmla="*/ 7662982 w 290404"/>
              <a:gd name="T23" fmla="*/ 7257399 h 291739"/>
              <a:gd name="T24" fmla="*/ 3979449 w 290404"/>
              <a:gd name="T25" fmla="*/ 2076070 h 291739"/>
              <a:gd name="T26" fmla="*/ 4147351 w 290404"/>
              <a:gd name="T27" fmla="*/ 2245224 h 291739"/>
              <a:gd name="T28" fmla="*/ 3979449 w 290404"/>
              <a:gd name="T29" fmla="*/ 2401306 h 291739"/>
              <a:gd name="T30" fmla="*/ 2366088 w 290404"/>
              <a:gd name="T31" fmla="*/ 4027648 h 291739"/>
              <a:gd name="T32" fmla="*/ 2211071 w 290404"/>
              <a:gd name="T33" fmla="*/ 4196758 h 291739"/>
              <a:gd name="T34" fmla="*/ 2056147 w 290404"/>
              <a:gd name="T35" fmla="*/ 4027648 h 291739"/>
              <a:gd name="T36" fmla="*/ 3979449 w 290404"/>
              <a:gd name="T37" fmla="*/ 2076070 h 291739"/>
              <a:gd name="T38" fmla="*/ 4004759 w 290404"/>
              <a:gd name="T39" fmla="*/ 1479141 h 291739"/>
              <a:gd name="T40" fmla="*/ 2201523 w 290404"/>
              <a:gd name="T41" fmla="*/ 2234891 h 291739"/>
              <a:gd name="T42" fmla="*/ 2201523 w 290404"/>
              <a:gd name="T43" fmla="*/ 5883342 h 291739"/>
              <a:gd name="T44" fmla="*/ 4004759 w 290404"/>
              <a:gd name="T45" fmla="*/ 6652126 h 291739"/>
              <a:gd name="T46" fmla="*/ 5820704 w 290404"/>
              <a:gd name="T47" fmla="*/ 5883342 h 291739"/>
              <a:gd name="T48" fmla="*/ 6567767 w 290404"/>
              <a:gd name="T49" fmla="*/ 4059072 h 291739"/>
              <a:gd name="T50" fmla="*/ 5820704 w 290404"/>
              <a:gd name="T51" fmla="*/ 2234891 h 291739"/>
              <a:gd name="T52" fmla="*/ 4004759 w 290404"/>
              <a:gd name="T53" fmla="*/ 1479141 h 291739"/>
              <a:gd name="T54" fmla="*/ 4004759 w 290404"/>
              <a:gd name="T55" fmla="*/ 1153330 h 291739"/>
              <a:gd name="T56" fmla="*/ 6039759 w 290404"/>
              <a:gd name="T57" fmla="*/ 2013406 h 291739"/>
              <a:gd name="T58" fmla="*/ 6876893 w 290404"/>
              <a:gd name="T59" fmla="*/ 4059072 h 291739"/>
              <a:gd name="T60" fmla="*/ 6039759 w 290404"/>
              <a:gd name="T61" fmla="*/ 6117871 h 291739"/>
              <a:gd name="T62" fmla="*/ 4004759 w 290404"/>
              <a:gd name="T63" fmla="*/ 6964847 h 291739"/>
              <a:gd name="T64" fmla="*/ 1982619 w 290404"/>
              <a:gd name="T65" fmla="*/ 6117871 h 291739"/>
              <a:gd name="T66" fmla="*/ 1982619 w 290404"/>
              <a:gd name="T67" fmla="*/ 2013406 h 291739"/>
              <a:gd name="T68" fmla="*/ 4004759 w 290404"/>
              <a:gd name="T69" fmla="*/ 1153330 h 291739"/>
              <a:gd name="T70" fmla="*/ 3958483 w 290404"/>
              <a:gd name="T71" fmla="*/ 314465 h 291739"/>
              <a:gd name="T72" fmla="*/ 1385919 w 290404"/>
              <a:gd name="T73" fmla="*/ 1401722 h 291739"/>
              <a:gd name="T74" fmla="*/ 1385919 w 290404"/>
              <a:gd name="T75" fmla="*/ 6667903 h 291739"/>
              <a:gd name="T76" fmla="*/ 6556733 w 290404"/>
              <a:gd name="T77" fmla="*/ 6667903 h 291739"/>
              <a:gd name="T78" fmla="*/ 7624292 w 290404"/>
              <a:gd name="T79" fmla="*/ 4034780 h 291739"/>
              <a:gd name="T80" fmla="*/ 6556733 w 290404"/>
              <a:gd name="T81" fmla="*/ 1401722 h 291739"/>
              <a:gd name="T82" fmla="*/ 3958483 w 290404"/>
              <a:gd name="T83" fmla="*/ 314465 h 291739"/>
              <a:gd name="T84" fmla="*/ 3958483 w 290404"/>
              <a:gd name="T85" fmla="*/ 0 h 291739"/>
              <a:gd name="T86" fmla="*/ 6775312 w 290404"/>
              <a:gd name="T87" fmla="*/ 1178907 h 291739"/>
              <a:gd name="T88" fmla="*/ 7932932 w 290404"/>
              <a:gd name="T89" fmla="*/ 4034780 h 291739"/>
              <a:gd name="T90" fmla="*/ 7212774 w 290404"/>
              <a:gd name="T91" fmla="*/ 6353480 h 291739"/>
              <a:gd name="T92" fmla="*/ 7881634 w 290404"/>
              <a:gd name="T93" fmla="*/ 7034753 h 291739"/>
              <a:gd name="T94" fmla="*/ 8035914 w 290404"/>
              <a:gd name="T95" fmla="*/ 6877518 h 291739"/>
              <a:gd name="T96" fmla="*/ 8267507 w 290404"/>
              <a:gd name="T97" fmla="*/ 6877518 h 291739"/>
              <a:gd name="T98" fmla="*/ 10235368 w 290404"/>
              <a:gd name="T99" fmla="*/ 8881835 h 291739"/>
              <a:gd name="T100" fmla="*/ 10402628 w 290404"/>
              <a:gd name="T101" fmla="*/ 9300992 h 291739"/>
              <a:gd name="T102" fmla="*/ 10235368 w 290404"/>
              <a:gd name="T103" fmla="*/ 9707100 h 291739"/>
              <a:gd name="T104" fmla="*/ 9528022 w 290404"/>
              <a:gd name="T105" fmla="*/ 10427601 h 291739"/>
              <a:gd name="T106" fmla="*/ 9129290 w 290404"/>
              <a:gd name="T107" fmla="*/ 10597890 h 291739"/>
              <a:gd name="T108" fmla="*/ 8730621 w 290404"/>
              <a:gd name="T109" fmla="*/ 10427601 h 291739"/>
              <a:gd name="T110" fmla="*/ 6749653 w 290404"/>
              <a:gd name="T111" fmla="*/ 8410198 h 291739"/>
              <a:gd name="T112" fmla="*/ 6711103 w 290404"/>
              <a:gd name="T113" fmla="*/ 8292327 h 291739"/>
              <a:gd name="T114" fmla="*/ 6749653 w 290404"/>
              <a:gd name="T115" fmla="*/ 8187537 h 291739"/>
              <a:gd name="T116" fmla="*/ 6916946 w 290404"/>
              <a:gd name="T117" fmla="*/ 8030326 h 291739"/>
              <a:gd name="T118" fmla="*/ 6235175 w 290404"/>
              <a:gd name="T119" fmla="*/ 7349096 h 291739"/>
              <a:gd name="T120" fmla="*/ 3958483 w 290404"/>
              <a:gd name="T121" fmla="*/ 8082695 h 291739"/>
              <a:gd name="T122" fmla="*/ 1167218 w 290404"/>
              <a:gd name="T123" fmla="*/ 6903693 h 291739"/>
              <a:gd name="T124" fmla="*/ 1167218 w 290404"/>
              <a:gd name="T125" fmla="*/ 1178907 h 291739"/>
              <a:gd name="T126" fmla="*/ 3958483 w 290404"/>
              <a:gd name="T127" fmla="*/ 0 h 291739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60000 65536"/>
              <a:gd name="T190" fmla="*/ 0 60000 65536"/>
              <a:gd name="T191" fmla="*/ 0 60000 65536"/>
            </a:gdLst>
            <a:ahLst/>
            <a:cxnLst>
              <a:cxn ang="T128">
                <a:pos x="T0" y="T1"/>
              </a:cxn>
              <a:cxn ang="T129">
                <a:pos x="T2" y="T3"/>
              </a:cxn>
              <a:cxn ang="T130">
                <a:pos x="T4" y="T5"/>
              </a:cxn>
              <a:cxn ang="T131">
                <a:pos x="T6" y="T7"/>
              </a:cxn>
              <a:cxn ang="T132">
                <a:pos x="T8" y="T9"/>
              </a:cxn>
              <a:cxn ang="T133">
                <a:pos x="T10" y="T11"/>
              </a:cxn>
              <a:cxn ang="T134">
                <a:pos x="T12" y="T13"/>
              </a:cxn>
              <a:cxn ang="T135">
                <a:pos x="T14" y="T15"/>
              </a:cxn>
              <a:cxn ang="T136">
                <a:pos x="T16" y="T17"/>
              </a:cxn>
              <a:cxn ang="T137">
                <a:pos x="T18" y="T19"/>
              </a:cxn>
              <a:cxn ang="T138">
                <a:pos x="T20" y="T21"/>
              </a:cxn>
              <a:cxn ang="T139">
                <a:pos x="T22" y="T23"/>
              </a:cxn>
              <a:cxn ang="T140">
                <a:pos x="T24" y="T25"/>
              </a:cxn>
              <a:cxn ang="T141">
                <a:pos x="T26" y="T27"/>
              </a:cxn>
              <a:cxn ang="T142">
                <a:pos x="T28" y="T29"/>
              </a:cxn>
              <a:cxn ang="T143">
                <a:pos x="T30" y="T31"/>
              </a:cxn>
              <a:cxn ang="T144">
                <a:pos x="T32" y="T33"/>
              </a:cxn>
              <a:cxn ang="T145">
                <a:pos x="T34" y="T35"/>
              </a:cxn>
              <a:cxn ang="T146">
                <a:pos x="T36" y="T37"/>
              </a:cxn>
              <a:cxn ang="T147">
                <a:pos x="T38" y="T39"/>
              </a:cxn>
              <a:cxn ang="T148">
                <a:pos x="T40" y="T41"/>
              </a:cxn>
              <a:cxn ang="T149">
                <a:pos x="T42" y="T43"/>
              </a:cxn>
              <a:cxn ang="T150">
                <a:pos x="T44" y="T45"/>
              </a:cxn>
              <a:cxn ang="T151">
                <a:pos x="T46" y="T47"/>
              </a:cxn>
              <a:cxn ang="T152">
                <a:pos x="T48" y="T49"/>
              </a:cxn>
              <a:cxn ang="T153">
                <a:pos x="T50" y="T51"/>
              </a:cxn>
              <a:cxn ang="T154">
                <a:pos x="T52" y="T53"/>
              </a:cxn>
              <a:cxn ang="T155">
                <a:pos x="T54" y="T55"/>
              </a:cxn>
              <a:cxn ang="T156">
                <a:pos x="T56" y="T57"/>
              </a:cxn>
              <a:cxn ang="T157">
                <a:pos x="T58" y="T59"/>
              </a:cxn>
              <a:cxn ang="T158">
                <a:pos x="T60" y="T61"/>
              </a:cxn>
              <a:cxn ang="T159">
                <a:pos x="T62" y="T63"/>
              </a:cxn>
              <a:cxn ang="T160">
                <a:pos x="T64" y="T65"/>
              </a:cxn>
              <a:cxn ang="T161">
                <a:pos x="T66" y="T67"/>
              </a:cxn>
              <a:cxn ang="T162">
                <a:pos x="T68" y="T69"/>
              </a:cxn>
              <a:cxn ang="T163">
                <a:pos x="T70" y="T71"/>
              </a:cxn>
              <a:cxn ang="T164">
                <a:pos x="T72" y="T73"/>
              </a:cxn>
              <a:cxn ang="T165">
                <a:pos x="T74" y="T75"/>
              </a:cxn>
              <a:cxn ang="T166">
                <a:pos x="T76" y="T77"/>
              </a:cxn>
              <a:cxn ang="T167">
                <a:pos x="T78" y="T79"/>
              </a:cxn>
              <a:cxn ang="T168">
                <a:pos x="T80" y="T81"/>
              </a:cxn>
              <a:cxn ang="T169">
                <a:pos x="T82" y="T83"/>
              </a:cxn>
              <a:cxn ang="T170">
                <a:pos x="T84" y="T85"/>
              </a:cxn>
              <a:cxn ang="T171">
                <a:pos x="T86" y="T87"/>
              </a:cxn>
              <a:cxn ang="T172">
                <a:pos x="T88" y="T89"/>
              </a:cxn>
              <a:cxn ang="T173">
                <a:pos x="T90" y="T91"/>
              </a:cxn>
              <a:cxn ang="T174">
                <a:pos x="T92" y="T93"/>
              </a:cxn>
              <a:cxn ang="T175">
                <a:pos x="T94" y="T95"/>
              </a:cxn>
              <a:cxn ang="T176">
                <a:pos x="T96" y="T97"/>
              </a:cxn>
              <a:cxn ang="T177">
                <a:pos x="T98" y="T99"/>
              </a:cxn>
              <a:cxn ang="T178">
                <a:pos x="T100" y="T101"/>
              </a:cxn>
              <a:cxn ang="T179">
                <a:pos x="T102" y="T103"/>
              </a:cxn>
              <a:cxn ang="T180">
                <a:pos x="T104" y="T105"/>
              </a:cxn>
              <a:cxn ang="T181">
                <a:pos x="T106" y="T107"/>
              </a:cxn>
              <a:cxn ang="T182">
                <a:pos x="T108" y="T109"/>
              </a:cxn>
              <a:cxn ang="T183">
                <a:pos x="T110" y="T111"/>
              </a:cxn>
              <a:cxn ang="T184">
                <a:pos x="T112" y="T113"/>
              </a:cxn>
              <a:cxn ang="T185">
                <a:pos x="T114" y="T115"/>
              </a:cxn>
              <a:cxn ang="T186">
                <a:pos x="T116" y="T117"/>
              </a:cxn>
              <a:cxn ang="T187">
                <a:pos x="T118" y="T119"/>
              </a:cxn>
              <a:cxn ang="T188">
                <a:pos x="T120" y="T121"/>
              </a:cxn>
              <a:cxn ang="T189">
                <a:pos x="T122" y="T123"/>
              </a:cxn>
              <a:cxn ang="T190">
                <a:pos x="T124" y="T125"/>
              </a:cxn>
              <a:cxn ang="T191">
                <a:pos x="T126" y="T127"/>
              </a:cxn>
            </a:cxnLst>
            <a:rect l="0" t="0" r="r" b="b"/>
            <a:pathLst>
              <a:path w="290404" h="291739">
                <a:moveTo>
                  <a:pt x="227566" y="198700"/>
                </a:moveTo>
                <a:lnTo>
                  <a:pt x="197762" y="228271"/>
                </a:lnTo>
                <a:lnTo>
                  <a:pt x="249469" y="280921"/>
                </a:lnTo>
                <a:cubicBezTo>
                  <a:pt x="252701" y="283445"/>
                  <a:pt x="257010" y="283445"/>
                  <a:pt x="259882" y="280921"/>
                </a:cubicBezTo>
                <a:lnTo>
                  <a:pt x="279273" y="261087"/>
                </a:lnTo>
                <a:cubicBezTo>
                  <a:pt x="281068" y="259645"/>
                  <a:pt x="281427" y="257841"/>
                  <a:pt x="281427" y="256038"/>
                </a:cubicBezTo>
                <a:cubicBezTo>
                  <a:pt x="281427" y="254235"/>
                  <a:pt x="281068" y="252072"/>
                  <a:pt x="279273" y="250629"/>
                </a:cubicBezTo>
                <a:lnTo>
                  <a:pt x="227566" y="198700"/>
                </a:lnTo>
                <a:close/>
                <a:moveTo>
                  <a:pt x="195967" y="182112"/>
                </a:moveTo>
                <a:cubicBezTo>
                  <a:pt x="194171" y="184997"/>
                  <a:pt x="191658" y="187160"/>
                  <a:pt x="189144" y="190045"/>
                </a:cubicBezTo>
                <a:cubicBezTo>
                  <a:pt x="186631" y="192570"/>
                  <a:pt x="184117" y="194733"/>
                  <a:pt x="181245" y="196897"/>
                </a:cubicBezTo>
                <a:lnTo>
                  <a:pt x="198839" y="214567"/>
                </a:lnTo>
                <a:lnTo>
                  <a:pt x="213921" y="199782"/>
                </a:lnTo>
                <a:lnTo>
                  <a:pt x="195967" y="182112"/>
                </a:lnTo>
                <a:close/>
                <a:moveTo>
                  <a:pt x="111093" y="57150"/>
                </a:moveTo>
                <a:cubicBezTo>
                  <a:pt x="113976" y="57150"/>
                  <a:pt x="115778" y="59299"/>
                  <a:pt x="115778" y="61806"/>
                </a:cubicBezTo>
                <a:cubicBezTo>
                  <a:pt x="115778" y="63955"/>
                  <a:pt x="113976" y="66104"/>
                  <a:pt x="111093" y="66104"/>
                </a:cubicBezTo>
                <a:cubicBezTo>
                  <a:pt x="86229" y="66104"/>
                  <a:pt x="66050" y="86160"/>
                  <a:pt x="66050" y="110873"/>
                </a:cubicBezTo>
                <a:cubicBezTo>
                  <a:pt x="66050" y="113380"/>
                  <a:pt x="63887" y="115529"/>
                  <a:pt x="61725" y="115529"/>
                </a:cubicBezTo>
                <a:cubicBezTo>
                  <a:pt x="59203" y="115529"/>
                  <a:pt x="57401" y="113380"/>
                  <a:pt x="57401" y="110873"/>
                </a:cubicBezTo>
                <a:cubicBezTo>
                  <a:pt x="57401" y="81504"/>
                  <a:pt x="81545" y="57150"/>
                  <a:pt x="111093" y="57150"/>
                </a:cubicBezTo>
                <a:close/>
                <a:moveTo>
                  <a:pt x="111796" y="40717"/>
                </a:moveTo>
                <a:cubicBezTo>
                  <a:pt x="93099" y="40717"/>
                  <a:pt x="75121" y="48250"/>
                  <a:pt x="61458" y="61522"/>
                </a:cubicBezTo>
                <a:cubicBezTo>
                  <a:pt x="33771" y="89141"/>
                  <a:pt x="33771" y="134696"/>
                  <a:pt x="61458" y="161957"/>
                </a:cubicBezTo>
                <a:cubicBezTo>
                  <a:pt x="75121" y="175587"/>
                  <a:pt x="93099" y="183120"/>
                  <a:pt x="111796" y="183120"/>
                </a:cubicBezTo>
                <a:cubicBezTo>
                  <a:pt x="130853" y="183120"/>
                  <a:pt x="148831" y="175587"/>
                  <a:pt x="162494" y="161957"/>
                </a:cubicBezTo>
                <a:cubicBezTo>
                  <a:pt x="176158" y="149044"/>
                  <a:pt x="183349" y="131109"/>
                  <a:pt x="183349" y="111739"/>
                </a:cubicBezTo>
                <a:cubicBezTo>
                  <a:pt x="183349" y="92728"/>
                  <a:pt x="176158" y="74794"/>
                  <a:pt x="162494" y="61522"/>
                </a:cubicBezTo>
                <a:cubicBezTo>
                  <a:pt x="148831" y="48250"/>
                  <a:pt x="130853" y="40717"/>
                  <a:pt x="111796" y="40717"/>
                </a:cubicBezTo>
                <a:close/>
                <a:moveTo>
                  <a:pt x="111796" y="31750"/>
                </a:moveTo>
                <a:cubicBezTo>
                  <a:pt x="133370" y="31750"/>
                  <a:pt x="153505" y="40359"/>
                  <a:pt x="168607" y="55424"/>
                </a:cubicBezTo>
                <a:cubicBezTo>
                  <a:pt x="183709" y="70489"/>
                  <a:pt x="191979" y="90576"/>
                  <a:pt x="191979" y="111739"/>
                </a:cubicBezTo>
                <a:cubicBezTo>
                  <a:pt x="191979" y="133261"/>
                  <a:pt x="183709" y="153348"/>
                  <a:pt x="168607" y="168413"/>
                </a:cubicBezTo>
                <a:cubicBezTo>
                  <a:pt x="153505" y="183478"/>
                  <a:pt x="133370" y="191728"/>
                  <a:pt x="111796" y="191728"/>
                </a:cubicBezTo>
                <a:cubicBezTo>
                  <a:pt x="90582" y="191728"/>
                  <a:pt x="70447" y="183478"/>
                  <a:pt x="55345" y="168413"/>
                </a:cubicBezTo>
                <a:cubicBezTo>
                  <a:pt x="24063" y="137207"/>
                  <a:pt x="24063" y="86631"/>
                  <a:pt x="55345" y="55424"/>
                </a:cubicBezTo>
                <a:cubicBezTo>
                  <a:pt x="70447" y="40359"/>
                  <a:pt x="90582" y="31750"/>
                  <a:pt x="111796" y="31750"/>
                </a:cubicBezTo>
                <a:close/>
                <a:moveTo>
                  <a:pt x="110506" y="8655"/>
                </a:moveTo>
                <a:cubicBezTo>
                  <a:pt x="83575" y="8655"/>
                  <a:pt x="57722" y="19473"/>
                  <a:pt x="38691" y="38586"/>
                </a:cubicBezTo>
                <a:cubicBezTo>
                  <a:pt x="-1167" y="78615"/>
                  <a:pt x="-1167" y="143526"/>
                  <a:pt x="38691" y="183554"/>
                </a:cubicBezTo>
                <a:cubicBezTo>
                  <a:pt x="78548" y="223583"/>
                  <a:pt x="143182" y="223583"/>
                  <a:pt x="183040" y="183554"/>
                </a:cubicBezTo>
                <a:cubicBezTo>
                  <a:pt x="202071" y="164442"/>
                  <a:pt x="212843" y="138477"/>
                  <a:pt x="212843" y="111070"/>
                </a:cubicBezTo>
                <a:cubicBezTo>
                  <a:pt x="212843" y="83663"/>
                  <a:pt x="202071" y="58059"/>
                  <a:pt x="183040" y="38586"/>
                </a:cubicBezTo>
                <a:cubicBezTo>
                  <a:pt x="163650" y="19473"/>
                  <a:pt x="138155" y="8655"/>
                  <a:pt x="110506" y="8655"/>
                </a:cubicBezTo>
                <a:close/>
                <a:moveTo>
                  <a:pt x="110506" y="0"/>
                </a:moveTo>
                <a:cubicBezTo>
                  <a:pt x="140310" y="0"/>
                  <a:pt x="168318" y="11540"/>
                  <a:pt x="189144" y="32455"/>
                </a:cubicBezTo>
                <a:cubicBezTo>
                  <a:pt x="209971" y="53371"/>
                  <a:pt x="221461" y="81500"/>
                  <a:pt x="221461" y="111070"/>
                </a:cubicBezTo>
                <a:cubicBezTo>
                  <a:pt x="221461" y="134510"/>
                  <a:pt x="214280" y="156508"/>
                  <a:pt x="201353" y="174899"/>
                </a:cubicBezTo>
                <a:lnTo>
                  <a:pt x="220025" y="193652"/>
                </a:lnTo>
                <a:lnTo>
                  <a:pt x="224334" y="189324"/>
                </a:lnTo>
                <a:cubicBezTo>
                  <a:pt x="226129" y="187521"/>
                  <a:pt x="228643" y="187521"/>
                  <a:pt x="230797" y="189324"/>
                </a:cubicBezTo>
                <a:lnTo>
                  <a:pt x="285736" y="244499"/>
                </a:lnTo>
                <a:cubicBezTo>
                  <a:pt x="288609" y="247744"/>
                  <a:pt x="290404" y="251711"/>
                  <a:pt x="290404" y="256038"/>
                </a:cubicBezTo>
                <a:cubicBezTo>
                  <a:pt x="290404" y="260005"/>
                  <a:pt x="288609" y="264333"/>
                  <a:pt x="285736" y="267217"/>
                </a:cubicBezTo>
                <a:lnTo>
                  <a:pt x="265987" y="287051"/>
                </a:lnTo>
                <a:cubicBezTo>
                  <a:pt x="263114" y="289936"/>
                  <a:pt x="258805" y="291739"/>
                  <a:pt x="254855" y="291739"/>
                </a:cubicBezTo>
                <a:cubicBezTo>
                  <a:pt x="250546" y="291739"/>
                  <a:pt x="246597" y="289936"/>
                  <a:pt x="243724" y="287051"/>
                </a:cubicBezTo>
                <a:lnTo>
                  <a:pt x="188426" y="231516"/>
                </a:lnTo>
                <a:cubicBezTo>
                  <a:pt x="187708" y="230795"/>
                  <a:pt x="187349" y="229713"/>
                  <a:pt x="187349" y="228271"/>
                </a:cubicBezTo>
                <a:cubicBezTo>
                  <a:pt x="187349" y="227189"/>
                  <a:pt x="187708" y="226107"/>
                  <a:pt x="188426" y="225386"/>
                </a:cubicBezTo>
                <a:lnTo>
                  <a:pt x="193094" y="221058"/>
                </a:lnTo>
                <a:lnTo>
                  <a:pt x="174063" y="202306"/>
                </a:lnTo>
                <a:cubicBezTo>
                  <a:pt x="155032" y="215649"/>
                  <a:pt x="133128" y="222501"/>
                  <a:pt x="110506" y="222501"/>
                </a:cubicBezTo>
                <a:cubicBezTo>
                  <a:pt x="82498" y="222501"/>
                  <a:pt x="53772" y="211682"/>
                  <a:pt x="32586" y="190045"/>
                </a:cubicBezTo>
                <a:cubicBezTo>
                  <a:pt x="-10862" y="146411"/>
                  <a:pt x="-10862" y="76090"/>
                  <a:pt x="32586" y="32455"/>
                </a:cubicBezTo>
                <a:cubicBezTo>
                  <a:pt x="53413" y="11540"/>
                  <a:pt x="81062" y="0"/>
                  <a:pt x="11050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57" name="Freeform 45">
            <a:extLst>
              <a:ext uri="{FF2B5EF4-FFF2-40B4-BE49-F238E27FC236}">
                <a16:creationId xmlns:a16="http://schemas.microsoft.com/office/drawing/2014/main" id="{2CEEF296-F354-4970-AE68-0E62EBDDB732}"/>
              </a:ext>
            </a:extLst>
          </p:cNvPr>
          <p:cNvSpPr>
            <a:spLocks noChangeAspect="1"/>
          </p:cNvSpPr>
          <p:nvPr/>
        </p:nvSpPr>
        <p:spPr bwMode="auto">
          <a:xfrm>
            <a:off x="2857728" y="5291007"/>
            <a:ext cx="795405" cy="797794"/>
          </a:xfrm>
          <a:custGeom>
            <a:avLst/>
            <a:gdLst>
              <a:gd name="T0" fmla="*/ 2147483646 w 811"/>
              <a:gd name="T1" fmla="*/ 2147483646 h 811"/>
              <a:gd name="T2" fmla="*/ 2147483646 w 811"/>
              <a:gd name="T3" fmla="*/ 2147483646 h 811"/>
              <a:gd name="T4" fmla="*/ 2147483646 w 811"/>
              <a:gd name="T5" fmla="*/ 2147483646 h 811"/>
              <a:gd name="T6" fmla="*/ 2147483646 w 811"/>
              <a:gd name="T7" fmla="*/ 2147483646 h 811"/>
              <a:gd name="T8" fmla="*/ 2147483646 w 811"/>
              <a:gd name="T9" fmla="*/ 2147483646 h 811"/>
              <a:gd name="T10" fmla="*/ 2147483646 w 811"/>
              <a:gd name="T11" fmla="*/ 2147483646 h 811"/>
              <a:gd name="T12" fmla="*/ 2147483646 w 811"/>
              <a:gd name="T13" fmla="*/ 2147483646 h 811"/>
              <a:gd name="T14" fmla="*/ 2147483646 w 811"/>
              <a:gd name="T15" fmla="*/ 2147483646 h 811"/>
              <a:gd name="T16" fmla="*/ 2147483646 w 811"/>
              <a:gd name="T17" fmla="*/ 2147483646 h 811"/>
              <a:gd name="T18" fmla="*/ 2147483646 w 811"/>
              <a:gd name="T19" fmla="*/ 2147483646 h 811"/>
              <a:gd name="T20" fmla="*/ 2147483646 w 811"/>
              <a:gd name="T21" fmla="*/ 2147483646 h 811"/>
              <a:gd name="T22" fmla="*/ 2147483646 w 811"/>
              <a:gd name="T23" fmla="*/ 2147483646 h 811"/>
              <a:gd name="T24" fmla="*/ 2147483646 w 811"/>
              <a:gd name="T25" fmla="*/ 2147483646 h 811"/>
              <a:gd name="T26" fmla="*/ 2147483646 w 811"/>
              <a:gd name="T27" fmla="*/ 2147483646 h 811"/>
              <a:gd name="T28" fmla="*/ 2147483646 w 811"/>
              <a:gd name="T29" fmla="*/ 2147483646 h 811"/>
              <a:gd name="T30" fmla="*/ 2147483646 w 811"/>
              <a:gd name="T31" fmla="*/ 2147483646 h 811"/>
              <a:gd name="T32" fmla="*/ 2147483646 w 811"/>
              <a:gd name="T33" fmla="*/ 2147483646 h 811"/>
              <a:gd name="T34" fmla="*/ 2147483646 w 811"/>
              <a:gd name="T35" fmla="*/ 2147483646 h 811"/>
              <a:gd name="T36" fmla="*/ 2147483646 w 811"/>
              <a:gd name="T37" fmla="*/ 2147483646 h 811"/>
              <a:gd name="T38" fmla="*/ 2147483646 w 811"/>
              <a:gd name="T39" fmla="*/ 2147483646 h 811"/>
              <a:gd name="T40" fmla="*/ 2147483646 w 811"/>
              <a:gd name="T41" fmla="*/ 2147483646 h 811"/>
              <a:gd name="T42" fmla="*/ 2147483646 w 811"/>
              <a:gd name="T43" fmla="*/ 2147483646 h 811"/>
              <a:gd name="T44" fmla="*/ 2147483646 w 811"/>
              <a:gd name="T45" fmla="*/ 2147483646 h 811"/>
              <a:gd name="T46" fmla="*/ 2147483646 w 811"/>
              <a:gd name="T47" fmla="*/ 2147483646 h 811"/>
              <a:gd name="T48" fmla="*/ 2147483646 w 811"/>
              <a:gd name="T49" fmla="*/ 2147483646 h 811"/>
              <a:gd name="T50" fmla="*/ 2147483646 w 811"/>
              <a:gd name="T51" fmla="*/ 2147483646 h 811"/>
              <a:gd name="T52" fmla="*/ 2147483646 w 811"/>
              <a:gd name="T53" fmla="*/ 2147483646 h 811"/>
              <a:gd name="T54" fmla="*/ 2147483646 w 811"/>
              <a:gd name="T55" fmla="*/ 2147483646 h 811"/>
              <a:gd name="T56" fmla="*/ 2147483646 w 811"/>
              <a:gd name="T57" fmla="*/ 2147483646 h 811"/>
              <a:gd name="T58" fmla="*/ 2147483646 w 811"/>
              <a:gd name="T59" fmla="*/ 2147483646 h 811"/>
              <a:gd name="T60" fmla="*/ 2147483646 w 811"/>
              <a:gd name="T61" fmla="*/ 2147483646 h 811"/>
              <a:gd name="T62" fmla="*/ 2147483646 w 811"/>
              <a:gd name="T63" fmla="*/ 2147483646 h 811"/>
              <a:gd name="T64" fmla="*/ 2147483646 w 811"/>
              <a:gd name="T65" fmla="*/ 2147483646 h 811"/>
              <a:gd name="T66" fmla="*/ 2147483646 w 811"/>
              <a:gd name="T67" fmla="*/ 2147483646 h 811"/>
              <a:gd name="T68" fmla="*/ 2147483646 w 811"/>
              <a:gd name="T69" fmla="*/ 2147483646 h 811"/>
              <a:gd name="T70" fmla="*/ 2147483646 w 811"/>
              <a:gd name="T71" fmla="*/ 2147483646 h 811"/>
              <a:gd name="T72" fmla="*/ 2147483646 w 811"/>
              <a:gd name="T73" fmla="*/ 2147483646 h 811"/>
              <a:gd name="T74" fmla="*/ 2147483646 w 811"/>
              <a:gd name="T75" fmla="*/ 2147483646 h 811"/>
              <a:gd name="T76" fmla="*/ 2147483646 w 811"/>
              <a:gd name="T77" fmla="*/ 2147483646 h 811"/>
              <a:gd name="T78" fmla="*/ 2147483646 w 811"/>
              <a:gd name="T79" fmla="*/ 2147483646 h 811"/>
              <a:gd name="T80" fmla="*/ 2147483646 w 811"/>
              <a:gd name="T81" fmla="*/ 2147483646 h 811"/>
              <a:gd name="T82" fmla="*/ 2147483646 w 811"/>
              <a:gd name="T83" fmla="*/ 2147483646 h 811"/>
              <a:gd name="T84" fmla="*/ 2147483646 w 811"/>
              <a:gd name="T85" fmla="*/ 2147483646 h 811"/>
              <a:gd name="T86" fmla="*/ 2147483646 w 811"/>
              <a:gd name="T87" fmla="*/ 2147483646 h 811"/>
              <a:gd name="T88" fmla="*/ 2147483646 w 811"/>
              <a:gd name="T89" fmla="*/ 2147483646 h 811"/>
              <a:gd name="T90" fmla="*/ 2147483646 w 811"/>
              <a:gd name="T91" fmla="*/ 2147483646 h 811"/>
              <a:gd name="T92" fmla="*/ 2147483646 w 811"/>
              <a:gd name="T93" fmla="*/ 2147483646 h 811"/>
              <a:gd name="T94" fmla="*/ 2147483646 w 811"/>
              <a:gd name="T95" fmla="*/ 2147483646 h 811"/>
              <a:gd name="T96" fmla="*/ 2147483646 w 811"/>
              <a:gd name="T97" fmla="*/ 2147483646 h 811"/>
              <a:gd name="T98" fmla="*/ 2147483646 w 811"/>
              <a:gd name="T99" fmla="*/ 2147483646 h 811"/>
              <a:gd name="T100" fmla="*/ 0 w 811"/>
              <a:gd name="T101" fmla="*/ 2147483646 h 811"/>
              <a:gd name="T102" fmla="*/ 2147483646 w 811"/>
              <a:gd name="T103" fmla="*/ 2147483646 h 811"/>
              <a:gd name="T104" fmla="*/ 2147483646 w 811"/>
              <a:gd name="T105" fmla="*/ 2147483646 h 81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811" h="811">
                <a:moveTo>
                  <a:pt x="784" y="393"/>
                </a:moveTo>
                <a:lnTo>
                  <a:pt x="686" y="393"/>
                </a:lnTo>
                <a:cubicBezTo>
                  <a:pt x="684" y="342"/>
                  <a:pt x="668" y="295"/>
                  <a:pt x="642" y="254"/>
                </a:cubicBezTo>
                <a:lnTo>
                  <a:pt x="666" y="254"/>
                </a:lnTo>
                <a:cubicBezTo>
                  <a:pt x="669" y="254"/>
                  <a:pt x="673" y="253"/>
                  <a:pt x="675" y="251"/>
                </a:cubicBezTo>
                <a:lnTo>
                  <a:pt x="724" y="201"/>
                </a:lnTo>
                <a:cubicBezTo>
                  <a:pt x="760" y="257"/>
                  <a:pt x="782" y="323"/>
                  <a:pt x="784" y="393"/>
                </a:cubicBezTo>
                <a:close/>
                <a:moveTo>
                  <a:pt x="417" y="785"/>
                </a:moveTo>
                <a:lnTo>
                  <a:pt x="417" y="686"/>
                </a:lnTo>
                <a:cubicBezTo>
                  <a:pt x="563" y="681"/>
                  <a:pt x="680" y="563"/>
                  <a:pt x="686" y="418"/>
                </a:cubicBezTo>
                <a:lnTo>
                  <a:pt x="784" y="418"/>
                </a:lnTo>
                <a:cubicBezTo>
                  <a:pt x="778" y="618"/>
                  <a:pt x="617" y="779"/>
                  <a:pt x="417" y="785"/>
                </a:cubicBezTo>
                <a:close/>
                <a:moveTo>
                  <a:pt x="25" y="418"/>
                </a:moveTo>
                <a:lnTo>
                  <a:pt x="123" y="418"/>
                </a:lnTo>
                <a:cubicBezTo>
                  <a:pt x="130" y="563"/>
                  <a:pt x="247" y="681"/>
                  <a:pt x="393" y="686"/>
                </a:cubicBezTo>
                <a:lnTo>
                  <a:pt x="393" y="785"/>
                </a:lnTo>
                <a:cubicBezTo>
                  <a:pt x="193" y="779"/>
                  <a:pt x="31" y="618"/>
                  <a:pt x="25" y="418"/>
                </a:cubicBezTo>
                <a:close/>
                <a:moveTo>
                  <a:pt x="393" y="26"/>
                </a:moveTo>
                <a:lnTo>
                  <a:pt x="393" y="124"/>
                </a:lnTo>
                <a:cubicBezTo>
                  <a:pt x="247" y="131"/>
                  <a:pt x="130" y="248"/>
                  <a:pt x="123" y="393"/>
                </a:cubicBezTo>
                <a:lnTo>
                  <a:pt x="25" y="393"/>
                </a:lnTo>
                <a:cubicBezTo>
                  <a:pt x="31" y="194"/>
                  <a:pt x="193" y="32"/>
                  <a:pt x="393" y="26"/>
                </a:cubicBezTo>
                <a:close/>
                <a:moveTo>
                  <a:pt x="559" y="135"/>
                </a:moveTo>
                <a:lnTo>
                  <a:pt x="559" y="135"/>
                </a:lnTo>
                <a:cubicBezTo>
                  <a:pt x="557" y="138"/>
                  <a:pt x="556" y="141"/>
                  <a:pt x="556" y="144"/>
                </a:cubicBezTo>
                <a:lnTo>
                  <a:pt x="556" y="168"/>
                </a:lnTo>
                <a:cubicBezTo>
                  <a:pt x="515" y="143"/>
                  <a:pt x="468" y="126"/>
                  <a:pt x="417" y="124"/>
                </a:cubicBezTo>
                <a:lnTo>
                  <a:pt x="417" y="26"/>
                </a:lnTo>
                <a:cubicBezTo>
                  <a:pt x="488" y="29"/>
                  <a:pt x="553" y="50"/>
                  <a:pt x="609" y="85"/>
                </a:cubicBezTo>
                <a:lnTo>
                  <a:pt x="559" y="135"/>
                </a:lnTo>
                <a:close/>
                <a:moveTo>
                  <a:pt x="563" y="393"/>
                </a:moveTo>
                <a:lnTo>
                  <a:pt x="563" y="393"/>
                </a:lnTo>
                <a:cubicBezTo>
                  <a:pt x="560" y="359"/>
                  <a:pt x="547" y="327"/>
                  <a:pt x="525" y="302"/>
                </a:cubicBezTo>
                <a:lnTo>
                  <a:pt x="573" y="254"/>
                </a:lnTo>
                <a:lnTo>
                  <a:pt x="612" y="254"/>
                </a:lnTo>
                <a:cubicBezTo>
                  <a:pt x="641" y="294"/>
                  <a:pt x="659" y="342"/>
                  <a:pt x="661" y="393"/>
                </a:cubicBezTo>
                <a:lnTo>
                  <a:pt x="563" y="393"/>
                </a:lnTo>
                <a:close/>
                <a:moveTo>
                  <a:pt x="417" y="564"/>
                </a:moveTo>
                <a:lnTo>
                  <a:pt x="417" y="564"/>
                </a:lnTo>
                <a:cubicBezTo>
                  <a:pt x="495" y="558"/>
                  <a:pt x="558" y="496"/>
                  <a:pt x="563" y="418"/>
                </a:cubicBezTo>
                <a:lnTo>
                  <a:pt x="661" y="418"/>
                </a:lnTo>
                <a:cubicBezTo>
                  <a:pt x="655" y="550"/>
                  <a:pt x="549" y="656"/>
                  <a:pt x="417" y="662"/>
                </a:cubicBezTo>
                <a:lnTo>
                  <a:pt x="417" y="564"/>
                </a:lnTo>
                <a:close/>
                <a:moveTo>
                  <a:pt x="246" y="418"/>
                </a:moveTo>
                <a:lnTo>
                  <a:pt x="246" y="418"/>
                </a:lnTo>
                <a:cubicBezTo>
                  <a:pt x="252" y="496"/>
                  <a:pt x="314" y="558"/>
                  <a:pt x="393" y="564"/>
                </a:cubicBezTo>
                <a:lnTo>
                  <a:pt x="393" y="662"/>
                </a:lnTo>
                <a:cubicBezTo>
                  <a:pt x="260" y="656"/>
                  <a:pt x="154" y="550"/>
                  <a:pt x="148" y="418"/>
                </a:cubicBezTo>
                <a:lnTo>
                  <a:pt x="246" y="418"/>
                </a:lnTo>
                <a:close/>
                <a:moveTo>
                  <a:pt x="393" y="246"/>
                </a:moveTo>
                <a:lnTo>
                  <a:pt x="393" y="246"/>
                </a:lnTo>
                <a:cubicBezTo>
                  <a:pt x="314" y="253"/>
                  <a:pt x="252" y="315"/>
                  <a:pt x="246" y="393"/>
                </a:cubicBezTo>
                <a:lnTo>
                  <a:pt x="148" y="393"/>
                </a:lnTo>
                <a:cubicBezTo>
                  <a:pt x="154" y="261"/>
                  <a:pt x="260" y="155"/>
                  <a:pt x="393" y="149"/>
                </a:cubicBezTo>
                <a:lnTo>
                  <a:pt x="393" y="246"/>
                </a:lnTo>
                <a:close/>
                <a:moveTo>
                  <a:pt x="508" y="285"/>
                </a:moveTo>
                <a:lnTo>
                  <a:pt x="508" y="285"/>
                </a:lnTo>
                <a:cubicBezTo>
                  <a:pt x="483" y="263"/>
                  <a:pt x="452" y="249"/>
                  <a:pt x="417" y="246"/>
                </a:cubicBezTo>
                <a:lnTo>
                  <a:pt x="417" y="148"/>
                </a:lnTo>
                <a:cubicBezTo>
                  <a:pt x="469" y="151"/>
                  <a:pt x="516" y="169"/>
                  <a:pt x="556" y="198"/>
                </a:cubicBezTo>
                <a:lnTo>
                  <a:pt x="556" y="237"/>
                </a:lnTo>
                <a:lnTo>
                  <a:pt x="508" y="285"/>
                </a:lnTo>
                <a:close/>
                <a:moveTo>
                  <a:pt x="503" y="418"/>
                </a:moveTo>
                <a:lnTo>
                  <a:pt x="539" y="418"/>
                </a:lnTo>
                <a:cubicBezTo>
                  <a:pt x="533" y="482"/>
                  <a:pt x="481" y="534"/>
                  <a:pt x="417" y="540"/>
                </a:cubicBezTo>
                <a:lnTo>
                  <a:pt x="417" y="504"/>
                </a:lnTo>
                <a:cubicBezTo>
                  <a:pt x="417" y="497"/>
                  <a:pt x="411" y="491"/>
                  <a:pt x="405" y="491"/>
                </a:cubicBezTo>
                <a:cubicBezTo>
                  <a:pt x="398" y="491"/>
                  <a:pt x="393" y="497"/>
                  <a:pt x="393" y="504"/>
                </a:cubicBezTo>
                <a:lnTo>
                  <a:pt x="393" y="540"/>
                </a:lnTo>
                <a:cubicBezTo>
                  <a:pt x="328" y="534"/>
                  <a:pt x="276" y="482"/>
                  <a:pt x="270" y="418"/>
                </a:cubicBezTo>
                <a:lnTo>
                  <a:pt x="307" y="418"/>
                </a:lnTo>
                <a:cubicBezTo>
                  <a:pt x="313" y="418"/>
                  <a:pt x="319" y="412"/>
                  <a:pt x="319" y="406"/>
                </a:cubicBezTo>
                <a:cubicBezTo>
                  <a:pt x="319" y="399"/>
                  <a:pt x="313" y="393"/>
                  <a:pt x="307" y="393"/>
                </a:cubicBezTo>
                <a:lnTo>
                  <a:pt x="270" y="393"/>
                </a:lnTo>
                <a:cubicBezTo>
                  <a:pt x="276" y="329"/>
                  <a:pt x="328" y="277"/>
                  <a:pt x="393" y="271"/>
                </a:cubicBezTo>
                <a:lnTo>
                  <a:pt x="393" y="308"/>
                </a:lnTo>
                <a:cubicBezTo>
                  <a:pt x="393" y="314"/>
                  <a:pt x="398" y="320"/>
                  <a:pt x="405" y="320"/>
                </a:cubicBezTo>
                <a:cubicBezTo>
                  <a:pt x="411" y="320"/>
                  <a:pt x="417" y="314"/>
                  <a:pt x="417" y="308"/>
                </a:cubicBezTo>
                <a:lnTo>
                  <a:pt x="417" y="271"/>
                </a:lnTo>
                <a:cubicBezTo>
                  <a:pt x="445" y="274"/>
                  <a:pt x="471" y="285"/>
                  <a:pt x="490" y="302"/>
                </a:cubicBezTo>
                <a:lnTo>
                  <a:pt x="396" y="397"/>
                </a:lnTo>
                <a:cubicBezTo>
                  <a:pt x="391" y="401"/>
                  <a:pt x="391" y="409"/>
                  <a:pt x="396" y="414"/>
                </a:cubicBezTo>
                <a:cubicBezTo>
                  <a:pt x="398" y="416"/>
                  <a:pt x="401" y="418"/>
                  <a:pt x="405" y="418"/>
                </a:cubicBezTo>
                <a:cubicBezTo>
                  <a:pt x="408" y="418"/>
                  <a:pt x="411" y="416"/>
                  <a:pt x="413" y="414"/>
                </a:cubicBezTo>
                <a:lnTo>
                  <a:pt x="508" y="319"/>
                </a:lnTo>
                <a:cubicBezTo>
                  <a:pt x="525" y="340"/>
                  <a:pt x="536" y="365"/>
                  <a:pt x="539" y="393"/>
                </a:cubicBezTo>
                <a:lnTo>
                  <a:pt x="503" y="393"/>
                </a:lnTo>
                <a:cubicBezTo>
                  <a:pt x="496" y="393"/>
                  <a:pt x="490" y="399"/>
                  <a:pt x="490" y="406"/>
                </a:cubicBezTo>
                <a:cubicBezTo>
                  <a:pt x="490" y="412"/>
                  <a:pt x="496" y="418"/>
                  <a:pt x="503" y="418"/>
                </a:cubicBezTo>
                <a:close/>
                <a:moveTo>
                  <a:pt x="687" y="43"/>
                </a:moveTo>
                <a:lnTo>
                  <a:pt x="687" y="112"/>
                </a:lnTo>
                <a:cubicBezTo>
                  <a:pt x="687" y="118"/>
                  <a:pt x="692" y="124"/>
                  <a:pt x="699" y="124"/>
                </a:cubicBezTo>
                <a:lnTo>
                  <a:pt x="767" y="124"/>
                </a:lnTo>
                <a:lnTo>
                  <a:pt x="661" y="230"/>
                </a:lnTo>
                <a:lnTo>
                  <a:pt x="580" y="230"/>
                </a:lnTo>
                <a:lnTo>
                  <a:pt x="580" y="149"/>
                </a:lnTo>
                <a:lnTo>
                  <a:pt x="687" y="43"/>
                </a:lnTo>
                <a:close/>
                <a:moveTo>
                  <a:pt x="805" y="120"/>
                </a:moveTo>
                <a:lnTo>
                  <a:pt x="805" y="120"/>
                </a:lnTo>
                <a:cubicBezTo>
                  <a:pt x="809" y="117"/>
                  <a:pt x="810" y="112"/>
                  <a:pt x="808" y="107"/>
                </a:cubicBezTo>
                <a:cubicBezTo>
                  <a:pt x="806" y="102"/>
                  <a:pt x="802" y="99"/>
                  <a:pt x="797" y="99"/>
                </a:cubicBezTo>
                <a:lnTo>
                  <a:pt x="729" y="99"/>
                </a:lnTo>
                <a:lnTo>
                  <a:pt x="805" y="22"/>
                </a:lnTo>
                <a:cubicBezTo>
                  <a:pt x="810" y="17"/>
                  <a:pt x="810" y="9"/>
                  <a:pt x="805" y="4"/>
                </a:cubicBezTo>
                <a:cubicBezTo>
                  <a:pt x="801" y="0"/>
                  <a:pt x="793" y="0"/>
                  <a:pt x="788" y="4"/>
                </a:cubicBezTo>
                <a:lnTo>
                  <a:pt x="711" y="82"/>
                </a:lnTo>
                <a:lnTo>
                  <a:pt x="711" y="13"/>
                </a:lnTo>
                <a:cubicBezTo>
                  <a:pt x="711" y="9"/>
                  <a:pt x="708" y="4"/>
                  <a:pt x="703" y="2"/>
                </a:cubicBezTo>
                <a:cubicBezTo>
                  <a:pt x="699" y="0"/>
                  <a:pt x="694" y="1"/>
                  <a:pt x="690" y="4"/>
                </a:cubicBezTo>
                <a:lnTo>
                  <a:pt x="627" y="68"/>
                </a:lnTo>
                <a:cubicBezTo>
                  <a:pt x="563" y="26"/>
                  <a:pt x="486" y="1"/>
                  <a:pt x="405" y="1"/>
                </a:cubicBezTo>
                <a:cubicBezTo>
                  <a:pt x="182" y="1"/>
                  <a:pt x="0" y="183"/>
                  <a:pt x="0" y="406"/>
                </a:cubicBezTo>
                <a:cubicBezTo>
                  <a:pt x="0" y="628"/>
                  <a:pt x="182" y="810"/>
                  <a:pt x="405" y="810"/>
                </a:cubicBezTo>
                <a:cubicBezTo>
                  <a:pt x="627" y="810"/>
                  <a:pt x="809" y="628"/>
                  <a:pt x="809" y="406"/>
                </a:cubicBezTo>
                <a:cubicBezTo>
                  <a:pt x="809" y="323"/>
                  <a:pt x="784" y="247"/>
                  <a:pt x="742" y="184"/>
                </a:cubicBezTo>
                <a:lnTo>
                  <a:pt x="805" y="1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9" name="Freeform 940">
            <a:extLst>
              <a:ext uri="{FF2B5EF4-FFF2-40B4-BE49-F238E27FC236}">
                <a16:creationId xmlns:a16="http://schemas.microsoft.com/office/drawing/2014/main" id="{78829C26-FDF7-416C-A160-1252AA3EB8C9}"/>
              </a:ext>
            </a:extLst>
          </p:cNvPr>
          <p:cNvSpPr>
            <a:spLocks noChangeAspect="1"/>
          </p:cNvSpPr>
          <p:nvPr/>
        </p:nvSpPr>
        <p:spPr bwMode="auto">
          <a:xfrm>
            <a:off x="3035191" y="1482717"/>
            <a:ext cx="883920" cy="881209"/>
          </a:xfrm>
          <a:custGeom>
            <a:avLst/>
            <a:gdLst>
              <a:gd name="T0" fmla="*/ 9264488 w 285387"/>
              <a:gd name="T1" fmla="*/ 9842650 h 283803"/>
              <a:gd name="T2" fmla="*/ 5302702 w 285387"/>
              <a:gd name="T3" fmla="*/ 8364308 h 283803"/>
              <a:gd name="T4" fmla="*/ 3046569 w 285387"/>
              <a:gd name="T5" fmla="*/ 8696628 h 283803"/>
              <a:gd name="T6" fmla="*/ 1702630 w 285387"/>
              <a:gd name="T7" fmla="*/ 7584757 h 283803"/>
              <a:gd name="T8" fmla="*/ 2067266 w 285387"/>
              <a:gd name="T9" fmla="*/ 7940769 h 283803"/>
              <a:gd name="T10" fmla="*/ 6382344 w 285387"/>
              <a:gd name="T11" fmla="*/ 7268313 h 283803"/>
              <a:gd name="T12" fmla="*/ 4714197 w 285387"/>
              <a:gd name="T13" fmla="*/ 7600630 h 283803"/>
              <a:gd name="T14" fmla="*/ 3047997 w 285387"/>
              <a:gd name="T15" fmla="*/ 7268313 h 283803"/>
              <a:gd name="T16" fmla="*/ 3876702 w 285387"/>
              <a:gd name="T17" fmla="*/ 7600630 h 283803"/>
              <a:gd name="T18" fmla="*/ 3047997 w 285387"/>
              <a:gd name="T19" fmla="*/ 7268313 h 283803"/>
              <a:gd name="T20" fmla="*/ 1702630 w 285387"/>
              <a:gd name="T21" fmla="*/ 8639621 h 283803"/>
              <a:gd name="T22" fmla="*/ 5509027 w 285387"/>
              <a:gd name="T23" fmla="*/ 6230020 h 283803"/>
              <a:gd name="T24" fmla="*/ 6328420 w 285387"/>
              <a:gd name="T25" fmla="*/ 6562251 h 283803"/>
              <a:gd name="T26" fmla="*/ 5509027 w 285387"/>
              <a:gd name="T27" fmla="*/ 6230020 h 283803"/>
              <a:gd name="T28" fmla="*/ 4829880 w 285387"/>
              <a:gd name="T29" fmla="*/ 6396138 h 283803"/>
              <a:gd name="T30" fmla="*/ 2905573 w 285387"/>
              <a:gd name="T31" fmla="*/ 6396138 h 283803"/>
              <a:gd name="T32" fmla="*/ 1338037 w 285387"/>
              <a:gd name="T33" fmla="*/ 5877293 h 283803"/>
              <a:gd name="T34" fmla="*/ 1702630 w 285387"/>
              <a:gd name="T35" fmla="*/ 5508107 h 283803"/>
              <a:gd name="T36" fmla="*/ 6538784 w 285387"/>
              <a:gd name="T37" fmla="*/ 5357801 h 283803"/>
              <a:gd name="T38" fmla="*/ 4557800 w 285387"/>
              <a:gd name="T39" fmla="*/ 5357801 h 283803"/>
              <a:gd name="T40" fmla="*/ 3876702 w 285387"/>
              <a:gd name="T41" fmla="*/ 5191618 h 283803"/>
              <a:gd name="T42" fmla="*/ 3047997 w 285387"/>
              <a:gd name="T43" fmla="*/ 5523934 h 283803"/>
              <a:gd name="T44" fmla="*/ 1702630 w 285387"/>
              <a:gd name="T45" fmla="*/ 5191618 h 283803"/>
              <a:gd name="T46" fmla="*/ 1025468 w 285387"/>
              <a:gd name="T47" fmla="*/ 5877293 h 283803"/>
              <a:gd name="T48" fmla="*/ 4502932 w 285387"/>
              <a:gd name="T49" fmla="*/ 4153370 h 283803"/>
              <a:gd name="T50" fmla="*/ 3048432 w 285387"/>
              <a:gd name="T51" fmla="*/ 4429708 h 283803"/>
              <a:gd name="T52" fmla="*/ 1702630 w 285387"/>
              <a:gd name="T53" fmla="*/ 3421155 h 283803"/>
              <a:gd name="T54" fmla="*/ 2067266 w 285387"/>
              <a:gd name="T55" fmla="*/ 3793897 h 283803"/>
              <a:gd name="T56" fmla="*/ 6379328 w 285387"/>
              <a:gd name="T57" fmla="*/ 3114984 h 283803"/>
              <a:gd name="T58" fmla="*/ 5742526 w 285387"/>
              <a:gd name="T59" fmla="*/ 3391375 h 283803"/>
              <a:gd name="T60" fmla="*/ 3047333 w 285387"/>
              <a:gd name="T61" fmla="*/ 3114984 h 283803"/>
              <a:gd name="T62" fmla="*/ 4902986 w 285387"/>
              <a:gd name="T63" fmla="*/ 3391375 h 283803"/>
              <a:gd name="T64" fmla="*/ 3047333 w 285387"/>
              <a:gd name="T65" fmla="*/ 3114984 h 283803"/>
              <a:gd name="T66" fmla="*/ 1702630 w 285387"/>
              <a:gd name="T67" fmla="*/ 4486133 h 283803"/>
              <a:gd name="T68" fmla="*/ 1179329 w 285387"/>
              <a:gd name="T69" fmla="*/ 2076650 h 283803"/>
              <a:gd name="T70" fmla="*/ 3422597 w 285387"/>
              <a:gd name="T71" fmla="*/ 2408947 h 283803"/>
              <a:gd name="T72" fmla="*/ 1179329 w 285387"/>
              <a:gd name="T73" fmla="*/ 2076650 h 283803"/>
              <a:gd name="T74" fmla="*/ 9929182 w 285387"/>
              <a:gd name="T75" fmla="*/ 8537255 h 283803"/>
              <a:gd name="T76" fmla="*/ 8573776 w 285387"/>
              <a:gd name="T77" fmla="*/ 1370695 h 283803"/>
              <a:gd name="T78" fmla="*/ 9095075 w 285387"/>
              <a:gd name="T79" fmla="*/ 1370695 h 283803"/>
              <a:gd name="T80" fmla="*/ 4276623 w 285387"/>
              <a:gd name="T81" fmla="*/ 1038272 h 283803"/>
              <a:gd name="T82" fmla="*/ 3003008 w 285387"/>
              <a:gd name="T83" fmla="*/ 1370614 h 283803"/>
              <a:gd name="T84" fmla="*/ 1181186 w 285387"/>
              <a:gd name="T85" fmla="*/ 1038272 h 283803"/>
              <a:gd name="T86" fmla="*/ 2167159 w 285387"/>
              <a:gd name="T87" fmla="*/ 1370614 h 283803"/>
              <a:gd name="T88" fmla="*/ 1181186 w 285387"/>
              <a:gd name="T89" fmla="*/ 1038272 h 283803"/>
              <a:gd name="T90" fmla="*/ 6978580 w 285387"/>
              <a:gd name="T91" fmla="*/ 2088623 h 283803"/>
              <a:gd name="T92" fmla="*/ 8573776 w 285387"/>
              <a:gd name="T93" fmla="*/ 574369 h 283803"/>
              <a:gd name="T94" fmla="*/ 9929182 w 285387"/>
              <a:gd name="T95" fmla="*/ 574369 h 283803"/>
              <a:gd name="T96" fmla="*/ 8834434 w 285387"/>
              <a:gd name="T97" fmla="*/ 313314 h 283803"/>
              <a:gd name="T98" fmla="*/ 7197822 w 285387"/>
              <a:gd name="T99" fmla="*/ 9999276 h 283803"/>
              <a:gd name="T100" fmla="*/ 5146861 w 285387"/>
              <a:gd name="T101" fmla="*/ 2245232 h 283803"/>
              <a:gd name="T102" fmla="*/ 8834434 w 285387"/>
              <a:gd name="T103" fmla="*/ 0 h 283803"/>
              <a:gd name="T104" fmla="*/ 10228960 w 285387"/>
              <a:gd name="T105" fmla="*/ 574369 h 283803"/>
              <a:gd name="T106" fmla="*/ 9394841 w 285387"/>
              <a:gd name="T107" fmla="*/ 10234253 h 283803"/>
              <a:gd name="T108" fmla="*/ 8287068 w 285387"/>
              <a:gd name="T109" fmla="*/ 8772222 h 283803"/>
              <a:gd name="T110" fmla="*/ 8834434 w 285387"/>
              <a:gd name="T111" fmla="*/ 0 h 283803"/>
              <a:gd name="T112" fmla="*/ 5404885 w 285387"/>
              <a:gd name="T113" fmla="*/ 52264 h 283803"/>
              <a:gd name="T114" fmla="*/ 7507443 w 285387"/>
              <a:gd name="T115" fmla="*/ 10155927 h 283803"/>
              <a:gd name="T116" fmla="*/ 0 w 285387"/>
              <a:gd name="T117" fmla="*/ 10155927 h 28380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85387" h="283803">
                <a:moveTo>
                  <a:pt x="273766" y="243567"/>
                </a:moveTo>
                <a:lnTo>
                  <a:pt x="242171" y="243927"/>
                </a:lnTo>
                <a:lnTo>
                  <a:pt x="258150" y="270870"/>
                </a:lnTo>
                <a:lnTo>
                  <a:pt x="273766" y="243567"/>
                </a:lnTo>
                <a:close/>
                <a:moveTo>
                  <a:pt x="84891" y="230187"/>
                </a:moveTo>
                <a:lnTo>
                  <a:pt x="147757" y="230187"/>
                </a:lnTo>
                <a:cubicBezTo>
                  <a:pt x="149900" y="230187"/>
                  <a:pt x="152043" y="232092"/>
                  <a:pt x="152043" y="234378"/>
                </a:cubicBezTo>
                <a:cubicBezTo>
                  <a:pt x="152043" y="237045"/>
                  <a:pt x="149900" y="239331"/>
                  <a:pt x="147757" y="239331"/>
                </a:cubicBezTo>
                <a:lnTo>
                  <a:pt x="84891" y="239331"/>
                </a:lnTo>
                <a:cubicBezTo>
                  <a:pt x="82748" y="239331"/>
                  <a:pt x="80962" y="237045"/>
                  <a:pt x="80962" y="234378"/>
                </a:cubicBezTo>
                <a:cubicBezTo>
                  <a:pt x="80962" y="232092"/>
                  <a:pt x="82748" y="230187"/>
                  <a:pt x="84891" y="230187"/>
                </a:cubicBezTo>
                <a:close/>
                <a:moveTo>
                  <a:pt x="47443" y="208734"/>
                </a:moveTo>
                <a:cubicBezTo>
                  <a:pt x="41638" y="208734"/>
                  <a:pt x="37283" y="213088"/>
                  <a:pt x="37283" y="218531"/>
                </a:cubicBezTo>
                <a:cubicBezTo>
                  <a:pt x="37283" y="224336"/>
                  <a:pt x="41638" y="229054"/>
                  <a:pt x="47443" y="229054"/>
                </a:cubicBezTo>
                <a:cubicBezTo>
                  <a:pt x="52886" y="229054"/>
                  <a:pt x="57603" y="224336"/>
                  <a:pt x="57603" y="218531"/>
                </a:cubicBezTo>
                <a:cubicBezTo>
                  <a:pt x="57603" y="213088"/>
                  <a:pt x="52886" y="208734"/>
                  <a:pt x="47443" y="208734"/>
                </a:cubicBezTo>
                <a:close/>
                <a:moveTo>
                  <a:pt x="131358" y="200025"/>
                </a:moveTo>
                <a:lnTo>
                  <a:pt x="177841" y="200025"/>
                </a:lnTo>
                <a:cubicBezTo>
                  <a:pt x="180020" y="200025"/>
                  <a:pt x="182199" y="201930"/>
                  <a:pt x="182199" y="204597"/>
                </a:cubicBezTo>
                <a:cubicBezTo>
                  <a:pt x="182199" y="207264"/>
                  <a:pt x="180020" y="209169"/>
                  <a:pt x="177841" y="209169"/>
                </a:cubicBezTo>
                <a:lnTo>
                  <a:pt x="131358" y="209169"/>
                </a:lnTo>
                <a:cubicBezTo>
                  <a:pt x="128816" y="209169"/>
                  <a:pt x="127000" y="207264"/>
                  <a:pt x="127000" y="204597"/>
                </a:cubicBezTo>
                <a:cubicBezTo>
                  <a:pt x="127000" y="201930"/>
                  <a:pt x="128816" y="200025"/>
                  <a:pt x="131358" y="200025"/>
                </a:cubicBezTo>
                <a:close/>
                <a:moveTo>
                  <a:pt x="84931" y="200025"/>
                </a:moveTo>
                <a:lnTo>
                  <a:pt x="108022" y="200025"/>
                </a:lnTo>
                <a:cubicBezTo>
                  <a:pt x="110547" y="200025"/>
                  <a:pt x="112351" y="201930"/>
                  <a:pt x="112351" y="204597"/>
                </a:cubicBezTo>
                <a:cubicBezTo>
                  <a:pt x="112351" y="207264"/>
                  <a:pt x="110547" y="209169"/>
                  <a:pt x="108022" y="209169"/>
                </a:cubicBezTo>
                <a:lnTo>
                  <a:pt x="84931" y="209169"/>
                </a:lnTo>
                <a:cubicBezTo>
                  <a:pt x="82766" y="209169"/>
                  <a:pt x="80962" y="207264"/>
                  <a:pt x="80962" y="204597"/>
                </a:cubicBezTo>
                <a:cubicBezTo>
                  <a:pt x="80962" y="201930"/>
                  <a:pt x="82766" y="200025"/>
                  <a:pt x="84931" y="200025"/>
                </a:cubicBezTo>
                <a:close/>
                <a:moveTo>
                  <a:pt x="47443" y="200025"/>
                </a:moveTo>
                <a:cubicBezTo>
                  <a:pt x="57603" y="200025"/>
                  <a:pt x="66312" y="208371"/>
                  <a:pt x="66312" y="218531"/>
                </a:cubicBezTo>
                <a:cubicBezTo>
                  <a:pt x="66312" y="229054"/>
                  <a:pt x="57603" y="237762"/>
                  <a:pt x="47443" y="237762"/>
                </a:cubicBezTo>
                <a:cubicBezTo>
                  <a:pt x="36920" y="237762"/>
                  <a:pt x="28575" y="229054"/>
                  <a:pt x="28575" y="218531"/>
                </a:cubicBezTo>
                <a:cubicBezTo>
                  <a:pt x="28575" y="208371"/>
                  <a:pt x="36920" y="200025"/>
                  <a:pt x="47443" y="200025"/>
                </a:cubicBezTo>
                <a:close/>
                <a:moveTo>
                  <a:pt x="153506" y="171450"/>
                </a:moveTo>
                <a:lnTo>
                  <a:pt x="176338" y="171450"/>
                </a:lnTo>
                <a:cubicBezTo>
                  <a:pt x="178478" y="171450"/>
                  <a:pt x="180619" y="173355"/>
                  <a:pt x="180619" y="176022"/>
                </a:cubicBezTo>
                <a:cubicBezTo>
                  <a:pt x="180619" y="178689"/>
                  <a:pt x="178478" y="180594"/>
                  <a:pt x="176338" y="180594"/>
                </a:cubicBezTo>
                <a:lnTo>
                  <a:pt x="153506" y="180594"/>
                </a:lnTo>
                <a:cubicBezTo>
                  <a:pt x="151009" y="180594"/>
                  <a:pt x="149225" y="178689"/>
                  <a:pt x="149225" y="176022"/>
                </a:cubicBezTo>
                <a:cubicBezTo>
                  <a:pt x="149225" y="173355"/>
                  <a:pt x="151009" y="171450"/>
                  <a:pt x="153506" y="171450"/>
                </a:cubicBezTo>
                <a:close/>
                <a:moveTo>
                  <a:pt x="84868" y="171450"/>
                </a:moveTo>
                <a:lnTo>
                  <a:pt x="130321" y="171450"/>
                </a:lnTo>
                <a:cubicBezTo>
                  <a:pt x="132807" y="171450"/>
                  <a:pt x="134582" y="173355"/>
                  <a:pt x="134582" y="176022"/>
                </a:cubicBezTo>
                <a:cubicBezTo>
                  <a:pt x="134582" y="178689"/>
                  <a:pt x="132807" y="180594"/>
                  <a:pt x="130321" y="180594"/>
                </a:cubicBezTo>
                <a:lnTo>
                  <a:pt x="84868" y="180594"/>
                </a:lnTo>
                <a:cubicBezTo>
                  <a:pt x="82738" y="180594"/>
                  <a:pt x="80962" y="178689"/>
                  <a:pt x="80962" y="176022"/>
                </a:cubicBezTo>
                <a:cubicBezTo>
                  <a:pt x="80962" y="173355"/>
                  <a:pt x="82738" y="171450"/>
                  <a:pt x="84868" y="171450"/>
                </a:cubicBezTo>
                <a:close/>
                <a:moveTo>
                  <a:pt x="47443" y="151584"/>
                </a:moveTo>
                <a:cubicBezTo>
                  <a:pt x="41638" y="151584"/>
                  <a:pt x="37283" y="155938"/>
                  <a:pt x="37283" y="161744"/>
                </a:cubicBezTo>
                <a:cubicBezTo>
                  <a:pt x="37283" y="167549"/>
                  <a:pt x="41638" y="171904"/>
                  <a:pt x="47443" y="171904"/>
                </a:cubicBezTo>
                <a:cubicBezTo>
                  <a:pt x="52886" y="171904"/>
                  <a:pt x="57603" y="167549"/>
                  <a:pt x="57603" y="161744"/>
                </a:cubicBezTo>
                <a:cubicBezTo>
                  <a:pt x="57603" y="155938"/>
                  <a:pt x="52886" y="151584"/>
                  <a:pt x="47443" y="151584"/>
                </a:cubicBezTo>
                <a:close/>
                <a:moveTo>
                  <a:pt x="131358" y="142875"/>
                </a:moveTo>
                <a:lnTo>
                  <a:pt x="177841" y="142875"/>
                </a:lnTo>
                <a:cubicBezTo>
                  <a:pt x="180020" y="142875"/>
                  <a:pt x="182199" y="145161"/>
                  <a:pt x="182199" y="147447"/>
                </a:cubicBezTo>
                <a:cubicBezTo>
                  <a:pt x="182199" y="150114"/>
                  <a:pt x="180020" y="152019"/>
                  <a:pt x="177841" y="152019"/>
                </a:cubicBezTo>
                <a:lnTo>
                  <a:pt x="131358" y="152019"/>
                </a:lnTo>
                <a:cubicBezTo>
                  <a:pt x="128816" y="152019"/>
                  <a:pt x="127000" y="150114"/>
                  <a:pt x="127000" y="147447"/>
                </a:cubicBezTo>
                <a:cubicBezTo>
                  <a:pt x="127000" y="145161"/>
                  <a:pt x="128816" y="142875"/>
                  <a:pt x="131358" y="142875"/>
                </a:cubicBezTo>
                <a:close/>
                <a:moveTo>
                  <a:pt x="84931" y="142875"/>
                </a:moveTo>
                <a:lnTo>
                  <a:pt x="108022" y="142875"/>
                </a:lnTo>
                <a:cubicBezTo>
                  <a:pt x="110547" y="142875"/>
                  <a:pt x="112351" y="145161"/>
                  <a:pt x="112351" y="147447"/>
                </a:cubicBezTo>
                <a:cubicBezTo>
                  <a:pt x="112351" y="150114"/>
                  <a:pt x="110547" y="152019"/>
                  <a:pt x="108022" y="152019"/>
                </a:cubicBezTo>
                <a:lnTo>
                  <a:pt x="84931" y="152019"/>
                </a:lnTo>
                <a:cubicBezTo>
                  <a:pt x="82766" y="152019"/>
                  <a:pt x="80962" y="150114"/>
                  <a:pt x="80962" y="147447"/>
                </a:cubicBezTo>
                <a:cubicBezTo>
                  <a:pt x="80962" y="145161"/>
                  <a:pt x="82766" y="142875"/>
                  <a:pt x="84931" y="142875"/>
                </a:cubicBezTo>
                <a:close/>
                <a:moveTo>
                  <a:pt x="47443" y="142875"/>
                </a:moveTo>
                <a:cubicBezTo>
                  <a:pt x="57603" y="142875"/>
                  <a:pt x="66312" y="151221"/>
                  <a:pt x="66312" y="161744"/>
                </a:cubicBezTo>
                <a:cubicBezTo>
                  <a:pt x="66312" y="171904"/>
                  <a:pt x="57603" y="180612"/>
                  <a:pt x="47443" y="180612"/>
                </a:cubicBezTo>
                <a:cubicBezTo>
                  <a:pt x="36920" y="180612"/>
                  <a:pt x="28575" y="171904"/>
                  <a:pt x="28575" y="161744"/>
                </a:cubicBezTo>
                <a:cubicBezTo>
                  <a:pt x="28575" y="151221"/>
                  <a:pt x="36920" y="142875"/>
                  <a:pt x="47443" y="142875"/>
                </a:cubicBezTo>
                <a:close/>
                <a:moveTo>
                  <a:pt x="84943" y="114300"/>
                </a:moveTo>
                <a:lnTo>
                  <a:pt x="125471" y="114300"/>
                </a:lnTo>
                <a:cubicBezTo>
                  <a:pt x="128004" y="114300"/>
                  <a:pt x="129813" y="115954"/>
                  <a:pt x="129813" y="117938"/>
                </a:cubicBezTo>
                <a:cubicBezTo>
                  <a:pt x="129813" y="120253"/>
                  <a:pt x="128004" y="121906"/>
                  <a:pt x="125471" y="121906"/>
                </a:cubicBezTo>
                <a:lnTo>
                  <a:pt x="84943" y="121906"/>
                </a:lnTo>
                <a:cubicBezTo>
                  <a:pt x="82772" y="121906"/>
                  <a:pt x="80962" y="120253"/>
                  <a:pt x="80962" y="117938"/>
                </a:cubicBezTo>
                <a:cubicBezTo>
                  <a:pt x="80962" y="115954"/>
                  <a:pt x="82772" y="114300"/>
                  <a:pt x="84943" y="114300"/>
                </a:cubicBezTo>
                <a:close/>
                <a:moveTo>
                  <a:pt x="47443" y="94151"/>
                </a:moveTo>
                <a:cubicBezTo>
                  <a:pt x="41638" y="94151"/>
                  <a:pt x="37283" y="98913"/>
                  <a:pt x="37283" y="104409"/>
                </a:cubicBezTo>
                <a:cubicBezTo>
                  <a:pt x="37283" y="110270"/>
                  <a:pt x="41638" y="115033"/>
                  <a:pt x="47443" y="115033"/>
                </a:cubicBezTo>
                <a:cubicBezTo>
                  <a:pt x="52886" y="115033"/>
                  <a:pt x="57603" y="110270"/>
                  <a:pt x="57603" y="104409"/>
                </a:cubicBezTo>
                <a:cubicBezTo>
                  <a:pt x="57603" y="98913"/>
                  <a:pt x="52886" y="94151"/>
                  <a:pt x="47443" y="94151"/>
                </a:cubicBezTo>
                <a:close/>
                <a:moveTo>
                  <a:pt x="160011" y="85725"/>
                </a:moveTo>
                <a:lnTo>
                  <a:pt x="177756" y="85725"/>
                </a:lnTo>
                <a:cubicBezTo>
                  <a:pt x="179974" y="85725"/>
                  <a:pt x="182193" y="87379"/>
                  <a:pt x="182193" y="89693"/>
                </a:cubicBezTo>
                <a:cubicBezTo>
                  <a:pt x="182193" y="91678"/>
                  <a:pt x="179974" y="93331"/>
                  <a:pt x="177756" y="93331"/>
                </a:cubicBezTo>
                <a:lnTo>
                  <a:pt x="160011" y="93331"/>
                </a:lnTo>
                <a:cubicBezTo>
                  <a:pt x="157424" y="93331"/>
                  <a:pt x="155575" y="91678"/>
                  <a:pt x="155575" y="89693"/>
                </a:cubicBezTo>
                <a:cubicBezTo>
                  <a:pt x="155575" y="87379"/>
                  <a:pt x="157424" y="85725"/>
                  <a:pt x="160011" y="85725"/>
                </a:cubicBezTo>
                <a:close/>
                <a:moveTo>
                  <a:pt x="84912" y="85725"/>
                </a:moveTo>
                <a:lnTo>
                  <a:pt x="136619" y="85725"/>
                </a:lnTo>
                <a:cubicBezTo>
                  <a:pt x="139133" y="85725"/>
                  <a:pt x="140928" y="87379"/>
                  <a:pt x="140928" y="89693"/>
                </a:cubicBezTo>
                <a:cubicBezTo>
                  <a:pt x="140928" y="91678"/>
                  <a:pt x="139133" y="93331"/>
                  <a:pt x="136619" y="93331"/>
                </a:cubicBezTo>
                <a:lnTo>
                  <a:pt x="84912" y="93331"/>
                </a:lnTo>
                <a:cubicBezTo>
                  <a:pt x="82758" y="93331"/>
                  <a:pt x="80962" y="91678"/>
                  <a:pt x="80962" y="89693"/>
                </a:cubicBezTo>
                <a:cubicBezTo>
                  <a:pt x="80962" y="87379"/>
                  <a:pt x="82758" y="85725"/>
                  <a:pt x="84912" y="85725"/>
                </a:cubicBezTo>
                <a:close/>
                <a:moveTo>
                  <a:pt x="47443" y="85725"/>
                </a:moveTo>
                <a:cubicBezTo>
                  <a:pt x="57603" y="85725"/>
                  <a:pt x="66312" y="94151"/>
                  <a:pt x="66312" y="104409"/>
                </a:cubicBezTo>
                <a:cubicBezTo>
                  <a:pt x="66312" y="115033"/>
                  <a:pt x="57603" y="123459"/>
                  <a:pt x="47443" y="123459"/>
                </a:cubicBezTo>
                <a:cubicBezTo>
                  <a:pt x="36920" y="123459"/>
                  <a:pt x="28575" y="115033"/>
                  <a:pt x="28575" y="104409"/>
                </a:cubicBezTo>
                <a:cubicBezTo>
                  <a:pt x="28575" y="94151"/>
                  <a:pt x="36920" y="85725"/>
                  <a:pt x="47443" y="85725"/>
                </a:cubicBezTo>
                <a:close/>
                <a:moveTo>
                  <a:pt x="32861" y="57150"/>
                </a:moveTo>
                <a:lnTo>
                  <a:pt x="95369" y="57150"/>
                </a:lnTo>
                <a:cubicBezTo>
                  <a:pt x="97869" y="57150"/>
                  <a:pt x="99655" y="59055"/>
                  <a:pt x="99655" y="61722"/>
                </a:cubicBezTo>
                <a:cubicBezTo>
                  <a:pt x="99655" y="64008"/>
                  <a:pt x="97869" y="66294"/>
                  <a:pt x="95369" y="66294"/>
                </a:cubicBezTo>
                <a:lnTo>
                  <a:pt x="32861" y="66294"/>
                </a:lnTo>
                <a:cubicBezTo>
                  <a:pt x="30361" y="66294"/>
                  <a:pt x="28575" y="64008"/>
                  <a:pt x="28575" y="61722"/>
                </a:cubicBezTo>
                <a:cubicBezTo>
                  <a:pt x="28575" y="59055"/>
                  <a:pt x="30361" y="57150"/>
                  <a:pt x="32861" y="57150"/>
                </a:cubicBezTo>
                <a:close/>
                <a:moveTo>
                  <a:pt x="262145" y="37721"/>
                </a:moveTo>
                <a:lnTo>
                  <a:pt x="262145" y="234946"/>
                </a:lnTo>
                <a:lnTo>
                  <a:pt x="276671" y="234946"/>
                </a:lnTo>
                <a:lnTo>
                  <a:pt x="276671" y="37721"/>
                </a:lnTo>
                <a:lnTo>
                  <a:pt x="262145" y="37721"/>
                </a:lnTo>
                <a:close/>
                <a:moveTo>
                  <a:pt x="238903" y="37721"/>
                </a:moveTo>
                <a:lnTo>
                  <a:pt x="238903" y="234946"/>
                </a:lnTo>
                <a:lnTo>
                  <a:pt x="253429" y="234946"/>
                </a:lnTo>
                <a:lnTo>
                  <a:pt x="253429" y="37721"/>
                </a:lnTo>
                <a:lnTo>
                  <a:pt x="238903" y="37721"/>
                </a:lnTo>
                <a:close/>
                <a:moveTo>
                  <a:pt x="83677" y="28575"/>
                </a:moveTo>
                <a:lnTo>
                  <a:pt x="119165" y="28575"/>
                </a:lnTo>
                <a:cubicBezTo>
                  <a:pt x="121674" y="28575"/>
                  <a:pt x="123467" y="30480"/>
                  <a:pt x="123467" y="33147"/>
                </a:cubicBezTo>
                <a:cubicBezTo>
                  <a:pt x="123467" y="35814"/>
                  <a:pt x="121674" y="37719"/>
                  <a:pt x="119165" y="37719"/>
                </a:cubicBezTo>
                <a:lnTo>
                  <a:pt x="83677" y="37719"/>
                </a:lnTo>
                <a:cubicBezTo>
                  <a:pt x="81168" y="37719"/>
                  <a:pt x="79375" y="35814"/>
                  <a:pt x="79375" y="33147"/>
                </a:cubicBezTo>
                <a:cubicBezTo>
                  <a:pt x="79375" y="30480"/>
                  <a:pt x="81168" y="28575"/>
                  <a:pt x="83677" y="28575"/>
                </a:cubicBezTo>
                <a:close/>
                <a:moveTo>
                  <a:pt x="32913" y="28575"/>
                </a:moveTo>
                <a:lnTo>
                  <a:pt x="60387" y="28575"/>
                </a:lnTo>
                <a:cubicBezTo>
                  <a:pt x="62918" y="28575"/>
                  <a:pt x="64725" y="30480"/>
                  <a:pt x="64725" y="33147"/>
                </a:cubicBezTo>
                <a:cubicBezTo>
                  <a:pt x="64725" y="35814"/>
                  <a:pt x="62918" y="37719"/>
                  <a:pt x="60387" y="37719"/>
                </a:cubicBezTo>
                <a:lnTo>
                  <a:pt x="32913" y="37719"/>
                </a:lnTo>
                <a:cubicBezTo>
                  <a:pt x="30382" y="37719"/>
                  <a:pt x="28575" y="35814"/>
                  <a:pt x="28575" y="33147"/>
                </a:cubicBezTo>
                <a:cubicBezTo>
                  <a:pt x="28575" y="30480"/>
                  <a:pt x="30382" y="28575"/>
                  <a:pt x="32913" y="28575"/>
                </a:cubicBezTo>
                <a:close/>
                <a:moveTo>
                  <a:pt x="152041" y="14729"/>
                </a:moveTo>
                <a:lnTo>
                  <a:pt x="152041" y="57479"/>
                </a:lnTo>
                <a:lnTo>
                  <a:pt x="194454" y="57479"/>
                </a:lnTo>
                <a:lnTo>
                  <a:pt x="152041" y="14729"/>
                </a:lnTo>
                <a:close/>
                <a:moveTo>
                  <a:pt x="246166" y="8622"/>
                </a:moveTo>
                <a:cubicBezTo>
                  <a:pt x="242171" y="8622"/>
                  <a:pt x="238903" y="11855"/>
                  <a:pt x="238903" y="15807"/>
                </a:cubicBezTo>
                <a:lnTo>
                  <a:pt x="238903" y="29099"/>
                </a:lnTo>
                <a:lnTo>
                  <a:pt x="276671" y="29099"/>
                </a:lnTo>
                <a:lnTo>
                  <a:pt x="276671" y="15807"/>
                </a:lnTo>
                <a:cubicBezTo>
                  <a:pt x="276671" y="14010"/>
                  <a:pt x="275582" y="12214"/>
                  <a:pt x="274492" y="10777"/>
                </a:cubicBezTo>
                <a:cubicBezTo>
                  <a:pt x="273040" y="9340"/>
                  <a:pt x="271224" y="8622"/>
                  <a:pt x="269408" y="8622"/>
                </a:cubicBezTo>
                <a:lnTo>
                  <a:pt x="246166" y="8622"/>
                </a:lnTo>
                <a:close/>
                <a:moveTo>
                  <a:pt x="8626" y="8622"/>
                </a:moveTo>
                <a:lnTo>
                  <a:pt x="8626" y="275181"/>
                </a:lnTo>
                <a:lnTo>
                  <a:pt x="200564" y="275181"/>
                </a:lnTo>
                <a:lnTo>
                  <a:pt x="200564" y="66101"/>
                </a:lnTo>
                <a:lnTo>
                  <a:pt x="147728" y="66101"/>
                </a:lnTo>
                <a:cubicBezTo>
                  <a:pt x="145571" y="66101"/>
                  <a:pt x="143414" y="63945"/>
                  <a:pt x="143414" y="61790"/>
                </a:cubicBezTo>
                <a:lnTo>
                  <a:pt x="143414" y="8622"/>
                </a:lnTo>
                <a:lnTo>
                  <a:pt x="8626" y="8622"/>
                </a:lnTo>
                <a:close/>
                <a:moveTo>
                  <a:pt x="246166" y="0"/>
                </a:moveTo>
                <a:lnTo>
                  <a:pt x="269408" y="0"/>
                </a:lnTo>
                <a:cubicBezTo>
                  <a:pt x="273766" y="0"/>
                  <a:pt x="277398" y="1796"/>
                  <a:pt x="280303" y="4670"/>
                </a:cubicBezTo>
                <a:cubicBezTo>
                  <a:pt x="283571" y="7544"/>
                  <a:pt x="285024" y="11855"/>
                  <a:pt x="285024" y="15807"/>
                </a:cubicBezTo>
                <a:lnTo>
                  <a:pt x="285387" y="239257"/>
                </a:lnTo>
                <a:cubicBezTo>
                  <a:pt x="285387" y="240334"/>
                  <a:pt x="285024" y="240694"/>
                  <a:pt x="284661" y="241412"/>
                </a:cubicBezTo>
                <a:lnTo>
                  <a:pt x="261782" y="281647"/>
                </a:lnTo>
                <a:cubicBezTo>
                  <a:pt x="261056" y="283084"/>
                  <a:pt x="259603" y="283803"/>
                  <a:pt x="258150" y="283803"/>
                </a:cubicBezTo>
                <a:cubicBezTo>
                  <a:pt x="256335" y="283803"/>
                  <a:pt x="254882" y="283084"/>
                  <a:pt x="254156" y="281647"/>
                </a:cubicBezTo>
                <a:lnTo>
                  <a:pt x="230914" y="241412"/>
                </a:lnTo>
                <a:cubicBezTo>
                  <a:pt x="230550" y="240694"/>
                  <a:pt x="230550" y="240334"/>
                  <a:pt x="230550" y="239257"/>
                </a:cubicBezTo>
                <a:lnTo>
                  <a:pt x="230187" y="15807"/>
                </a:lnTo>
                <a:cubicBezTo>
                  <a:pt x="230187" y="7185"/>
                  <a:pt x="237450" y="0"/>
                  <a:pt x="246166" y="0"/>
                </a:cubicBezTo>
                <a:close/>
                <a:moveTo>
                  <a:pt x="4313" y="0"/>
                </a:moveTo>
                <a:lnTo>
                  <a:pt x="147728" y="0"/>
                </a:lnTo>
                <a:cubicBezTo>
                  <a:pt x="148806" y="0"/>
                  <a:pt x="149884" y="359"/>
                  <a:pt x="150603" y="1437"/>
                </a:cubicBezTo>
                <a:lnTo>
                  <a:pt x="208113" y="58916"/>
                </a:lnTo>
                <a:cubicBezTo>
                  <a:pt x="208831" y="59634"/>
                  <a:pt x="209191" y="60712"/>
                  <a:pt x="209191" y="61790"/>
                </a:cubicBezTo>
                <a:lnTo>
                  <a:pt x="209191" y="279492"/>
                </a:lnTo>
                <a:cubicBezTo>
                  <a:pt x="209191" y="282007"/>
                  <a:pt x="207394" y="283803"/>
                  <a:pt x="205237" y="283803"/>
                </a:cubicBezTo>
                <a:lnTo>
                  <a:pt x="4313" y="283803"/>
                </a:lnTo>
                <a:cubicBezTo>
                  <a:pt x="1797" y="283803"/>
                  <a:pt x="0" y="282007"/>
                  <a:pt x="0" y="279492"/>
                </a:cubicBezTo>
                <a:lnTo>
                  <a:pt x="0" y="4670"/>
                </a:lnTo>
                <a:cubicBezTo>
                  <a:pt x="0" y="1796"/>
                  <a:pt x="1797" y="0"/>
                  <a:pt x="43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endParaRPr lang="en-US" sz="90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FC689D4-1E3C-4C7C-9FAF-5A1BFA62682A}"/>
              </a:ext>
            </a:extLst>
          </p:cNvPr>
          <p:cNvSpPr txBox="1"/>
          <p:nvPr/>
        </p:nvSpPr>
        <p:spPr>
          <a:xfrm>
            <a:off x="1620117" y="15541"/>
            <a:ext cx="1042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000" b="1" cap="all" dirty="0">
                <a:solidFill>
                  <a:schemeClr val="tx2"/>
                </a:solidFill>
                <a:cs typeface="Poppins" pitchFamily="2" charset="77"/>
              </a:rPr>
              <a:t>2.1.1. </a:t>
            </a:r>
            <a:r>
              <a:rPr lang="lv-LV" sz="3000" b="1" cap="all" dirty="0" err="1">
                <a:solidFill>
                  <a:schemeClr val="tx2"/>
                </a:solidFill>
                <a:cs typeface="Poppins" pitchFamily="2" charset="77"/>
              </a:rPr>
              <a:t>sam</a:t>
            </a:r>
            <a:r>
              <a:rPr lang="lv-LV" sz="3000" b="1" cap="all" dirty="0">
                <a:solidFill>
                  <a:schemeClr val="tx2"/>
                </a:solidFill>
                <a:cs typeface="Poppins" pitchFamily="2" charset="77"/>
              </a:rPr>
              <a:t> «Energoefektivitātes veicināšana un siltumnīcefekta gāzu emisiju samazināšana»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B02529C-8758-4BA5-9D16-87A7D7CC4296}"/>
              </a:ext>
            </a:extLst>
          </p:cNvPr>
          <p:cNvSpPr/>
          <p:nvPr/>
        </p:nvSpPr>
        <p:spPr>
          <a:xfrm>
            <a:off x="0" y="1"/>
            <a:ext cx="1816019" cy="68681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015743BB-6B3E-4665-BF5E-EF8328A3656A}"/>
              </a:ext>
            </a:extLst>
          </p:cNvPr>
          <p:cNvSpPr/>
          <p:nvPr/>
        </p:nvSpPr>
        <p:spPr>
          <a:xfrm>
            <a:off x="239010" y="2363926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E19EDA4-38C2-40F6-ABE1-C0B0C7CF313F}"/>
              </a:ext>
            </a:extLst>
          </p:cNvPr>
          <p:cNvSpPr txBox="1"/>
          <p:nvPr/>
        </p:nvSpPr>
        <p:spPr>
          <a:xfrm>
            <a:off x="-60835" y="4121558"/>
            <a:ext cx="1937688" cy="6052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Energoefektivitāte</a:t>
            </a:r>
          </a:p>
          <a:p>
            <a:pPr algn="ctr">
              <a:lnSpc>
                <a:spcPts val="2000"/>
              </a:lnSpc>
            </a:pPr>
            <a:r>
              <a:rPr lang="lv-LV" sz="1400" dirty="0">
                <a:solidFill>
                  <a:schemeClr val="bg1">
                    <a:lumMod val="95000"/>
                  </a:schemeClr>
                </a:solidFill>
              </a:rPr>
              <a:t>NAP 283</a:t>
            </a:r>
          </a:p>
        </p:txBody>
      </p:sp>
      <p:sp>
        <p:nvSpPr>
          <p:cNvPr id="2" name="Freeform 62">
            <a:extLst>
              <a:ext uri="{FF2B5EF4-FFF2-40B4-BE49-F238E27FC236}">
                <a16:creationId xmlns:a16="http://schemas.microsoft.com/office/drawing/2014/main" id="{DDACD644-FAF6-488A-9C67-82E4FDFB8FEF}"/>
              </a:ext>
            </a:extLst>
          </p:cNvPr>
          <p:cNvSpPr>
            <a:spLocks noEditPoints="1"/>
          </p:cNvSpPr>
          <p:nvPr/>
        </p:nvSpPr>
        <p:spPr bwMode="auto">
          <a:xfrm>
            <a:off x="467622" y="2836806"/>
            <a:ext cx="771657" cy="541947"/>
          </a:xfrm>
          <a:custGeom>
            <a:avLst/>
            <a:gdLst>
              <a:gd name="T0" fmla="*/ 175 w 176"/>
              <a:gd name="T1" fmla="*/ 85 h 176"/>
              <a:gd name="T2" fmla="*/ 144 w 176"/>
              <a:gd name="T3" fmla="*/ 54 h 176"/>
              <a:gd name="T4" fmla="*/ 144 w 176"/>
              <a:gd name="T5" fmla="*/ 12 h 176"/>
              <a:gd name="T6" fmla="*/ 140 w 176"/>
              <a:gd name="T7" fmla="*/ 8 h 176"/>
              <a:gd name="T8" fmla="*/ 116 w 176"/>
              <a:gd name="T9" fmla="*/ 8 h 176"/>
              <a:gd name="T10" fmla="*/ 112 w 176"/>
              <a:gd name="T11" fmla="*/ 12 h 176"/>
              <a:gd name="T12" fmla="*/ 112 w 176"/>
              <a:gd name="T13" fmla="*/ 22 h 176"/>
              <a:gd name="T14" fmla="*/ 91 w 176"/>
              <a:gd name="T15" fmla="*/ 1 h 176"/>
              <a:gd name="T16" fmla="*/ 88 w 176"/>
              <a:gd name="T17" fmla="*/ 0 h 176"/>
              <a:gd name="T18" fmla="*/ 85 w 176"/>
              <a:gd name="T19" fmla="*/ 1 h 176"/>
              <a:gd name="T20" fmla="*/ 1 w 176"/>
              <a:gd name="T21" fmla="*/ 85 h 176"/>
              <a:gd name="T22" fmla="*/ 0 w 176"/>
              <a:gd name="T23" fmla="*/ 88 h 176"/>
              <a:gd name="T24" fmla="*/ 4 w 176"/>
              <a:gd name="T25" fmla="*/ 92 h 176"/>
              <a:gd name="T26" fmla="*/ 7 w 176"/>
              <a:gd name="T27" fmla="*/ 91 h 176"/>
              <a:gd name="T28" fmla="*/ 24 w 176"/>
              <a:gd name="T29" fmla="*/ 74 h 176"/>
              <a:gd name="T30" fmla="*/ 24 w 176"/>
              <a:gd name="T31" fmla="*/ 172 h 176"/>
              <a:gd name="T32" fmla="*/ 28 w 176"/>
              <a:gd name="T33" fmla="*/ 176 h 176"/>
              <a:gd name="T34" fmla="*/ 148 w 176"/>
              <a:gd name="T35" fmla="*/ 176 h 176"/>
              <a:gd name="T36" fmla="*/ 152 w 176"/>
              <a:gd name="T37" fmla="*/ 172 h 176"/>
              <a:gd name="T38" fmla="*/ 152 w 176"/>
              <a:gd name="T39" fmla="*/ 74 h 176"/>
              <a:gd name="T40" fmla="*/ 169 w 176"/>
              <a:gd name="T41" fmla="*/ 91 h 176"/>
              <a:gd name="T42" fmla="*/ 172 w 176"/>
              <a:gd name="T43" fmla="*/ 92 h 176"/>
              <a:gd name="T44" fmla="*/ 176 w 176"/>
              <a:gd name="T45" fmla="*/ 88 h 176"/>
              <a:gd name="T46" fmla="*/ 175 w 176"/>
              <a:gd name="T47" fmla="*/ 85 h 176"/>
              <a:gd name="T48" fmla="*/ 120 w 176"/>
              <a:gd name="T49" fmla="*/ 16 h 176"/>
              <a:gd name="T50" fmla="*/ 136 w 176"/>
              <a:gd name="T51" fmla="*/ 16 h 176"/>
              <a:gd name="T52" fmla="*/ 136 w 176"/>
              <a:gd name="T53" fmla="*/ 46 h 176"/>
              <a:gd name="T54" fmla="*/ 120 w 176"/>
              <a:gd name="T55" fmla="*/ 30 h 176"/>
              <a:gd name="T56" fmla="*/ 120 w 176"/>
              <a:gd name="T57" fmla="*/ 16 h 176"/>
              <a:gd name="T58" fmla="*/ 64 w 176"/>
              <a:gd name="T59" fmla="*/ 168 h 176"/>
              <a:gd name="T60" fmla="*/ 32 w 176"/>
              <a:gd name="T61" fmla="*/ 168 h 176"/>
              <a:gd name="T62" fmla="*/ 32 w 176"/>
              <a:gd name="T63" fmla="*/ 160 h 176"/>
              <a:gd name="T64" fmla="*/ 64 w 176"/>
              <a:gd name="T65" fmla="*/ 160 h 176"/>
              <a:gd name="T66" fmla="*/ 64 w 176"/>
              <a:gd name="T67" fmla="*/ 168 h 176"/>
              <a:gd name="T68" fmla="*/ 104 w 176"/>
              <a:gd name="T69" fmla="*/ 168 h 176"/>
              <a:gd name="T70" fmla="*/ 72 w 176"/>
              <a:gd name="T71" fmla="*/ 168 h 176"/>
              <a:gd name="T72" fmla="*/ 72 w 176"/>
              <a:gd name="T73" fmla="*/ 104 h 176"/>
              <a:gd name="T74" fmla="*/ 104 w 176"/>
              <a:gd name="T75" fmla="*/ 104 h 176"/>
              <a:gd name="T76" fmla="*/ 104 w 176"/>
              <a:gd name="T77" fmla="*/ 168 h 176"/>
              <a:gd name="T78" fmla="*/ 144 w 176"/>
              <a:gd name="T79" fmla="*/ 168 h 176"/>
              <a:gd name="T80" fmla="*/ 112 w 176"/>
              <a:gd name="T81" fmla="*/ 168 h 176"/>
              <a:gd name="T82" fmla="*/ 112 w 176"/>
              <a:gd name="T83" fmla="*/ 160 h 176"/>
              <a:gd name="T84" fmla="*/ 144 w 176"/>
              <a:gd name="T85" fmla="*/ 160 h 176"/>
              <a:gd name="T86" fmla="*/ 144 w 176"/>
              <a:gd name="T87" fmla="*/ 168 h 176"/>
              <a:gd name="T88" fmla="*/ 144 w 176"/>
              <a:gd name="T89" fmla="*/ 152 h 176"/>
              <a:gd name="T90" fmla="*/ 112 w 176"/>
              <a:gd name="T91" fmla="*/ 152 h 176"/>
              <a:gd name="T92" fmla="*/ 112 w 176"/>
              <a:gd name="T93" fmla="*/ 100 h 176"/>
              <a:gd name="T94" fmla="*/ 108 w 176"/>
              <a:gd name="T95" fmla="*/ 96 h 176"/>
              <a:gd name="T96" fmla="*/ 68 w 176"/>
              <a:gd name="T97" fmla="*/ 96 h 176"/>
              <a:gd name="T98" fmla="*/ 64 w 176"/>
              <a:gd name="T99" fmla="*/ 100 h 176"/>
              <a:gd name="T100" fmla="*/ 64 w 176"/>
              <a:gd name="T101" fmla="*/ 152 h 176"/>
              <a:gd name="T102" fmla="*/ 32 w 176"/>
              <a:gd name="T103" fmla="*/ 152 h 176"/>
              <a:gd name="T104" fmla="*/ 32 w 176"/>
              <a:gd name="T105" fmla="*/ 66 h 176"/>
              <a:gd name="T106" fmla="*/ 88 w 176"/>
              <a:gd name="T107" fmla="*/ 10 h 176"/>
              <a:gd name="T108" fmla="*/ 144 w 176"/>
              <a:gd name="T109" fmla="*/ 66 h 176"/>
              <a:gd name="T110" fmla="*/ 144 w 176"/>
              <a:gd name="T111" fmla="*/ 152 h 176"/>
              <a:gd name="T112" fmla="*/ 92 w 176"/>
              <a:gd name="T113" fmla="*/ 144 h 176"/>
              <a:gd name="T114" fmla="*/ 96 w 176"/>
              <a:gd name="T115" fmla="*/ 140 h 176"/>
              <a:gd name="T116" fmla="*/ 92 w 176"/>
              <a:gd name="T117" fmla="*/ 136 h 176"/>
              <a:gd name="T118" fmla="*/ 88 w 176"/>
              <a:gd name="T119" fmla="*/ 140 h 176"/>
              <a:gd name="T120" fmla="*/ 92 w 176"/>
              <a:gd name="T121" fmla="*/ 14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6" h="176">
                <a:moveTo>
                  <a:pt x="175" y="85"/>
                </a:moveTo>
                <a:cubicBezTo>
                  <a:pt x="144" y="54"/>
                  <a:pt x="144" y="54"/>
                  <a:pt x="144" y="54"/>
                </a:cubicBezTo>
                <a:cubicBezTo>
                  <a:pt x="144" y="12"/>
                  <a:pt x="144" y="12"/>
                  <a:pt x="144" y="12"/>
                </a:cubicBezTo>
                <a:cubicBezTo>
                  <a:pt x="144" y="10"/>
                  <a:pt x="142" y="8"/>
                  <a:pt x="140" y="8"/>
                </a:cubicBezTo>
                <a:cubicBezTo>
                  <a:pt x="116" y="8"/>
                  <a:pt x="116" y="8"/>
                  <a:pt x="116" y="8"/>
                </a:cubicBezTo>
                <a:cubicBezTo>
                  <a:pt x="114" y="8"/>
                  <a:pt x="112" y="10"/>
                  <a:pt x="112" y="12"/>
                </a:cubicBezTo>
                <a:cubicBezTo>
                  <a:pt x="112" y="22"/>
                  <a:pt x="112" y="22"/>
                  <a:pt x="112" y="22"/>
                </a:cubicBezTo>
                <a:cubicBezTo>
                  <a:pt x="91" y="1"/>
                  <a:pt x="91" y="1"/>
                  <a:pt x="91" y="1"/>
                </a:cubicBezTo>
                <a:cubicBezTo>
                  <a:pt x="90" y="0"/>
                  <a:pt x="89" y="0"/>
                  <a:pt x="88" y="0"/>
                </a:cubicBezTo>
                <a:cubicBezTo>
                  <a:pt x="87" y="0"/>
                  <a:pt x="86" y="0"/>
                  <a:pt x="85" y="1"/>
                </a:cubicBezTo>
                <a:cubicBezTo>
                  <a:pt x="1" y="85"/>
                  <a:pt x="1" y="85"/>
                  <a:pt x="1" y="85"/>
                </a:cubicBezTo>
                <a:cubicBezTo>
                  <a:pt x="0" y="86"/>
                  <a:pt x="0" y="87"/>
                  <a:pt x="0" y="88"/>
                </a:cubicBezTo>
                <a:cubicBezTo>
                  <a:pt x="0" y="90"/>
                  <a:pt x="2" y="92"/>
                  <a:pt x="4" y="92"/>
                </a:cubicBezTo>
                <a:cubicBezTo>
                  <a:pt x="5" y="92"/>
                  <a:pt x="6" y="92"/>
                  <a:pt x="7" y="91"/>
                </a:cubicBezTo>
                <a:cubicBezTo>
                  <a:pt x="24" y="74"/>
                  <a:pt x="24" y="74"/>
                  <a:pt x="24" y="74"/>
                </a:cubicBezTo>
                <a:cubicBezTo>
                  <a:pt x="24" y="172"/>
                  <a:pt x="24" y="172"/>
                  <a:pt x="24" y="172"/>
                </a:cubicBezTo>
                <a:cubicBezTo>
                  <a:pt x="24" y="174"/>
                  <a:pt x="26" y="176"/>
                  <a:pt x="28" y="176"/>
                </a:cubicBezTo>
                <a:cubicBezTo>
                  <a:pt x="148" y="176"/>
                  <a:pt x="148" y="176"/>
                  <a:pt x="148" y="176"/>
                </a:cubicBezTo>
                <a:cubicBezTo>
                  <a:pt x="150" y="176"/>
                  <a:pt x="152" y="174"/>
                  <a:pt x="152" y="172"/>
                </a:cubicBezTo>
                <a:cubicBezTo>
                  <a:pt x="152" y="74"/>
                  <a:pt x="152" y="74"/>
                  <a:pt x="152" y="74"/>
                </a:cubicBezTo>
                <a:cubicBezTo>
                  <a:pt x="169" y="91"/>
                  <a:pt x="169" y="91"/>
                  <a:pt x="169" y="91"/>
                </a:cubicBezTo>
                <a:cubicBezTo>
                  <a:pt x="170" y="92"/>
                  <a:pt x="171" y="92"/>
                  <a:pt x="172" y="92"/>
                </a:cubicBezTo>
                <a:cubicBezTo>
                  <a:pt x="174" y="92"/>
                  <a:pt x="176" y="90"/>
                  <a:pt x="176" y="88"/>
                </a:cubicBezTo>
                <a:cubicBezTo>
                  <a:pt x="176" y="87"/>
                  <a:pt x="176" y="86"/>
                  <a:pt x="175" y="85"/>
                </a:cubicBezTo>
                <a:moveTo>
                  <a:pt x="120" y="16"/>
                </a:moveTo>
                <a:cubicBezTo>
                  <a:pt x="136" y="16"/>
                  <a:pt x="136" y="16"/>
                  <a:pt x="136" y="16"/>
                </a:cubicBezTo>
                <a:cubicBezTo>
                  <a:pt x="136" y="46"/>
                  <a:pt x="136" y="46"/>
                  <a:pt x="136" y="46"/>
                </a:cubicBezTo>
                <a:cubicBezTo>
                  <a:pt x="120" y="30"/>
                  <a:pt x="120" y="30"/>
                  <a:pt x="120" y="30"/>
                </a:cubicBezTo>
                <a:lnTo>
                  <a:pt x="120" y="16"/>
                </a:lnTo>
                <a:close/>
                <a:moveTo>
                  <a:pt x="64" y="168"/>
                </a:moveTo>
                <a:cubicBezTo>
                  <a:pt x="32" y="168"/>
                  <a:pt x="32" y="168"/>
                  <a:pt x="32" y="168"/>
                </a:cubicBezTo>
                <a:cubicBezTo>
                  <a:pt x="32" y="160"/>
                  <a:pt x="32" y="160"/>
                  <a:pt x="32" y="160"/>
                </a:cubicBezTo>
                <a:cubicBezTo>
                  <a:pt x="64" y="160"/>
                  <a:pt x="64" y="160"/>
                  <a:pt x="64" y="160"/>
                </a:cubicBezTo>
                <a:lnTo>
                  <a:pt x="64" y="168"/>
                </a:lnTo>
                <a:close/>
                <a:moveTo>
                  <a:pt x="104" y="168"/>
                </a:moveTo>
                <a:cubicBezTo>
                  <a:pt x="72" y="168"/>
                  <a:pt x="72" y="168"/>
                  <a:pt x="72" y="168"/>
                </a:cubicBezTo>
                <a:cubicBezTo>
                  <a:pt x="72" y="104"/>
                  <a:pt x="72" y="104"/>
                  <a:pt x="72" y="104"/>
                </a:cubicBezTo>
                <a:cubicBezTo>
                  <a:pt x="104" y="104"/>
                  <a:pt x="104" y="104"/>
                  <a:pt x="104" y="104"/>
                </a:cubicBezTo>
                <a:lnTo>
                  <a:pt x="104" y="168"/>
                </a:lnTo>
                <a:close/>
                <a:moveTo>
                  <a:pt x="144" y="168"/>
                </a:moveTo>
                <a:cubicBezTo>
                  <a:pt x="112" y="168"/>
                  <a:pt x="112" y="168"/>
                  <a:pt x="112" y="168"/>
                </a:cubicBezTo>
                <a:cubicBezTo>
                  <a:pt x="112" y="160"/>
                  <a:pt x="112" y="160"/>
                  <a:pt x="112" y="160"/>
                </a:cubicBezTo>
                <a:cubicBezTo>
                  <a:pt x="144" y="160"/>
                  <a:pt x="144" y="160"/>
                  <a:pt x="144" y="160"/>
                </a:cubicBezTo>
                <a:lnTo>
                  <a:pt x="144" y="168"/>
                </a:lnTo>
                <a:close/>
                <a:moveTo>
                  <a:pt x="144" y="152"/>
                </a:moveTo>
                <a:cubicBezTo>
                  <a:pt x="112" y="152"/>
                  <a:pt x="112" y="152"/>
                  <a:pt x="112" y="152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2" y="98"/>
                  <a:pt x="110" y="96"/>
                  <a:pt x="108" y="96"/>
                </a:cubicBezTo>
                <a:cubicBezTo>
                  <a:pt x="68" y="96"/>
                  <a:pt x="68" y="96"/>
                  <a:pt x="68" y="96"/>
                </a:cubicBezTo>
                <a:cubicBezTo>
                  <a:pt x="66" y="96"/>
                  <a:pt x="64" y="98"/>
                  <a:pt x="64" y="100"/>
                </a:cubicBezTo>
                <a:cubicBezTo>
                  <a:pt x="64" y="152"/>
                  <a:pt x="64" y="152"/>
                  <a:pt x="64" y="152"/>
                </a:cubicBezTo>
                <a:cubicBezTo>
                  <a:pt x="32" y="152"/>
                  <a:pt x="32" y="152"/>
                  <a:pt x="32" y="152"/>
                </a:cubicBezTo>
                <a:cubicBezTo>
                  <a:pt x="32" y="66"/>
                  <a:pt x="32" y="66"/>
                  <a:pt x="32" y="66"/>
                </a:cubicBezTo>
                <a:cubicBezTo>
                  <a:pt x="88" y="10"/>
                  <a:pt x="88" y="10"/>
                  <a:pt x="88" y="10"/>
                </a:cubicBezTo>
                <a:cubicBezTo>
                  <a:pt x="144" y="66"/>
                  <a:pt x="144" y="66"/>
                  <a:pt x="144" y="66"/>
                </a:cubicBezTo>
                <a:lnTo>
                  <a:pt x="144" y="152"/>
                </a:lnTo>
                <a:close/>
                <a:moveTo>
                  <a:pt x="92" y="144"/>
                </a:moveTo>
                <a:cubicBezTo>
                  <a:pt x="94" y="144"/>
                  <a:pt x="96" y="142"/>
                  <a:pt x="96" y="140"/>
                </a:cubicBezTo>
                <a:cubicBezTo>
                  <a:pt x="96" y="138"/>
                  <a:pt x="94" y="136"/>
                  <a:pt x="92" y="136"/>
                </a:cubicBezTo>
                <a:cubicBezTo>
                  <a:pt x="90" y="136"/>
                  <a:pt x="88" y="138"/>
                  <a:pt x="88" y="140"/>
                </a:cubicBezTo>
                <a:cubicBezTo>
                  <a:pt x="88" y="142"/>
                  <a:pt x="90" y="144"/>
                  <a:pt x="92" y="144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792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reeform 940">
            <a:extLst>
              <a:ext uri="{FF2B5EF4-FFF2-40B4-BE49-F238E27FC236}">
                <a16:creationId xmlns:a16="http://schemas.microsoft.com/office/drawing/2014/main" id="{78829C26-FDF7-416C-A160-1252AA3EB8C9}"/>
              </a:ext>
            </a:extLst>
          </p:cNvPr>
          <p:cNvSpPr>
            <a:spLocks noChangeAspect="1"/>
          </p:cNvSpPr>
          <p:nvPr/>
        </p:nvSpPr>
        <p:spPr bwMode="auto">
          <a:xfrm>
            <a:off x="9829800" y="5907750"/>
            <a:ext cx="883920" cy="881209"/>
          </a:xfrm>
          <a:custGeom>
            <a:avLst/>
            <a:gdLst>
              <a:gd name="T0" fmla="*/ 9264488 w 285387"/>
              <a:gd name="T1" fmla="*/ 9842650 h 283803"/>
              <a:gd name="T2" fmla="*/ 5302702 w 285387"/>
              <a:gd name="T3" fmla="*/ 8364308 h 283803"/>
              <a:gd name="T4" fmla="*/ 3046569 w 285387"/>
              <a:gd name="T5" fmla="*/ 8696628 h 283803"/>
              <a:gd name="T6" fmla="*/ 1702630 w 285387"/>
              <a:gd name="T7" fmla="*/ 7584757 h 283803"/>
              <a:gd name="T8" fmla="*/ 2067266 w 285387"/>
              <a:gd name="T9" fmla="*/ 7940769 h 283803"/>
              <a:gd name="T10" fmla="*/ 6382344 w 285387"/>
              <a:gd name="T11" fmla="*/ 7268313 h 283803"/>
              <a:gd name="T12" fmla="*/ 4714197 w 285387"/>
              <a:gd name="T13" fmla="*/ 7600630 h 283803"/>
              <a:gd name="T14" fmla="*/ 3047997 w 285387"/>
              <a:gd name="T15" fmla="*/ 7268313 h 283803"/>
              <a:gd name="T16" fmla="*/ 3876702 w 285387"/>
              <a:gd name="T17" fmla="*/ 7600630 h 283803"/>
              <a:gd name="T18" fmla="*/ 3047997 w 285387"/>
              <a:gd name="T19" fmla="*/ 7268313 h 283803"/>
              <a:gd name="T20" fmla="*/ 1702630 w 285387"/>
              <a:gd name="T21" fmla="*/ 8639621 h 283803"/>
              <a:gd name="T22" fmla="*/ 5509027 w 285387"/>
              <a:gd name="T23" fmla="*/ 6230020 h 283803"/>
              <a:gd name="T24" fmla="*/ 6328420 w 285387"/>
              <a:gd name="T25" fmla="*/ 6562251 h 283803"/>
              <a:gd name="T26" fmla="*/ 5509027 w 285387"/>
              <a:gd name="T27" fmla="*/ 6230020 h 283803"/>
              <a:gd name="T28" fmla="*/ 4829880 w 285387"/>
              <a:gd name="T29" fmla="*/ 6396138 h 283803"/>
              <a:gd name="T30" fmla="*/ 2905573 w 285387"/>
              <a:gd name="T31" fmla="*/ 6396138 h 283803"/>
              <a:gd name="T32" fmla="*/ 1338037 w 285387"/>
              <a:gd name="T33" fmla="*/ 5877293 h 283803"/>
              <a:gd name="T34" fmla="*/ 1702630 w 285387"/>
              <a:gd name="T35" fmla="*/ 5508107 h 283803"/>
              <a:gd name="T36" fmla="*/ 6538784 w 285387"/>
              <a:gd name="T37" fmla="*/ 5357801 h 283803"/>
              <a:gd name="T38" fmla="*/ 4557800 w 285387"/>
              <a:gd name="T39" fmla="*/ 5357801 h 283803"/>
              <a:gd name="T40" fmla="*/ 3876702 w 285387"/>
              <a:gd name="T41" fmla="*/ 5191618 h 283803"/>
              <a:gd name="T42" fmla="*/ 3047997 w 285387"/>
              <a:gd name="T43" fmla="*/ 5523934 h 283803"/>
              <a:gd name="T44" fmla="*/ 1702630 w 285387"/>
              <a:gd name="T45" fmla="*/ 5191618 h 283803"/>
              <a:gd name="T46" fmla="*/ 1025468 w 285387"/>
              <a:gd name="T47" fmla="*/ 5877293 h 283803"/>
              <a:gd name="T48" fmla="*/ 4502932 w 285387"/>
              <a:gd name="T49" fmla="*/ 4153370 h 283803"/>
              <a:gd name="T50" fmla="*/ 3048432 w 285387"/>
              <a:gd name="T51" fmla="*/ 4429708 h 283803"/>
              <a:gd name="T52" fmla="*/ 1702630 w 285387"/>
              <a:gd name="T53" fmla="*/ 3421155 h 283803"/>
              <a:gd name="T54" fmla="*/ 2067266 w 285387"/>
              <a:gd name="T55" fmla="*/ 3793897 h 283803"/>
              <a:gd name="T56" fmla="*/ 6379328 w 285387"/>
              <a:gd name="T57" fmla="*/ 3114984 h 283803"/>
              <a:gd name="T58" fmla="*/ 5742526 w 285387"/>
              <a:gd name="T59" fmla="*/ 3391375 h 283803"/>
              <a:gd name="T60" fmla="*/ 3047333 w 285387"/>
              <a:gd name="T61" fmla="*/ 3114984 h 283803"/>
              <a:gd name="T62" fmla="*/ 4902986 w 285387"/>
              <a:gd name="T63" fmla="*/ 3391375 h 283803"/>
              <a:gd name="T64" fmla="*/ 3047333 w 285387"/>
              <a:gd name="T65" fmla="*/ 3114984 h 283803"/>
              <a:gd name="T66" fmla="*/ 1702630 w 285387"/>
              <a:gd name="T67" fmla="*/ 4486133 h 283803"/>
              <a:gd name="T68" fmla="*/ 1179329 w 285387"/>
              <a:gd name="T69" fmla="*/ 2076650 h 283803"/>
              <a:gd name="T70" fmla="*/ 3422597 w 285387"/>
              <a:gd name="T71" fmla="*/ 2408947 h 283803"/>
              <a:gd name="T72" fmla="*/ 1179329 w 285387"/>
              <a:gd name="T73" fmla="*/ 2076650 h 283803"/>
              <a:gd name="T74" fmla="*/ 9929182 w 285387"/>
              <a:gd name="T75" fmla="*/ 8537255 h 283803"/>
              <a:gd name="T76" fmla="*/ 8573776 w 285387"/>
              <a:gd name="T77" fmla="*/ 1370695 h 283803"/>
              <a:gd name="T78" fmla="*/ 9095075 w 285387"/>
              <a:gd name="T79" fmla="*/ 1370695 h 283803"/>
              <a:gd name="T80" fmla="*/ 4276623 w 285387"/>
              <a:gd name="T81" fmla="*/ 1038272 h 283803"/>
              <a:gd name="T82" fmla="*/ 3003008 w 285387"/>
              <a:gd name="T83" fmla="*/ 1370614 h 283803"/>
              <a:gd name="T84" fmla="*/ 1181186 w 285387"/>
              <a:gd name="T85" fmla="*/ 1038272 h 283803"/>
              <a:gd name="T86" fmla="*/ 2167159 w 285387"/>
              <a:gd name="T87" fmla="*/ 1370614 h 283803"/>
              <a:gd name="T88" fmla="*/ 1181186 w 285387"/>
              <a:gd name="T89" fmla="*/ 1038272 h 283803"/>
              <a:gd name="T90" fmla="*/ 6978580 w 285387"/>
              <a:gd name="T91" fmla="*/ 2088623 h 283803"/>
              <a:gd name="T92" fmla="*/ 8573776 w 285387"/>
              <a:gd name="T93" fmla="*/ 574369 h 283803"/>
              <a:gd name="T94" fmla="*/ 9929182 w 285387"/>
              <a:gd name="T95" fmla="*/ 574369 h 283803"/>
              <a:gd name="T96" fmla="*/ 8834434 w 285387"/>
              <a:gd name="T97" fmla="*/ 313314 h 283803"/>
              <a:gd name="T98" fmla="*/ 7197822 w 285387"/>
              <a:gd name="T99" fmla="*/ 9999276 h 283803"/>
              <a:gd name="T100" fmla="*/ 5146861 w 285387"/>
              <a:gd name="T101" fmla="*/ 2245232 h 283803"/>
              <a:gd name="T102" fmla="*/ 8834434 w 285387"/>
              <a:gd name="T103" fmla="*/ 0 h 283803"/>
              <a:gd name="T104" fmla="*/ 10228960 w 285387"/>
              <a:gd name="T105" fmla="*/ 574369 h 283803"/>
              <a:gd name="T106" fmla="*/ 9394841 w 285387"/>
              <a:gd name="T107" fmla="*/ 10234253 h 283803"/>
              <a:gd name="T108" fmla="*/ 8287068 w 285387"/>
              <a:gd name="T109" fmla="*/ 8772222 h 283803"/>
              <a:gd name="T110" fmla="*/ 8834434 w 285387"/>
              <a:gd name="T111" fmla="*/ 0 h 283803"/>
              <a:gd name="T112" fmla="*/ 5404885 w 285387"/>
              <a:gd name="T113" fmla="*/ 52264 h 283803"/>
              <a:gd name="T114" fmla="*/ 7507443 w 285387"/>
              <a:gd name="T115" fmla="*/ 10155927 h 283803"/>
              <a:gd name="T116" fmla="*/ 0 w 285387"/>
              <a:gd name="T117" fmla="*/ 10155927 h 28380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85387" h="283803">
                <a:moveTo>
                  <a:pt x="273766" y="243567"/>
                </a:moveTo>
                <a:lnTo>
                  <a:pt x="242171" y="243927"/>
                </a:lnTo>
                <a:lnTo>
                  <a:pt x="258150" y="270870"/>
                </a:lnTo>
                <a:lnTo>
                  <a:pt x="273766" y="243567"/>
                </a:lnTo>
                <a:close/>
                <a:moveTo>
                  <a:pt x="84891" y="230187"/>
                </a:moveTo>
                <a:lnTo>
                  <a:pt x="147757" y="230187"/>
                </a:lnTo>
                <a:cubicBezTo>
                  <a:pt x="149900" y="230187"/>
                  <a:pt x="152043" y="232092"/>
                  <a:pt x="152043" y="234378"/>
                </a:cubicBezTo>
                <a:cubicBezTo>
                  <a:pt x="152043" y="237045"/>
                  <a:pt x="149900" y="239331"/>
                  <a:pt x="147757" y="239331"/>
                </a:cubicBezTo>
                <a:lnTo>
                  <a:pt x="84891" y="239331"/>
                </a:lnTo>
                <a:cubicBezTo>
                  <a:pt x="82748" y="239331"/>
                  <a:pt x="80962" y="237045"/>
                  <a:pt x="80962" y="234378"/>
                </a:cubicBezTo>
                <a:cubicBezTo>
                  <a:pt x="80962" y="232092"/>
                  <a:pt x="82748" y="230187"/>
                  <a:pt x="84891" y="230187"/>
                </a:cubicBezTo>
                <a:close/>
                <a:moveTo>
                  <a:pt x="47443" y="208734"/>
                </a:moveTo>
                <a:cubicBezTo>
                  <a:pt x="41638" y="208734"/>
                  <a:pt x="37283" y="213088"/>
                  <a:pt x="37283" y="218531"/>
                </a:cubicBezTo>
                <a:cubicBezTo>
                  <a:pt x="37283" y="224336"/>
                  <a:pt x="41638" y="229054"/>
                  <a:pt x="47443" y="229054"/>
                </a:cubicBezTo>
                <a:cubicBezTo>
                  <a:pt x="52886" y="229054"/>
                  <a:pt x="57603" y="224336"/>
                  <a:pt x="57603" y="218531"/>
                </a:cubicBezTo>
                <a:cubicBezTo>
                  <a:pt x="57603" y="213088"/>
                  <a:pt x="52886" y="208734"/>
                  <a:pt x="47443" y="208734"/>
                </a:cubicBezTo>
                <a:close/>
                <a:moveTo>
                  <a:pt x="131358" y="200025"/>
                </a:moveTo>
                <a:lnTo>
                  <a:pt x="177841" y="200025"/>
                </a:lnTo>
                <a:cubicBezTo>
                  <a:pt x="180020" y="200025"/>
                  <a:pt x="182199" y="201930"/>
                  <a:pt x="182199" y="204597"/>
                </a:cubicBezTo>
                <a:cubicBezTo>
                  <a:pt x="182199" y="207264"/>
                  <a:pt x="180020" y="209169"/>
                  <a:pt x="177841" y="209169"/>
                </a:cubicBezTo>
                <a:lnTo>
                  <a:pt x="131358" y="209169"/>
                </a:lnTo>
                <a:cubicBezTo>
                  <a:pt x="128816" y="209169"/>
                  <a:pt x="127000" y="207264"/>
                  <a:pt x="127000" y="204597"/>
                </a:cubicBezTo>
                <a:cubicBezTo>
                  <a:pt x="127000" y="201930"/>
                  <a:pt x="128816" y="200025"/>
                  <a:pt x="131358" y="200025"/>
                </a:cubicBezTo>
                <a:close/>
                <a:moveTo>
                  <a:pt x="84931" y="200025"/>
                </a:moveTo>
                <a:lnTo>
                  <a:pt x="108022" y="200025"/>
                </a:lnTo>
                <a:cubicBezTo>
                  <a:pt x="110547" y="200025"/>
                  <a:pt x="112351" y="201930"/>
                  <a:pt x="112351" y="204597"/>
                </a:cubicBezTo>
                <a:cubicBezTo>
                  <a:pt x="112351" y="207264"/>
                  <a:pt x="110547" y="209169"/>
                  <a:pt x="108022" y="209169"/>
                </a:cubicBezTo>
                <a:lnTo>
                  <a:pt x="84931" y="209169"/>
                </a:lnTo>
                <a:cubicBezTo>
                  <a:pt x="82766" y="209169"/>
                  <a:pt x="80962" y="207264"/>
                  <a:pt x="80962" y="204597"/>
                </a:cubicBezTo>
                <a:cubicBezTo>
                  <a:pt x="80962" y="201930"/>
                  <a:pt x="82766" y="200025"/>
                  <a:pt x="84931" y="200025"/>
                </a:cubicBezTo>
                <a:close/>
                <a:moveTo>
                  <a:pt x="47443" y="200025"/>
                </a:moveTo>
                <a:cubicBezTo>
                  <a:pt x="57603" y="200025"/>
                  <a:pt x="66312" y="208371"/>
                  <a:pt x="66312" y="218531"/>
                </a:cubicBezTo>
                <a:cubicBezTo>
                  <a:pt x="66312" y="229054"/>
                  <a:pt x="57603" y="237762"/>
                  <a:pt x="47443" y="237762"/>
                </a:cubicBezTo>
                <a:cubicBezTo>
                  <a:pt x="36920" y="237762"/>
                  <a:pt x="28575" y="229054"/>
                  <a:pt x="28575" y="218531"/>
                </a:cubicBezTo>
                <a:cubicBezTo>
                  <a:pt x="28575" y="208371"/>
                  <a:pt x="36920" y="200025"/>
                  <a:pt x="47443" y="200025"/>
                </a:cubicBezTo>
                <a:close/>
                <a:moveTo>
                  <a:pt x="153506" y="171450"/>
                </a:moveTo>
                <a:lnTo>
                  <a:pt x="176338" y="171450"/>
                </a:lnTo>
                <a:cubicBezTo>
                  <a:pt x="178478" y="171450"/>
                  <a:pt x="180619" y="173355"/>
                  <a:pt x="180619" y="176022"/>
                </a:cubicBezTo>
                <a:cubicBezTo>
                  <a:pt x="180619" y="178689"/>
                  <a:pt x="178478" y="180594"/>
                  <a:pt x="176338" y="180594"/>
                </a:cubicBezTo>
                <a:lnTo>
                  <a:pt x="153506" y="180594"/>
                </a:lnTo>
                <a:cubicBezTo>
                  <a:pt x="151009" y="180594"/>
                  <a:pt x="149225" y="178689"/>
                  <a:pt x="149225" y="176022"/>
                </a:cubicBezTo>
                <a:cubicBezTo>
                  <a:pt x="149225" y="173355"/>
                  <a:pt x="151009" y="171450"/>
                  <a:pt x="153506" y="171450"/>
                </a:cubicBezTo>
                <a:close/>
                <a:moveTo>
                  <a:pt x="84868" y="171450"/>
                </a:moveTo>
                <a:lnTo>
                  <a:pt x="130321" y="171450"/>
                </a:lnTo>
                <a:cubicBezTo>
                  <a:pt x="132807" y="171450"/>
                  <a:pt x="134582" y="173355"/>
                  <a:pt x="134582" y="176022"/>
                </a:cubicBezTo>
                <a:cubicBezTo>
                  <a:pt x="134582" y="178689"/>
                  <a:pt x="132807" y="180594"/>
                  <a:pt x="130321" y="180594"/>
                </a:cubicBezTo>
                <a:lnTo>
                  <a:pt x="84868" y="180594"/>
                </a:lnTo>
                <a:cubicBezTo>
                  <a:pt x="82738" y="180594"/>
                  <a:pt x="80962" y="178689"/>
                  <a:pt x="80962" y="176022"/>
                </a:cubicBezTo>
                <a:cubicBezTo>
                  <a:pt x="80962" y="173355"/>
                  <a:pt x="82738" y="171450"/>
                  <a:pt x="84868" y="171450"/>
                </a:cubicBezTo>
                <a:close/>
                <a:moveTo>
                  <a:pt x="47443" y="151584"/>
                </a:moveTo>
                <a:cubicBezTo>
                  <a:pt x="41638" y="151584"/>
                  <a:pt x="37283" y="155938"/>
                  <a:pt x="37283" y="161744"/>
                </a:cubicBezTo>
                <a:cubicBezTo>
                  <a:pt x="37283" y="167549"/>
                  <a:pt x="41638" y="171904"/>
                  <a:pt x="47443" y="171904"/>
                </a:cubicBezTo>
                <a:cubicBezTo>
                  <a:pt x="52886" y="171904"/>
                  <a:pt x="57603" y="167549"/>
                  <a:pt x="57603" y="161744"/>
                </a:cubicBezTo>
                <a:cubicBezTo>
                  <a:pt x="57603" y="155938"/>
                  <a:pt x="52886" y="151584"/>
                  <a:pt x="47443" y="151584"/>
                </a:cubicBezTo>
                <a:close/>
                <a:moveTo>
                  <a:pt x="131358" y="142875"/>
                </a:moveTo>
                <a:lnTo>
                  <a:pt x="177841" y="142875"/>
                </a:lnTo>
                <a:cubicBezTo>
                  <a:pt x="180020" y="142875"/>
                  <a:pt x="182199" y="145161"/>
                  <a:pt x="182199" y="147447"/>
                </a:cubicBezTo>
                <a:cubicBezTo>
                  <a:pt x="182199" y="150114"/>
                  <a:pt x="180020" y="152019"/>
                  <a:pt x="177841" y="152019"/>
                </a:cubicBezTo>
                <a:lnTo>
                  <a:pt x="131358" y="152019"/>
                </a:lnTo>
                <a:cubicBezTo>
                  <a:pt x="128816" y="152019"/>
                  <a:pt x="127000" y="150114"/>
                  <a:pt x="127000" y="147447"/>
                </a:cubicBezTo>
                <a:cubicBezTo>
                  <a:pt x="127000" y="145161"/>
                  <a:pt x="128816" y="142875"/>
                  <a:pt x="131358" y="142875"/>
                </a:cubicBezTo>
                <a:close/>
                <a:moveTo>
                  <a:pt x="84931" y="142875"/>
                </a:moveTo>
                <a:lnTo>
                  <a:pt x="108022" y="142875"/>
                </a:lnTo>
                <a:cubicBezTo>
                  <a:pt x="110547" y="142875"/>
                  <a:pt x="112351" y="145161"/>
                  <a:pt x="112351" y="147447"/>
                </a:cubicBezTo>
                <a:cubicBezTo>
                  <a:pt x="112351" y="150114"/>
                  <a:pt x="110547" y="152019"/>
                  <a:pt x="108022" y="152019"/>
                </a:cubicBezTo>
                <a:lnTo>
                  <a:pt x="84931" y="152019"/>
                </a:lnTo>
                <a:cubicBezTo>
                  <a:pt x="82766" y="152019"/>
                  <a:pt x="80962" y="150114"/>
                  <a:pt x="80962" y="147447"/>
                </a:cubicBezTo>
                <a:cubicBezTo>
                  <a:pt x="80962" y="145161"/>
                  <a:pt x="82766" y="142875"/>
                  <a:pt x="84931" y="142875"/>
                </a:cubicBezTo>
                <a:close/>
                <a:moveTo>
                  <a:pt x="47443" y="142875"/>
                </a:moveTo>
                <a:cubicBezTo>
                  <a:pt x="57603" y="142875"/>
                  <a:pt x="66312" y="151221"/>
                  <a:pt x="66312" y="161744"/>
                </a:cubicBezTo>
                <a:cubicBezTo>
                  <a:pt x="66312" y="171904"/>
                  <a:pt x="57603" y="180612"/>
                  <a:pt x="47443" y="180612"/>
                </a:cubicBezTo>
                <a:cubicBezTo>
                  <a:pt x="36920" y="180612"/>
                  <a:pt x="28575" y="171904"/>
                  <a:pt x="28575" y="161744"/>
                </a:cubicBezTo>
                <a:cubicBezTo>
                  <a:pt x="28575" y="151221"/>
                  <a:pt x="36920" y="142875"/>
                  <a:pt x="47443" y="142875"/>
                </a:cubicBezTo>
                <a:close/>
                <a:moveTo>
                  <a:pt x="84943" y="114300"/>
                </a:moveTo>
                <a:lnTo>
                  <a:pt x="125471" y="114300"/>
                </a:lnTo>
                <a:cubicBezTo>
                  <a:pt x="128004" y="114300"/>
                  <a:pt x="129813" y="115954"/>
                  <a:pt x="129813" y="117938"/>
                </a:cubicBezTo>
                <a:cubicBezTo>
                  <a:pt x="129813" y="120253"/>
                  <a:pt x="128004" y="121906"/>
                  <a:pt x="125471" y="121906"/>
                </a:cubicBezTo>
                <a:lnTo>
                  <a:pt x="84943" y="121906"/>
                </a:lnTo>
                <a:cubicBezTo>
                  <a:pt x="82772" y="121906"/>
                  <a:pt x="80962" y="120253"/>
                  <a:pt x="80962" y="117938"/>
                </a:cubicBezTo>
                <a:cubicBezTo>
                  <a:pt x="80962" y="115954"/>
                  <a:pt x="82772" y="114300"/>
                  <a:pt x="84943" y="114300"/>
                </a:cubicBezTo>
                <a:close/>
                <a:moveTo>
                  <a:pt x="47443" y="94151"/>
                </a:moveTo>
                <a:cubicBezTo>
                  <a:pt x="41638" y="94151"/>
                  <a:pt x="37283" y="98913"/>
                  <a:pt x="37283" y="104409"/>
                </a:cubicBezTo>
                <a:cubicBezTo>
                  <a:pt x="37283" y="110270"/>
                  <a:pt x="41638" y="115033"/>
                  <a:pt x="47443" y="115033"/>
                </a:cubicBezTo>
                <a:cubicBezTo>
                  <a:pt x="52886" y="115033"/>
                  <a:pt x="57603" y="110270"/>
                  <a:pt x="57603" y="104409"/>
                </a:cubicBezTo>
                <a:cubicBezTo>
                  <a:pt x="57603" y="98913"/>
                  <a:pt x="52886" y="94151"/>
                  <a:pt x="47443" y="94151"/>
                </a:cubicBezTo>
                <a:close/>
                <a:moveTo>
                  <a:pt x="160011" y="85725"/>
                </a:moveTo>
                <a:lnTo>
                  <a:pt x="177756" y="85725"/>
                </a:lnTo>
                <a:cubicBezTo>
                  <a:pt x="179974" y="85725"/>
                  <a:pt x="182193" y="87379"/>
                  <a:pt x="182193" y="89693"/>
                </a:cubicBezTo>
                <a:cubicBezTo>
                  <a:pt x="182193" y="91678"/>
                  <a:pt x="179974" y="93331"/>
                  <a:pt x="177756" y="93331"/>
                </a:cubicBezTo>
                <a:lnTo>
                  <a:pt x="160011" y="93331"/>
                </a:lnTo>
                <a:cubicBezTo>
                  <a:pt x="157424" y="93331"/>
                  <a:pt x="155575" y="91678"/>
                  <a:pt x="155575" y="89693"/>
                </a:cubicBezTo>
                <a:cubicBezTo>
                  <a:pt x="155575" y="87379"/>
                  <a:pt x="157424" y="85725"/>
                  <a:pt x="160011" y="85725"/>
                </a:cubicBezTo>
                <a:close/>
                <a:moveTo>
                  <a:pt x="84912" y="85725"/>
                </a:moveTo>
                <a:lnTo>
                  <a:pt x="136619" y="85725"/>
                </a:lnTo>
                <a:cubicBezTo>
                  <a:pt x="139133" y="85725"/>
                  <a:pt x="140928" y="87379"/>
                  <a:pt x="140928" y="89693"/>
                </a:cubicBezTo>
                <a:cubicBezTo>
                  <a:pt x="140928" y="91678"/>
                  <a:pt x="139133" y="93331"/>
                  <a:pt x="136619" y="93331"/>
                </a:cubicBezTo>
                <a:lnTo>
                  <a:pt x="84912" y="93331"/>
                </a:lnTo>
                <a:cubicBezTo>
                  <a:pt x="82758" y="93331"/>
                  <a:pt x="80962" y="91678"/>
                  <a:pt x="80962" y="89693"/>
                </a:cubicBezTo>
                <a:cubicBezTo>
                  <a:pt x="80962" y="87379"/>
                  <a:pt x="82758" y="85725"/>
                  <a:pt x="84912" y="85725"/>
                </a:cubicBezTo>
                <a:close/>
                <a:moveTo>
                  <a:pt x="47443" y="85725"/>
                </a:moveTo>
                <a:cubicBezTo>
                  <a:pt x="57603" y="85725"/>
                  <a:pt x="66312" y="94151"/>
                  <a:pt x="66312" y="104409"/>
                </a:cubicBezTo>
                <a:cubicBezTo>
                  <a:pt x="66312" y="115033"/>
                  <a:pt x="57603" y="123459"/>
                  <a:pt x="47443" y="123459"/>
                </a:cubicBezTo>
                <a:cubicBezTo>
                  <a:pt x="36920" y="123459"/>
                  <a:pt x="28575" y="115033"/>
                  <a:pt x="28575" y="104409"/>
                </a:cubicBezTo>
                <a:cubicBezTo>
                  <a:pt x="28575" y="94151"/>
                  <a:pt x="36920" y="85725"/>
                  <a:pt x="47443" y="85725"/>
                </a:cubicBezTo>
                <a:close/>
                <a:moveTo>
                  <a:pt x="32861" y="57150"/>
                </a:moveTo>
                <a:lnTo>
                  <a:pt x="95369" y="57150"/>
                </a:lnTo>
                <a:cubicBezTo>
                  <a:pt x="97869" y="57150"/>
                  <a:pt x="99655" y="59055"/>
                  <a:pt x="99655" y="61722"/>
                </a:cubicBezTo>
                <a:cubicBezTo>
                  <a:pt x="99655" y="64008"/>
                  <a:pt x="97869" y="66294"/>
                  <a:pt x="95369" y="66294"/>
                </a:cubicBezTo>
                <a:lnTo>
                  <a:pt x="32861" y="66294"/>
                </a:lnTo>
                <a:cubicBezTo>
                  <a:pt x="30361" y="66294"/>
                  <a:pt x="28575" y="64008"/>
                  <a:pt x="28575" y="61722"/>
                </a:cubicBezTo>
                <a:cubicBezTo>
                  <a:pt x="28575" y="59055"/>
                  <a:pt x="30361" y="57150"/>
                  <a:pt x="32861" y="57150"/>
                </a:cubicBezTo>
                <a:close/>
                <a:moveTo>
                  <a:pt x="262145" y="37721"/>
                </a:moveTo>
                <a:lnTo>
                  <a:pt x="262145" y="234946"/>
                </a:lnTo>
                <a:lnTo>
                  <a:pt x="276671" y="234946"/>
                </a:lnTo>
                <a:lnTo>
                  <a:pt x="276671" y="37721"/>
                </a:lnTo>
                <a:lnTo>
                  <a:pt x="262145" y="37721"/>
                </a:lnTo>
                <a:close/>
                <a:moveTo>
                  <a:pt x="238903" y="37721"/>
                </a:moveTo>
                <a:lnTo>
                  <a:pt x="238903" y="234946"/>
                </a:lnTo>
                <a:lnTo>
                  <a:pt x="253429" y="234946"/>
                </a:lnTo>
                <a:lnTo>
                  <a:pt x="253429" y="37721"/>
                </a:lnTo>
                <a:lnTo>
                  <a:pt x="238903" y="37721"/>
                </a:lnTo>
                <a:close/>
                <a:moveTo>
                  <a:pt x="83677" y="28575"/>
                </a:moveTo>
                <a:lnTo>
                  <a:pt x="119165" y="28575"/>
                </a:lnTo>
                <a:cubicBezTo>
                  <a:pt x="121674" y="28575"/>
                  <a:pt x="123467" y="30480"/>
                  <a:pt x="123467" y="33147"/>
                </a:cubicBezTo>
                <a:cubicBezTo>
                  <a:pt x="123467" y="35814"/>
                  <a:pt x="121674" y="37719"/>
                  <a:pt x="119165" y="37719"/>
                </a:cubicBezTo>
                <a:lnTo>
                  <a:pt x="83677" y="37719"/>
                </a:lnTo>
                <a:cubicBezTo>
                  <a:pt x="81168" y="37719"/>
                  <a:pt x="79375" y="35814"/>
                  <a:pt x="79375" y="33147"/>
                </a:cubicBezTo>
                <a:cubicBezTo>
                  <a:pt x="79375" y="30480"/>
                  <a:pt x="81168" y="28575"/>
                  <a:pt x="83677" y="28575"/>
                </a:cubicBezTo>
                <a:close/>
                <a:moveTo>
                  <a:pt x="32913" y="28575"/>
                </a:moveTo>
                <a:lnTo>
                  <a:pt x="60387" y="28575"/>
                </a:lnTo>
                <a:cubicBezTo>
                  <a:pt x="62918" y="28575"/>
                  <a:pt x="64725" y="30480"/>
                  <a:pt x="64725" y="33147"/>
                </a:cubicBezTo>
                <a:cubicBezTo>
                  <a:pt x="64725" y="35814"/>
                  <a:pt x="62918" y="37719"/>
                  <a:pt x="60387" y="37719"/>
                </a:cubicBezTo>
                <a:lnTo>
                  <a:pt x="32913" y="37719"/>
                </a:lnTo>
                <a:cubicBezTo>
                  <a:pt x="30382" y="37719"/>
                  <a:pt x="28575" y="35814"/>
                  <a:pt x="28575" y="33147"/>
                </a:cubicBezTo>
                <a:cubicBezTo>
                  <a:pt x="28575" y="30480"/>
                  <a:pt x="30382" y="28575"/>
                  <a:pt x="32913" y="28575"/>
                </a:cubicBezTo>
                <a:close/>
                <a:moveTo>
                  <a:pt x="152041" y="14729"/>
                </a:moveTo>
                <a:lnTo>
                  <a:pt x="152041" y="57479"/>
                </a:lnTo>
                <a:lnTo>
                  <a:pt x="194454" y="57479"/>
                </a:lnTo>
                <a:lnTo>
                  <a:pt x="152041" y="14729"/>
                </a:lnTo>
                <a:close/>
                <a:moveTo>
                  <a:pt x="246166" y="8622"/>
                </a:moveTo>
                <a:cubicBezTo>
                  <a:pt x="242171" y="8622"/>
                  <a:pt x="238903" y="11855"/>
                  <a:pt x="238903" y="15807"/>
                </a:cubicBezTo>
                <a:lnTo>
                  <a:pt x="238903" y="29099"/>
                </a:lnTo>
                <a:lnTo>
                  <a:pt x="276671" y="29099"/>
                </a:lnTo>
                <a:lnTo>
                  <a:pt x="276671" y="15807"/>
                </a:lnTo>
                <a:cubicBezTo>
                  <a:pt x="276671" y="14010"/>
                  <a:pt x="275582" y="12214"/>
                  <a:pt x="274492" y="10777"/>
                </a:cubicBezTo>
                <a:cubicBezTo>
                  <a:pt x="273040" y="9340"/>
                  <a:pt x="271224" y="8622"/>
                  <a:pt x="269408" y="8622"/>
                </a:cubicBezTo>
                <a:lnTo>
                  <a:pt x="246166" y="8622"/>
                </a:lnTo>
                <a:close/>
                <a:moveTo>
                  <a:pt x="8626" y="8622"/>
                </a:moveTo>
                <a:lnTo>
                  <a:pt x="8626" y="275181"/>
                </a:lnTo>
                <a:lnTo>
                  <a:pt x="200564" y="275181"/>
                </a:lnTo>
                <a:lnTo>
                  <a:pt x="200564" y="66101"/>
                </a:lnTo>
                <a:lnTo>
                  <a:pt x="147728" y="66101"/>
                </a:lnTo>
                <a:cubicBezTo>
                  <a:pt x="145571" y="66101"/>
                  <a:pt x="143414" y="63945"/>
                  <a:pt x="143414" y="61790"/>
                </a:cubicBezTo>
                <a:lnTo>
                  <a:pt x="143414" y="8622"/>
                </a:lnTo>
                <a:lnTo>
                  <a:pt x="8626" y="8622"/>
                </a:lnTo>
                <a:close/>
                <a:moveTo>
                  <a:pt x="246166" y="0"/>
                </a:moveTo>
                <a:lnTo>
                  <a:pt x="269408" y="0"/>
                </a:lnTo>
                <a:cubicBezTo>
                  <a:pt x="273766" y="0"/>
                  <a:pt x="277398" y="1796"/>
                  <a:pt x="280303" y="4670"/>
                </a:cubicBezTo>
                <a:cubicBezTo>
                  <a:pt x="283571" y="7544"/>
                  <a:pt x="285024" y="11855"/>
                  <a:pt x="285024" y="15807"/>
                </a:cubicBezTo>
                <a:lnTo>
                  <a:pt x="285387" y="239257"/>
                </a:lnTo>
                <a:cubicBezTo>
                  <a:pt x="285387" y="240334"/>
                  <a:pt x="285024" y="240694"/>
                  <a:pt x="284661" y="241412"/>
                </a:cubicBezTo>
                <a:lnTo>
                  <a:pt x="261782" y="281647"/>
                </a:lnTo>
                <a:cubicBezTo>
                  <a:pt x="261056" y="283084"/>
                  <a:pt x="259603" y="283803"/>
                  <a:pt x="258150" y="283803"/>
                </a:cubicBezTo>
                <a:cubicBezTo>
                  <a:pt x="256335" y="283803"/>
                  <a:pt x="254882" y="283084"/>
                  <a:pt x="254156" y="281647"/>
                </a:cubicBezTo>
                <a:lnTo>
                  <a:pt x="230914" y="241412"/>
                </a:lnTo>
                <a:cubicBezTo>
                  <a:pt x="230550" y="240694"/>
                  <a:pt x="230550" y="240334"/>
                  <a:pt x="230550" y="239257"/>
                </a:cubicBezTo>
                <a:lnTo>
                  <a:pt x="230187" y="15807"/>
                </a:lnTo>
                <a:cubicBezTo>
                  <a:pt x="230187" y="7185"/>
                  <a:pt x="237450" y="0"/>
                  <a:pt x="246166" y="0"/>
                </a:cubicBezTo>
                <a:close/>
                <a:moveTo>
                  <a:pt x="4313" y="0"/>
                </a:moveTo>
                <a:lnTo>
                  <a:pt x="147728" y="0"/>
                </a:lnTo>
                <a:cubicBezTo>
                  <a:pt x="148806" y="0"/>
                  <a:pt x="149884" y="359"/>
                  <a:pt x="150603" y="1437"/>
                </a:cubicBezTo>
                <a:lnTo>
                  <a:pt x="208113" y="58916"/>
                </a:lnTo>
                <a:cubicBezTo>
                  <a:pt x="208831" y="59634"/>
                  <a:pt x="209191" y="60712"/>
                  <a:pt x="209191" y="61790"/>
                </a:cubicBezTo>
                <a:lnTo>
                  <a:pt x="209191" y="279492"/>
                </a:lnTo>
                <a:cubicBezTo>
                  <a:pt x="209191" y="282007"/>
                  <a:pt x="207394" y="283803"/>
                  <a:pt x="205237" y="283803"/>
                </a:cubicBezTo>
                <a:lnTo>
                  <a:pt x="4313" y="283803"/>
                </a:lnTo>
                <a:cubicBezTo>
                  <a:pt x="1797" y="283803"/>
                  <a:pt x="0" y="282007"/>
                  <a:pt x="0" y="279492"/>
                </a:cubicBezTo>
                <a:lnTo>
                  <a:pt x="0" y="4670"/>
                </a:lnTo>
                <a:cubicBezTo>
                  <a:pt x="0" y="1796"/>
                  <a:pt x="1797" y="0"/>
                  <a:pt x="43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endParaRPr lang="en-GB" sz="900"/>
          </a:p>
        </p:txBody>
      </p:sp>
      <p:sp>
        <p:nvSpPr>
          <p:cNvPr id="60" name="Freeform 3">
            <a:extLst>
              <a:ext uri="{FF2B5EF4-FFF2-40B4-BE49-F238E27FC236}">
                <a16:creationId xmlns:a16="http://schemas.microsoft.com/office/drawing/2014/main" id="{F5CF8366-4505-4119-ACBB-3E5111629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7992" y="1241713"/>
            <a:ext cx="1687142" cy="1698644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800"/>
          </a:p>
        </p:txBody>
      </p:sp>
      <p:sp>
        <p:nvSpPr>
          <p:cNvPr id="61" name="Rounded Rectangle 10">
            <a:extLst>
              <a:ext uri="{FF2B5EF4-FFF2-40B4-BE49-F238E27FC236}">
                <a16:creationId xmlns:a16="http://schemas.microsoft.com/office/drawing/2014/main" id="{0A86F49D-86E8-44C5-8034-D7B317AA9FBE}"/>
              </a:ext>
            </a:extLst>
          </p:cNvPr>
          <p:cNvSpPr/>
          <p:nvPr/>
        </p:nvSpPr>
        <p:spPr>
          <a:xfrm>
            <a:off x="5142626" y="2083813"/>
            <a:ext cx="3315033" cy="3534159"/>
          </a:xfrm>
          <a:prstGeom prst="roundRect">
            <a:avLst>
              <a:gd name="adj" fmla="val 951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E3F0D0CB-E0AA-44DB-AFE8-FB18F2996676}"/>
              </a:ext>
            </a:extLst>
          </p:cNvPr>
          <p:cNvSpPr txBox="1">
            <a:spLocks/>
          </p:cNvSpPr>
          <p:nvPr/>
        </p:nvSpPr>
        <p:spPr>
          <a:xfrm>
            <a:off x="5485130" y="2622855"/>
            <a:ext cx="2972530" cy="415498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n-GB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6" name="Freeform 146">
            <a:extLst>
              <a:ext uri="{FF2B5EF4-FFF2-40B4-BE49-F238E27FC236}">
                <a16:creationId xmlns:a16="http://schemas.microsoft.com/office/drawing/2014/main" id="{0E129557-6F99-402A-AF3A-BF9B2B77BC7C}"/>
              </a:ext>
            </a:extLst>
          </p:cNvPr>
          <p:cNvSpPr>
            <a:spLocks noEditPoints="1"/>
          </p:cNvSpPr>
          <p:nvPr/>
        </p:nvSpPr>
        <p:spPr bwMode="auto">
          <a:xfrm>
            <a:off x="5858934" y="1435093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B9560D-ACD9-4C85-A8C1-EDC2D786416F}"/>
              </a:ext>
            </a:extLst>
          </p:cNvPr>
          <p:cNvSpPr txBox="1"/>
          <p:nvPr/>
        </p:nvSpPr>
        <p:spPr>
          <a:xfrm rot="16200000">
            <a:off x="7989372" y="3668595"/>
            <a:ext cx="1305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>
                <a:solidFill>
                  <a:schemeClr val="bg1"/>
                </a:solidFill>
              </a:rPr>
              <a:t>NON-ETS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9A3AEBF-3B9A-4B2F-ADBA-10A4ED617846}"/>
              </a:ext>
            </a:extLst>
          </p:cNvPr>
          <p:cNvSpPr txBox="1"/>
          <p:nvPr/>
        </p:nvSpPr>
        <p:spPr>
          <a:xfrm rot="16200000">
            <a:off x="8182605" y="3753374"/>
            <a:ext cx="103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>
                <a:solidFill>
                  <a:schemeClr val="bg1"/>
                </a:solidFill>
              </a:rPr>
              <a:t>NON-ETS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80FB528-6304-4328-81DA-ECB47D636465}"/>
              </a:ext>
            </a:extLst>
          </p:cNvPr>
          <p:cNvSpPr txBox="1"/>
          <p:nvPr/>
        </p:nvSpPr>
        <p:spPr>
          <a:xfrm>
            <a:off x="1971125" y="89149"/>
            <a:ext cx="99756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000" b="1" cap="all" dirty="0">
                <a:solidFill>
                  <a:schemeClr val="tx2"/>
                </a:solidFill>
                <a:cs typeface="Poppins" pitchFamily="2" charset="77"/>
              </a:rPr>
              <a:t>2.1.1. </a:t>
            </a:r>
            <a:r>
              <a:rPr lang="lv-LV" sz="3000" b="1" cap="all" dirty="0" err="1">
                <a:solidFill>
                  <a:schemeClr val="tx2"/>
                </a:solidFill>
                <a:cs typeface="Poppins" pitchFamily="2" charset="77"/>
              </a:rPr>
              <a:t>sam</a:t>
            </a:r>
            <a:r>
              <a:rPr lang="lv-LV" sz="3000" b="1" cap="all" dirty="0">
                <a:solidFill>
                  <a:schemeClr val="tx2"/>
                </a:solidFill>
                <a:cs typeface="Poppins" pitchFamily="2" charset="77"/>
              </a:rPr>
              <a:t> «Energoefektivitātes veicināšana un siltumnīcefekta gāzu emisiju samazināšana»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0E1175-6FC5-468B-A3D3-2EAFE1D6A111}"/>
              </a:ext>
            </a:extLst>
          </p:cNvPr>
          <p:cNvSpPr txBox="1"/>
          <p:nvPr/>
        </p:nvSpPr>
        <p:spPr>
          <a:xfrm>
            <a:off x="5216280" y="2566798"/>
            <a:ext cx="32125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dirty="0">
                <a:solidFill>
                  <a:schemeClr val="bg1"/>
                </a:solidFill>
              </a:rPr>
              <a:t>Pašvaldību īpašumā esošo ēku atjaunošana energoefektivitātes paaugstināšanai, atbalstot arī </a:t>
            </a:r>
            <a:r>
              <a:rPr lang="en-GB" sz="2400" dirty="0">
                <a:solidFill>
                  <a:schemeClr val="bg1"/>
                </a:solidFill>
              </a:rPr>
              <a:t>AER </a:t>
            </a:r>
            <a:r>
              <a:rPr lang="lv-LV" sz="2400" dirty="0">
                <a:solidFill>
                  <a:schemeClr val="bg1"/>
                </a:solidFill>
              </a:rPr>
              <a:t>t.sk. ne-emisiju tehnoloģiju uzstādīšanu</a:t>
            </a:r>
            <a:endParaRPr lang="en-GB" sz="2400" dirty="0">
              <a:solidFill>
                <a:schemeClr val="bg1"/>
              </a:solidFill>
            </a:endParaRPr>
          </a:p>
          <a:p>
            <a:pPr algn="ctr"/>
            <a:endParaRPr lang="lv-LV" sz="2400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E1CC6F-48CB-4D08-A1E0-31C5E7961293}"/>
              </a:ext>
            </a:extLst>
          </p:cNvPr>
          <p:cNvSpPr/>
          <p:nvPr/>
        </p:nvSpPr>
        <p:spPr>
          <a:xfrm>
            <a:off x="274" y="-5080"/>
            <a:ext cx="1816019" cy="68681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3450251" y="5725521"/>
            <a:ext cx="3122514" cy="768618"/>
            <a:chOff x="2821869" y="5772705"/>
            <a:chExt cx="3122514" cy="768618"/>
          </a:xfrm>
        </p:grpSpPr>
        <p:sp>
          <p:nvSpPr>
            <p:cNvPr id="9" name="Rounded Rectangle 10">
              <a:extLst>
                <a:ext uri="{FF2B5EF4-FFF2-40B4-BE49-F238E27FC236}">
                  <a16:creationId xmlns:a16="http://schemas.microsoft.com/office/drawing/2014/main" id="{A7DF8F9A-2456-4B2F-86E4-543D5B367135}"/>
                </a:ext>
              </a:extLst>
            </p:cNvPr>
            <p:cNvSpPr/>
            <p:nvPr/>
          </p:nvSpPr>
          <p:spPr>
            <a:xfrm>
              <a:off x="2821869" y="5772705"/>
              <a:ext cx="3122514" cy="768618"/>
            </a:xfrm>
            <a:prstGeom prst="roundRect">
              <a:avLst>
                <a:gd name="adj" fmla="val 9513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0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7103BA0-DA14-4CF8-B431-0D583519496F}"/>
                </a:ext>
              </a:extLst>
            </p:cNvPr>
            <p:cNvSpPr txBox="1"/>
            <p:nvPr/>
          </p:nvSpPr>
          <p:spPr>
            <a:xfrm>
              <a:off x="2904919" y="5833848"/>
              <a:ext cx="291812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lv-LV" sz="1800" i="1" dirty="0">
                  <a:latin typeface="Calibri"/>
                </a:rPr>
                <a:t>RCO 19  Publiskas ēkas ar uzlabotu energoefektivitāti</a:t>
              </a:r>
            </a:p>
          </p:txBody>
        </p:sp>
      </p:grpSp>
      <p:sp>
        <p:nvSpPr>
          <p:cNvPr id="19" name="Rounded Rectangle 10">
            <a:extLst>
              <a:ext uri="{FF2B5EF4-FFF2-40B4-BE49-F238E27FC236}">
                <a16:creationId xmlns:a16="http://schemas.microsoft.com/office/drawing/2014/main" id="{A7DF8F9A-2456-4B2F-86E4-543D5B367135}"/>
              </a:ext>
            </a:extLst>
          </p:cNvPr>
          <p:cNvSpPr/>
          <p:nvPr/>
        </p:nvSpPr>
        <p:spPr>
          <a:xfrm>
            <a:off x="6707286" y="5725521"/>
            <a:ext cx="3122514" cy="768618"/>
          </a:xfrm>
          <a:prstGeom prst="roundRect">
            <a:avLst>
              <a:gd name="adj" fmla="val 95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8" name="TextBox 7"/>
          <p:cNvSpPr txBox="1"/>
          <p:nvPr/>
        </p:nvSpPr>
        <p:spPr>
          <a:xfrm>
            <a:off x="6829426" y="5764177"/>
            <a:ext cx="2865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i="1" dirty="0"/>
              <a:t>RCR 26  Primārais enerģijas ikgadējais patēriņš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08ECF31-29FC-436C-82E2-75AEA7A73CBD}"/>
              </a:ext>
            </a:extLst>
          </p:cNvPr>
          <p:cNvSpPr txBox="1"/>
          <p:nvPr/>
        </p:nvSpPr>
        <p:spPr>
          <a:xfrm>
            <a:off x="-60835" y="4121558"/>
            <a:ext cx="1937688" cy="6052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Energoefektivitāte</a:t>
            </a:r>
          </a:p>
          <a:p>
            <a:pPr algn="ctr">
              <a:lnSpc>
                <a:spcPts val="2000"/>
              </a:lnSpc>
            </a:pPr>
            <a:r>
              <a:rPr lang="lv-LV" sz="1400" dirty="0">
                <a:solidFill>
                  <a:schemeClr val="bg1">
                    <a:lumMod val="95000"/>
                  </a:schemeClr>
                </a:solidFill>
              </a:rPr>
              <a:t>NAP 283</a:t>
            </a:r>
          </a:p>
        </p:txBody>
      </p:sp>
      <p:sp>
        <p:nvSpPr>
          <p:cNvPr id="23" name="Rounded Rectangle 10">
            <a:extLst>
              <a:ext uri="{FF2B5EF4-FFF2-40B4-BE49-F238E27FC236}">
                <a16:creationId xmlns:a16="http://schemas.microsoft.com/office/drawing/2014/main" id="{1413C9EB-66C7-4871-BACA-45EE20B9E1FA}"/>
              </a:ext>
            </a:extLst>
          </p:cNvPr>
          <p:cNvSpPr/>
          <p:nvPr/>
        </p:nvSpPr>
        <p:spPr>
          <a:xfrm>
            <a:off x="192356" y="5517847"/>
            <a:ext cx="1424688" cy="1182916"/>
          </a:xfrm>
          <a:prstGeom prst="roundRect">
            <a:avLst>
              <a:gd name="adj" fmla="val 9513"/>
            </a:avLst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CAAD643-BA43-4E6C-83E7-3730747325CB}"/>
              </a:ext>
            </a:extLst>
          </p:cNvPr>
          <p:cNvSpPr txBox="1">
            <a:spLocks/>
          </p:cNvSpPr>
          <p:nvPr/>
        </p:nvSpPr>
        <p:spPr>
          <a:xfrm>
            <a:off x="206764" y="5593779"/>
            <a:ext cx="1424688" cy="1031051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600" b="1" dirty="0">
                <a:latin typeface="+mn-lt"/>
              </a:rPr>
              <a:t>pašvaldības</a:t>
            </a:r>
            <a:r>
              <a:rPr lang="lv-LV" sz="1600" dirty="0">
                <a:latin typeface="+mn-lt"/>
              </a:rPr>
              <a:t>, to iestādes, kapitāl-sabiedrības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B3BEE72-F221-46C6-BE51-1A4BC64A41D6}"/>
              </a:ext>
            </a:extLst>
          </p:cNvPr>
          <p:cNvSpPr/>
          <p:nvPr/>
        </p:nvSpPr>
        <p:spPr>
          <a:xfrm>
            <a:off x="239010" y="2363926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6" name="Freeform 62">
            <a:extLst>
              <a:ext uri="{FF2B5EF4-FFF2-40B4-BE49-F238E27FC236}">
                <a16:creationId xmlns:a16="http://schemas.microsoft.com/office/drawing/2014/main" id="{87489EA2-40EA-4F8A-A4DA-01E9553742F0}"/>
              </a:ext>
            </a:extLst>
          </p:cNvPr>
          <p:cNvSpPr>
            <a:spLocks noEditPoints="1"/>
          </p:cNvSpPr>
          <p:nvPr/>
        </p:nvSpPr>
        <p:spPr bwMode="auto">
          <a:xfrm>
            <a:off x="467622" y="2836806"/>
            <a:ext cx="771657" cy="541947"/>
          </a:xfrm>
          <a:custGeom>
            <a:avLst/>
            <a:gdLst>
              <a:gd name="T0" fmla="*/ 175 w 176"/>
              <a:gd name="T1" fmla="*/ 85 h 176"/>
              <a:gd name="T2" fmla="*/ 144 w 176"/>
              <a:gd name="T3" fmla="*/ 54 h 176"/>
              <a:gd name="T4" fmla="*/ 144 w 176"/>
              <a:gd name="T5" fmla="*/ 12 h 176"/>
              <a:gd name="T6" fmla="*/ 140 w 176"/>
              <a:gd name="T7" fmla="*/ 8 h 176"/>
              <a:gd name="T8" fmla="*/ 116 w 176"/>
              <a:gd name="T9" fmla="*/ 8 h 176"/>
              <a:gd name="T10" fmla="*/ 112 w 176"/>
              <a:gd name="T11" fmla="*/ 12 h 176"/>
              <a:gd name="T12" fmla="*/ 112 w 176"/>
              <a:gd name="T13" fmla="*/ 22 h 176"/>
              <a:gd name="T14" fmla="*/ 91 w 176"/>
              <a:gd name="T15" fmla="*/ 1 h 176"/>
              <a:gd name="T16" fmla="*/ 88 w 176"/>
              <a:gd name="T17" fmla="*/ 0 h 176"/>
              <a:gd name="T18" fmla="*/ 85 w 176"/>
              <a:gd name="T19" fmla="*/ 1 h 176"/>
              <a:gd name="T20" fmla="*/ 1 w 176"/>
              <a:gd name="T21" fmla="*/ 85 h 176"/>
              <a:gd name="T22" fmla="*/ 0 w 176"/>
              <a:gd name="T23" fmla="*/ 88 h 176"/>
              <a:gd name="T24" fmla="*/ 4 w 176"/>
              <a:gd name="T25" fmla="*/ 92 h 176"/>
              <a:gd name="T26" fmla="*/ 7 w 176"/>
              <a:gd name="T27" fmla="*/ 91 h 176"/>
              <a:gd name="T28" fmla="*/ 24 w 176"/>
              <a:gd name="T29" fmla="*/ 74 h 176"/>
              <a:gd name="T30" fmla="*/ 24 w 176"/>
              <a:gd name="T31" fmla="*/ 172 h 176"/>
              <a:gd name="T32" fmla="*/ 28 w 176"/>
              <a:gd name="T33" fmla="*/ 176 h 176"/>
              <a:gd name="T34" fmla="*/ 148 w 176"/>
              <a:gd name="T35" fmla="*/ 176 h 176"/>
              <a:gd name="T36" fmla="*/ 152 w 176"/>
              <a:gd name="T37" fmla="*/ 172 h 176"/>
              <a:gd name="T38" fmla="*/ 152 w 176"/>
              <a:gd name="T39" fmla="*/ 74 h 176"/>
              <a:gd name="T40" fmla="*/ 169 w 176"/>
              <a:gd name="T41" fmla="*/ 91 h 176"/>
              <a:gd name="T42" fmla="*/ 172 w 176"/>
              <a:gd name="T43" fmla="*/ 92 h 176"/>
              <a:gd name="T44" fmla="*/ 176 w 176"/>
              <a:gd name="T45" fmla="*/ 88 h 176"/>
              <a:gd name="T46" fmla="*/ 175 w 176"/>
              <a:gd name="T47" fmla="*/ 85 h 176"/>
              <a:gd name="T48" fmla="*/ 120 w 176"/>
              <a:gd name="T49" fmla="*/ 16 h 176"/>
              <a:gd name="T50" fmla="*/ 136 w 176"/>
              <a:gd name="T51" fmla="*/ 16 h 176"/>
              <a:gd name="T52" fmla="*/ 136 w 176"/>
              <a:gd name="T53" fmla="*/ 46 h 176"/>
              <a:gd name="T54" fmla="*/ 120 w 176"/>
              <a:gd name="T55" fmla="*/ 30 h 176"/>
              <a:gd name="T56" fmla="*/ 120 w 176"/>
              <a:gd name="T57" fmla="*/ 16 h 176"/>
              <a:gd name="T58" fmla="*/ 64 w 176"/>
              <a:gd name="T59" fmla="*/ 168 h 176"/>
              <a:gd name="T60" fmla="*/ 32 w 176"/>
              <a:gd name="T61" fmla="*/ 168 h 176"/>
              <a:gd name="T62" fmla="*/ 32 w 176"/>
              <a:gd name="T63" fmla="*/ 160 h 176"/>
              <a:gd name="T64" fmla="*/ 64 w 176"/>
              <a:gd name="T65" fmla="*/ 160 h 176"/>
              <a:gd name="T66" fmla="*/ 64 w 176"/>
              <a:gd name="T67" fmla="*/ 168 h 176"/>
              <a:gd name="T68" fmla="*/ 104 w 176"/>
              <a:gd name="T69" fmla="*/ 168 h 176"/>
              <a:gd name="T70" fmla="*/ 72 w 176"/>
              <a:gd name="T71" fmla="*/ 168 h 176"/>
              <a:gd name="T72" fmla="*/ 72 w 176"/>
              <a:gd name="T73" fmla="*/ 104 h 176"/>
              <a:gd name="T74" fmla="*/ 104 w 176"/>
              <a:gd name="T75" fmla="*/ 104 h 176"/>
              <a:gd name="T76" fmla="*/ 104 w 176"/>
              <a:gd name="T77" fmla="*/ 168 h 176"/>
              <a:gd name="T78" fmla="*/ 144 w 176"/>
              <a:gd name="T79" fmla="*/ 168 h 176"/>
              <a:gd name="T80" fmla="*/ 112 w 176"/>
              <a:gd name="T81" fmla="*/ 168 h 176"/>
              <a:gd name="T82" fmla="*/ 112 w 176"/>
              <a:gd name="T83" fmla="*/ 160 h 176"/>
              <a:gd name="T84" fmla="*/ 144 w 176"/>
              <a:gd name="T85" fmla="*/ 160 h 176"/>
              <a:gd name="T86" fmla="*/ 144 w 176"/>
              <a:gd name="T87" fmla="*/ 168 h 176"/>
              <a:gd name="T88" fmla="*/ 144 w 176"/>
              <a:gd name="T89" fmla="*/ 152 h 176"/>
              <a:gd name="T90" fmla="*/ 112 w 176"/>
              <a:gd name="T91" fmla="*/ 152 h 176"/>
              <a:gd name="T92" fmla="*/ 112 w 176"/>
              <a:gd name="T93" fmla="*/ 100 h 176"/>
              <a:gd name="T94" fmla="*/ 108 w 176"/>
              <a:gd name="T95" fmla="*/ 96 h 176"/>
              <a:gd name="T96" fmla="*/ 68 w 176"/>
              <a:gd name="T97" fmla="*/ 96 h 176"/>
              <a:gd name="T98" fmla="*/ 64 w 176"/>
              <a:gd name="T99" fmla="*/ 100 h 176"/>
              <a:gd name="T100" fmla="*/ 64 w 176"/>
              <a:gd name="T101" fmla="*/ 152 h 176"/>
              <a:gd name="T102" fmla="*/ 32 w 176"/>
              <a:gd name="T103" fmla="*/ 152 h 176"/>
              <a:gd name="T104" fmla="*/ 32 w 176"/>
              <a:gd name="T105" fmla="*/ 66 h 176"/>
              <a:gd name="T106" fmla="*/ 88 w 176"/>
              <a:gd name="T107" fmla="*/ 10 h 176"/>
              <a:gd name="T108" fmla="*/ 144 w 176"/>
              <a:gd name="T109" fmla="*/ 66 h 176"/>
              <a:gd name="T110" fmla="*/ 144 w 176"/>
              <a:gd name="T111" fmla="*/ 152 h 176"/>
              <a:gd name="T112" fmla="*/ 92 w 176"/>
              <a:gd name="T113" fmla="*/ 144 h 176"/>
              <a:gd name="T114" fmla="*/ 96 w 176"/>
              <a:gd name="T115" fmla="*/ 140 h 176"/>
              <a:gd name="T116" fmla="*/ 92 w 176"/>
              <a:gd name="T117" fmla="*/ 136 h 176"/>
              <a:gd name="T118" fmla="*/ 88 w 176"/>
              <a:gd name="T119" fmla="*/ 140 h 176"/>
              <a:gd name="T120" fmla="*/ 92 w 176"/>
              <a:gd name="T121" fmla="*/ 14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6" h="176">
                <a:moveTo>
                  <a:pt x="175" y="85"/>
                </a:moveTo>
                <a:cubicBezTo>
                  <a:pt x="144" y="54"/>
                  <a:pt x="144" y="54"/>
                  <a:pt x="144" y="54"/>
                </a:cubicBezTo>
                <a:cubicBezTo>
                  <a:pt x="144" y="12"/>
                  <a:pt x="144" y="12"/>
                  <a:pt x="144" y="12"/>
                </a:cubicBezTo>
                <a:cubicBezTo>
                  <a:pt x="144" y="10"/>
                  <a:pt x="142" y="8"/>
                  <a:pt x="140" y="8"/>
                </a:cubicBezTo>
                <a:cubicBezTo>
                  <a:pt x="116" y="8"/>
                  <a:pt x="116" y="8"/>
                  <a:pt x="116" y="8"/>
                </a:cubicBezTo>
                <a:cubicBezTo>
                  <a:pt x="114" y="8"/>
                  <a:pt x="112" y="10"/>
                  <a:pt x="112" y="12"/>
                </a:cubicBezTo>
                <a:cubicBezTo>
                  <a:pt x="112" y="22"/>
                  <a:pt x="112" y="22"/>
                  <a:pt x="112" y="22"/>
                </a:cubicBezTo>
                <a:cubicBezTo>
                  <a:pt x="91" y="1"/>
                  <a:pt x="91" y="1"/>
                  <a:pt x="91" y="1"/>
                </a:cubicBezTo>
                <a:cubicBezTo>
                  <a:pt x="90" y="0"/>
                  <a:pt x="89" y="0"/>
                  <a:pt x="88" y="0"/>
                </a:cubicBezTo>
                <a:cubicBezTo>
                  <a:pt x="87" y="0"/>
                  <a:pt x="86" y="0"/>
                  <a:pt x="85" y="1"/>
                </a:cubicBezTo>
                <a:cubicBezTo>
                  <a:pt x="1" y="85"/>
                  <a:pt x="1" y="85"/>
                  <a:pt x="1" y="85"/>
                </a:cubicBezTo>
                <a:cubicBezTo>
                  <a:pt x="0" y="86"/>
                  <a:pt x="0" y="87"/>
                  <a:pt x="0" y="88"/>
                </a:cubicBezTo>
                <a:cubicBezTo>
                  <a:pt x="0" y="90"/>
                  <a:pt x="2" y="92"/>
                  <a:pt x="4" y="92"/>
                </a:cubicBezTo>
                <a:cubicBezTo>
                  <a:pt x="5" y="92"/>
                  <a:pt x="6" y="92"/>
                  <a:pt x="7" y="91"/>
                </a:cubicBezTo>
                <a:cubicBezTo>
                  <a:pt x="24" y="74"/>
                  <a:pt x="24" y="74"/>
                  <a:pt x="24" y="74"/>
                </a:cubicBezTo>
                <a:cubicBezTo>
                  <a:pt x="24" y="172"/>
                  <a:pt x="24" y="172"/>
                  <a:pt x="24" y="172"/>
                </a:cubicBezTo>
                <a:cubicBezTo>
                  <a:pt x="24" y="174"/>
                  <a:pt x="26" y="176"/>
                  <a:pt x="28" y="176"/>
                </a:cubicBezTo>
                <a:cubicBezTo>
                  <a:pt x="148" y="176"/>
                  <a:pt x="148" y="176"/>
                  <a:pt x="148" y="176"/>
                </a:cubicBezTo>
                <a:cubicBezTo>
                  <a:pt x="150" y="176"/>
                  <a:pt x="152" y="174"/>
                  <a:pt x="152" y="172"/>
                </a:cubicBezTo>
                <a:cubicBezTo>
                  <a:pt x="152" y="74"/>
                  <a:pt x="152" y="74"/>
                  <a:pt x="152" y="74"/>
                </a:cubicBezTo>
                <a:cubicBezTo>
                  <a:pt x="169" y="91"/>
                  <a:pt x="169" y="91"/>
                  <a:pt x="169" y="91"/>
                </a:cubicBezTo>
                <a:cubicBezTo>
                  <a:pt x="170" y="92"/>
                  <a:pt x="171" y="92"/>
                  <a:pt x="172" y="92"/>
                </a:cubicBezTo>
                <a:cubicBezTo>
                  <a:pt x="174" y="92"/>
                  <a:pt x="176" y="90"/>
                  <a:pt x="176" y="88"/>
                </a:cubicBezTo>
                <a:cubicBezTo>
                  <a:pt x="176" y="87"/>
                  <a:pt x="176" y="86"/>
                  <a:pt x="175" y="85"/>
                </a:cubicBezTo>
                <a:moveTo>
                  <a:pt x="120" y="16"/>
                </a:moveTo>
                <a:cubicBezTo>
                  <a:pt x="136" y="16"/>
                  <a:pt x="136" y="16"/>
                  <a:pt x="136" y="16"/>
                </a:cubicBezTo>
                <a:cubicBezTo>
                  <a:pt x="136" y="46"/>
                  <a:pt x="136" y="46"/>
                  <a:pt x="136" y="46"/>
                </a:cubicBezTo>
                <a:cubicBezTo>
                  <a:pt x="120" y="30"/>
                  <a:pt x="120" y="30"/>
                  <a:pt x="120" y="30"/>
                </a:cubicBezTo>
                <a:lnTo>
                  <a:pt x="120" y="16"/>
                </a:lnTo>
                <a:close/>
                <a:moveTo>
                  <a:pt x="64" y="168"/>
                </a:moveTo>
                <a:cubicBezTo>
                  <a:pt x="32" y="168"/>
                  <a:pt x="32" y="168"/>
                  <a:pt x="32" y="168"/>
                </a:cubicBezTo>
                <a:cubicBezTo>
                  <a:pt x="32" y="160"/>
                  <a:pt x="32" y="160"/>
                  <a:pt x="32" y="160"/>
                </a:cubicBezTo>
                <a:cubicBezTo>
                  <a:pt x="64" y="160"/>
                  <a:pt x="64" y="160"/>
                  <a:pt x="64" y="160"/>
                </a:cubicBezTo>
                <a:lnTo>
                  <a:pt x="64" y="168"/>
                </a:lnTo>
                <a:close/>
                <a:moveTo>
                  <a:pt x="104" y="168"/>
                </a:moveTo>
                <a:cubicBezTo>
                  <a:pt x="72" y="168"/>
                  <a:pt x="72" y="168"/>
                  <a:pt x="72" y="168"/>
                </a:cubicBezTo>
                <a:cubicBezTo>
                  <a:pt x="72" y="104"/>
                  <a:pt x="72" y="104"/>
                  <a:pt x="72" y="104"/>
                </a:cubicBezTo>
                <a:cubicBezTo>
                  <a:pt x="104" y="104"/>
                  <a:pt x="104" y="104"/>
                  <a:pt x="104" y="104"/>
                </a:cubicBezTo>
                <a:lnTo>
                  <a:pt x="104" y="168"/>
                </a:lnTo>
                <a:close/>
                <a:moveTo>
                  <a:pt x="144" y="168"/>
                </a:moveTo>
                <a:cubicBezTo>
                  <a:pt x="112" y="168"/>
                  <a:pt x="112" y="168"/>
                  <a:pt x="112" y="168"/>
                </a:cubicBezTo>
                <a:cubicBezTo>
                  <a:pt x="112" y="160"/>
                  <a:pt x="112" y="160"/>
                  <a:pt x="112" y="160"/>
                </a:cubicBezTo>
                <a:cubicBezTo>
                  <a:pt x="144" y="160"/>
                  <a:pt x="144" y="160"/>
                  <a:pt x="144" y="160"/>
                </a:cubicBezTo>
                <a:lnTo>
                  <a:pt x="144" y="168"/>
                </a:lnTo>
                <a:close/>
                <a:moveTo>
                  <a:pt x="144" y="152"/>
                </a:moveTo>
                <a:cubicBezTo>
                  <a:pt x="112" y="152"/>
                  <a:pt x="112" y="152"/>
                  <a:pt x="112" y="152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2" y="98"/>
                  <a:pt x="110" y="96"/>
                  <a:pt x="108" y="96"/>
                </a:cubicBezTo>
                <a:cubicBezTo>
                  <a:pt x="68" y="96"/>
                  <a:pt x="68" y="96"/>
                  <a:pt x="68" y="96"/>
                </a:cubicBezTo>
                <a:cubicBezTo>
                  <a:pt x="66" y="96"/>
                  <a:pt x="64" y="98"/>
                  <a:pt x="64" y="100"/>
                </a:cubicBezTo>
                <a:cubicBezTo>
                  <a:pt x="64" y="152"/>
                  <a:pt x="64" y="152"/>
                  <a:pt x="64" y="152"/>
                </a:cubicBezTo>
                <a:cubicBezTo>
                  <a:pt x="32" y="152"/>
                  <a:pt x="32" y="152"/>
                  <a:pt x="32" y="152"/>
                </a:cubicBezTo>
                <a:cubicBezTo>
                  <a:pt x="32" y="66"/>
                  <a:pt x="32" y="66"/>
                  <a:pt x="32" y="66"/>
                </a:cubicBezTo>
                <a:cubicBezTo>
                  <a:pt x="88" y="10"/>
                  <a:pt x="88" y="10"/>
                  <a:pt x="88" y="10"/>
                </a:cubicBezTo>
                <a:cubicBezTo>
                  <a:pt x="144" y="66"/>
                  <a:pt x="144" y="66"/>
                  <a:pt x="144" y="66"/>
                </a:cubicBezTo>
                <a:lnTo>
                  <a:pt x="144" y="152"/>
                </a:lnTo>
                <a:close/>
                <a:moveTo>
                  <a:pt x="92" y="144"/>
                </a:moveTo>
                <a:cubicBezTo>
                  <a:pt x="94" y="144"/>
                  <a:pt x="96" y="142"/>
                  <a:pt x="96" y="140"/>
                </a:cubicBezTo>
                <a:cubicBezTo>
                  <a:pt x="96" y="138"/>
                  <a:pt x="94" y="136"/>
                  <a:pt x="92" y="136"/>
                </a:cubicBezTo>
                <a:cubicBezTo>
                  <a:pt x="90" y="136"/>
                  <a:pt x="88" y="138"/>
                  <a:pt x="88" y="140"/>
                </a:cubicBezTo>
                <a:cubicBezTo>
                  <a:pt x="88" y="142"/>
                  <a:pt x="90" y="144"/>
                  <a:pt x="92" y="144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080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9B6CCCBF-1ADF-4A13-B61E-01036E2BE713}"/>
              </a:ext>
            </a:extLst>
          </p:cNvPr>
          <p:cNvGrpSpPr>
            <a:grpSpLocks noChangeAspect="1"/>
          </p:cNvGrpSpPr>
          <p:nvPr/>
        </p:nvGrpSpPr>
        <p:grpSpPr>
          <a:xfrm>
            <a:off x="2573574" y="1089663"/>
            <a:ext cx="7960872" cy="1719978"/>
            <a:chOff x="7135439" y="2611221"/>
            <a:chExt cx="11771624" cy="2543306"/>
          </a:xfrm>
        </p:grpSpPr>
        <p:sp>
          <p:nvSpPr>
            <p:cNvPr id="37" name="Freeform 1">
              <a:extLst>
                <a:ext uri="{FF2B5EF4-FFF2-40B4-BE49-F238E27FC236}">
                  <a16:creationId xmlns:a16="http://schemas.microsoft.com/office/drawing/2014/main" id="{227AD419-5A5E-4585-A0DD-EBA961E7F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729" y="2851956"/>
              <a:ext cx="11263334" cy="215158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200"/>
            </a:p>
          </p:txBody>
        </p:sp>
        <p:sp>
          <p:nvSpPr>
            <p:cNvPr id="38" name="Freeform 2">
              <a:extLst>
                <a:ext uri="{FF2B5EF4-FFF2-40B4-BE49-F238E27FC236}">
                  <a16:creationId xmlns:a16="http://schemas.microsoft.com/office/drawing/2014/main" id="{1B2ABB5E-D770-436D-BF66-2AEFB0587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8436" y="2876291"/>
              <a:ext cx="2289841" cy="2151587"/>
            </a:xfrm>
            <a:custGeom>
              <a:avLst/>
              <a:gdLst>
                <a:gd name="T0" fmla="*/ 2923 w 3506"/>
                <a:gd name="T1" fmla="*/ 0 h 3296"/>
                <a:gd name="T2" fmla="*/ 594 w 3506"/>
                <a:gd name="T3" fmla="*/ 0 h 3296"/>
                <a:gd name="T4" fmla="*/ 594 w 3506"/>
                <a:gd name="T5" fmla="*/ 0 h 3296"/>
                <a:gd name="T6" fmla="*/ 0 w 3506"/>
                <a:gd name="T7" fmla="*/ 594 h 3296"/>
                <a:gd name="T8" fmla="*/ 0 w 3506"/>
                <a:gd name="T9" fmla="*/ 2701 h 3296"/>
                <a:gd name="T10" fmla="*/ 0 w 3506"/>
                <a:gd name="T11" fmla="*/ 2701 h 3296"/>
                <a:gd name="T12" fmla="*/ 594 w 3506"/>
                <a:gd name="T13" fmla="*/ 3295 h 3296"/>
                <a:gd name="T14" fmla="*/ 2902 w 3506"/>
                <a:gd name="T15" fmla="*/ 3295 h 3296"/>
                <a:gd name="T16" fmla="*/ 2902 w 3506"/>
                <a:gd name="T17" fmla="*/ 3295 h 3296"/>
                <a:gd name="T18" fmla="*/ 3505 w 3506"/>
                <a:gd name="T19" fmla="*/ 1634 h 3296"/>
                <a:gd name="T20" fmla="*/ 3505 w 3506"/>
                <a:gd name="T21" fmla="*/ 1634 h 3296"/>
                <a:gd name="T22" fmla="*/ 2923 w 3506"/>
                <a:gd name="T23" fmla="*/ 0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6">
                  <a:moveTo>
                    <a:pt x="2923" y="0"/>
                  </a:moveTo>
                  <a:lnTo>
                    <a:pt x="594" y="0"/>
                  </a:lnTo>
                  <a:lnTo>
                    <a:pt x="594" y="0"/>
                  </a:lnTo>
                  <a:cubicBezTo>
                    <a:pt x="266" y="0"/>
                    <a:pt x="0" y="265"/>
                    <a:pt x="0" y="594"/>
                  </a:cubicBezTo>
                  <a:lnTo>
                    <a:pt x="0" y="2701"/>
                  </a:lnTo>
                  <a:lnTo>
                    <a:pt x="0" y="2701"/>
                  </a:lnTo>
                  <a:cubicBezTo>
                    <a:pt x="0" y="3030"/>
                    <a:pt x="266" y="3295"/>
                    <a:pt x="594" y="3295"/>
                  </a:cubicBezTo>
                  <a:lnTo>
                    <a:pt x="2902" y="3295"/>
                  </a:lnTo>
                  <a:lnTo>
                    <a:pt x="2902" y="3295"/>
                  </a:lnTo>
                  <a:cubicBezTo>
                    <a:pt x="3279" y="2846"/>
                    <a:pt x="3505" y="2266"/>
                    <a:pt x="3505" y="1634"/>
                  </a:cubicBezTo>
                  <a:lnTo>
                    <a:pt x="3505" y="1634"/>
                  </a:lnTo>
                  <a:cubicBezTo>
                    <a:pt x="3505" y="1014"/>
                    <a:pt x="3287" y="446"/>
                    <a:pt x="292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200"/>
            </a:p>
          </p:txBody>
        </p:sp>
        <p:sp>
          <p:nvSpPr>
            <p:cNvPr id="39" name="Freeform 3">
              <a:extLst>
                <a:ext uri="{FF2B5EF4-FFF2-40B4-BE49-F238E27FC236}">
                  <a16:creationId xmlns:a16="http://schemas.microsoft.com/office/drawing/2014/main" id="{85544481-3167-495D-ACDC-9ABA9F6E2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5439" y="2611221"/>
              <a:ext cx="2543307" cy="2543306"/>
            </a:xfrm>
            <a:custGeom>
              <a:avLst/>
              <a:gdLst>
                <a:gd name="T0" fmla="*/ 3894 w 3895"/>
                <a:gd name="T1" fmla="*/ 1946 h 3894"/>
                <a:gd name="T2" fmla="*/ 3894 w 3895"/>
                <a:gd name="T3" fmla="*/ 1946 h 3894"/>
                <a:gd name="T4" fmla="*/ 1947 w 3895"/>
                <a:gd name="T5" fmla="*/ 3893 h 3894"/>
                <a:gd name="T6" fmla="*/ 1947 w 3895"/>
                <a:gd name="T7" fmla="*/ 3893 h 3894"/>
                <a:gd name="T8" fmla="*/ 0 w 3895"/>
                <a:gd name="T9" fmla="*/ 1946 h 3894"/>
                <a:gd name="T10" fmla="*/ 0 w 3895"/>
                <a:gd name="T11" fmla="*/ 1946 h 3894"/>
                <a:gd name="T12" fmla="*/ 1947 w 3895"/>
                <a:gd name="T13" fmla="*/ 0 h 3894"/>
                <a:gd name="T14" fmla="*/ 1947 w 3895"/>
                <a:gd name="T15" fmla="*/ 0 h 3894"/>
                <a:gd name="T16" fmla="*/ 3894 w 3895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5" h="3894">
                  <a:moveTo>
                    <a:pt x="3894" y="1946"/>
                  </a:moveTo>
                  <a:lnTo>
                    <a:pt x="3894" y="1946"/>
                  </a:lnTo>
                  <a:cubicBezTo>
                    <a:pt x="3894" y="3022"/>
                    <a:pt x="3022" y="3893"/>
                    <a:pt x="1947" y="3893"/>
                  </a:cubicBezTo>
                  <a:lnTo>
                    <a:pt x="1947" y="3893"/>
                  </a:lnTo>
                  <a:cubicBezTo>
                    <a:pt x="872" y="3893"/>
                    <a:pt x="0" y="3022"/>
                    <a:pt x="0" y="1946"/>
                  </a:cubicBezTo>
                  <a:lnTo>
                    <a:pt x="0" y="1946"/>
                  </a:lnTo>
                  <a:cubicBezTo>
                    <a:pt x="0" y="872"/>
                    <a:pt x="872" y="0"/>
                    <a:pt x="1947" y="0"/>
                  </a:cubicBezTo>
                  <a:lnTo>
                    <a:pt x="1947" y="0"/>
                  </a:lnTo>
                  <a:cubicBezTo>
                    <a:pt x="3022" y="0"/>
                    <a:pt x="3894" y="872"/>
                    <a:pt x="3894" y="1946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20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BE19A44-0A57-41AB-B478-6704DCA9B8C3}"/>
              </a:ext>
            </a:extLst>
          </p:cNvPr>
          <p:cNvGrpSpPr>
            <a:grpSpLocks noChangeAspect="1"/>
          </p:cNvGrpSpPr>
          <p:nvPr/>
        </p:nvGrpSpPr>
        <p:grpSpPr>
          <a:xfrm rot="10800000">
            <a:off x="2506300" y="4849463"/>
            <a:ext cx="8055638" cy="1668404"/>
            <a:chOff x="2553381" y="4712037"/>
            <a:chExt cx="13191959" cy="2543308"/>
          </a:xfrm>
        </p:grpSpPr>
        <p:sp>
          <p:nvSpPr>
            <p:cNvPr id="41" name="Freeform 4">
              <a:extLst>
                <a:ext uri="{FF2B5EF4-FFF2-40B4-BE49-F238E27FC236}">
                  <a16:creationId xmlns:a16="http://schemas.microsoft.com/office/drawing/2014/main" id="{1FC4AE0F-9476-4B05-AB5B-AE74ED198B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381" y="4927992"/>
              <a:ext cx="11636422" cy="2154467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Poppins" pitchFamily="2" charset="77"/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A7BC6077-F732-4ECF-BE2D-663962424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2754" y="4960651"/>
              <a:ext cx="2289839" cy="2154467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73DA3A16-E31B-410C-9ACE-F566A57FDC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02034" y="4712037"/>
              <a:ext cx="2543306" cy="2543308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E75334A4-AF10-46A5-9F51-97686E7828EA}"/>
              </a:ext>
            </a:extLst>
          </p:cNvPr>
          <p:cNvSpPr txBox="1"/>
          <p:nvPr/>
        </p:nvSpPr>
        <p:spPr>
          <a:xfrm>
            <a:off x="4158848" y="1154332"/>
            <a:ext cx="6510303" cy="156966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lv-LV" sz="2400" dirty="0">
                <a:ea typeface="League Spartan" charset="0"/>
                <a:cs typeface="Poppins" pitchFamily="2" charset="77"/>
              </a:rPr>
              <a:t>Saskaņā ar </a:t>
            </a:r>
            <a:r>
              <a:rPr lang="lv-LV" sz="2400" u="sng" dirty="0">
                <a:ea typeface="League Spartan" charset="0"/>
                <a:cs typeface="Poppins" pitchFamily="2" charset="77"/>
              </a:rPr>
              <a:t>Latvijas pielāgošanās klimata pārmaiņām plānu laika posmam līdz 2030. gadam </a:t>
            </a:r>
            <a:r>
              <a:rPr lang="lv-LV" sz="2400" dirty="0">
                <a:ea typeface="League Spartan" charset="0"/>
                <a:cs typeface="Poppins" pitchFamily="2" charset="77"/>
              </a:rPr>
              <a:t>būtiski </a:t>
            </a:r>
            <a:r>
              <a:rPr lang="lv-LV" sz="2400" b="1" dirty="0">
                <a:ea typeface="League Spartan" charset="0"/>
                <a:cs typeface="Poppins" pitchFamily="2" charset="77"/>
              </a:rPr>
              <a:t>mainīsies vairāki klimata parametri un pieaugs ekstremālu laikapstākļu biežums</a:t>
            </a:r>
            <a:endParaRPr lang="en-US" sz="2400" b="1" dirty="0">
              <a:ea typeface="League Spartan" charset="0"/>
              <a:cs typeface="Poppins" pitchFamily="2" charset="77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F47A5440-E0B2-4AEA-9758-25C2A0E165C1}"/>
              </a:ext>
            </a:extLst>
          </p:cNvPr>
          <p:cNvGrpSpPr>
            <a:grpSpLocks noChangeAspect="1"/>
          </p:cNvGrpSpPr>
          <p:nvPr/>
        </p:nvGrpSpPr>
        <p:grpSpPr>
          <a:xfrm rot="10800000">
            <a:off x="2725556" y="3006874"/>
            <a:ext cx="7903656" cy="1719978"/>
            <a:chOff x="7220043" y="2680431"/>
            <a:chExt cx="11687020" cy="2543306"/>
          </a:xfrm>
        </p:grpSpPr>
        <p:sp>
          <p:nvSpPr>
            <p:cNvPr id="68" name="Freeform 1">
              <a:extLst>
                <a:ext uri="{FF2B5EF4-FFF2-40B4-BE49-F238E27FC236}">
                  <a16:creationId xmlns:a16="http://schemas.microsoft.com/office/drawing/2014/main" id="{79839C0F-1C7B-436E-AD4F-B2A1DBC194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729" y="2851956"/>
              <a:ext cx="11263334" cy="215158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69" name="Freeform 2">
              <a:extLst>
                <a:ext uri="{FF2B5EF4-FFF2-40B4-BE49-F238E27FC236}">
                  <a16:creationId xmlns:a16="http://schemas.microsoft.com/office/drawing/2014/main" id="{06666AB6-3595-410C-B482-64C1F28EC6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8436" y="2876291"/>
              <a:ext cx="2289841" cy="2151587"/>
            </a:xfrm>
            <a:custGeom>
              <a:avLst/>
              <a:gdLst>
                <a:gd name="T0" fmla="*/ 2923 w 3506"/>
                <a:gd name="T1" fmla="*/ 0 h 3296"/>
                <a:gd name="T2" fmla="*/ 594 w 3506"/>
                <a:gd name="T3" fmla="*/ 0 h 3296"/>
                <a:gd name="T4" fmla="*/ 594 w 3506"/>
                <a:gd name="T5" fmla="*/ 0 h 3296"/>
                <a:gd name="T6" fmla="*/ 0 w 3506"/>
                <a:gd name="T7" fmla="*/ 594 h 3296"/>
                <a:gd name="T8" fmla="*/ 0 w 3506"/>
                <a:gd name="T9" fmla="*/ 2701 h 3296"/>
                <a:gd name="T10" fmla="*/ 0 w 3506"/>
                <a:gd name="T11" fmla="*/ 2701 h 3296"/>
                <a:gd name="T12" fmla="*/ 594 w 3506"/>
                <a:gd name="T13" fmla="*/ 3295 h 3296"/>
                <a:gd name="T14" fmla="*/ 2902 w 3506"/>
                <a:gd name="T15" fmla="*/ 3295 h 3296"/>
                <a:gd name="T16" fmla="*/ 2902 w 3506"/>
                <a:gd name="T17" fmla="*/ 3295 h 3296"/>
                <a:gd name="T18" fmla="*/ 3505 w 3506"/>
                <a:gd name="T19" fmla="*/ 1634 h 3296"/>
                <a:gd name="T20" fmla="*/ 3505 w 3506"/>
                <a:gd name="T21" fmla="*/ 1634 h 3296"/>
                <a:gd name="T22" fmla="*/ 2923 w 3506"/>
                <a:gd name="T23" fmla="*/ 0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6">
                  <a:moveTo>
                    <a:pt x="2923" y="0"/>
                  </a:moveTo>
                  <a:lnTo>
                    <a:pt x="594" y="0"/>
                  </a:lnTo>
                  <a:lnTo>
                    <a:pt x="594" y="0"/>
                  </a:lnTo>
                  <a:cubicBezTo>
                    <a:pt x="266" y="0"/>
                    <a:pt x="0" y="265"/>
                    <a:pt x="0" y="594"/>
                  </a:cubicBezTo>
                  <a:lnTo>
                    <a:pt x="0" y="2701"/>
                  </a:lnTo>
                  <a:lnTo>
                    <a:pt x="0" y="2701"/>
                  </a:lnTo>
                  <a:cubicBezTo>
                    <a:pt x="0" y="3030"/>
                    <a:pt x="266" y="3295"/>
                    <a:pt x="594" y="3295"/>
                  </a:cubicBezTo>
                  <a:lnTo>
                    <a:pt x="2902" y="3295"/>
                  </a:lnTo>
                  <a:lnTo>
                    <a:pt x="2902" y="3295"/>
                  </a:lnTo>
                  <a:cubicBezTo>
                    <a:pt x="3279" y="2846"/>
                    <a:pt x="3505" y="2266"/>
                    <a:pt x="3505" y="1634"/>
                  </a:cubicBezTo>
                  <a:lnTo>
                    <a:pt x="3505" y="1634"/>
                  </a:lnTo>
                  <a:cubicBezTo>
                    <a:pt x="3505" y="1014"/>
                    <a:pt x="3287" y="446"/>
                    <a:pt x="292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70" name="Freeform 3">
              <a:extLst>
                <a:ext uri="{FF2B5EF4-FFF2-40B4-BE49-F238E27FC236}">
                  <a16:creationId xmlns:a16="http://schemas.microsoft.com/office/drawing/2014/main" id="{90135E48-D26F-4FB0-9790-1DD6A0C0D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0043" y="2680431"/>
              <a:ext cx="2543308" cy="2543306"/>
            </a:xfrm>
            <a:custGeom>
              <a:avLst/>
              <a:gdLst>
                <a:gd name="T0" fmla="*/ 3894 w 3895"/>
                <a:gd name="T1" fmla="*/ 1946 h 3894"/>
                <a:gd name="T2" fmla="*/ 3894 w 3895"/>
                <a:gd name="T3" fmla="*/ 1946 h 3894"/>
                <a:gd name="T4" fmla="*/ 1947 w 3895"/>
                <a:gd name="T5" fmla="*/ 3893 h 3894"/>
                <a:gd name="T6" fmla="*/ 1947 w 3895"/>
                <a:gd name="T7" fmla="*/ 3893 h 3894"/>
                <a:gd name="T8" fmla="*/ 0 w 3895"/>
                <a:gd name="T9" fmla="*/ 1946 h 3894"/>
                <a:gd name="T10" fmla="*/ 0 w 3895"/>
                <a:gd name="T11" fmla="*/ 1946 h 3894"/>
                <a:gd name="T12" fmla="*/ 1947 w 3895"/>
                <a:gd name="T13" fmla="*/ 0 h 3894"/>
                <a:gd name="T14" fmla="*/ 1947 w 3895"/>
                <a:gd name="T15" fmla="*/ 0 h 3894"/>
                <a:gd name="T16" fmla="*/ 3894 w 3895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5" h="3894">
                  <a:moveTo>
                    <a:pt x="3894" y="1946"/>
                  </a:moveTo>
                  <a:lnTo>
                    <a:pt x="3894" y="1946"/>
                  </a:lnTo>
                  <a:cubicBezTo>
                    <a:pt x="3894" y="3022"/>
                    <a:pt x="3022" y="3893"/>
                    <a:pt x="1947" y="3893"/>
                  </a:cubicBezTo>
                  <a:lnTo>
                    <a:pt x="1947" y="3893"/>
                  </a:lnTo>
                  <a:cubicBezTo>
                    <a:pt x="872" y="3893"/>
                    <a:pt x="0" y="3022"/>
                    <a:pt x="0" y="1946"/>
                  </a:cubicBezTo>
                  <a:lnTo>
                    <a:pt x="0" y="1946"/>
                  </a:lnTo>
                  <a:cubicBezTo>
                    <a:pt x="0" y="872"/>
                    <a:pt x="872" y="0"/>
                    <a:pt x="1947" y="0"/>
                  </a:cubicBezTo>
                  <a:lnTo>
                    <a:pt x="1947" y="0"/>
                  </a:lnTo>
                  <a:cubicBezTo>
                    <a:pt x="3022" y="0"/>
                    <a:pt x="3894" y="872"/>
                    <a:pt x="3894" y="1946"/>
                  </a:cubicBezTo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1C626724-942F-42A3-A6C8-C792658DC832}"/>
              </a:ext>
            </a:extLst>
          </p:cNvPr>
          <p:cNvSpPr txBox="1"/>
          <p:nvPr/>
        </p:nvSpPr>
        <p:spPr>
          <a:xfrm>
            <a:off x="2710178" y="3062996"/>
            <a:ext cx="6063114" cy="156966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lv-LV" sz="2400" dirty="0"/>
              <a:t>Klimata pārmaiņu ietekmē </a:t>
            </a:r>
            <a:r>
              <a:rPr lang="lv-LV" sz="2400" b="1" dirty="0"/>
              <a:t>pieaugs plūdu, </a:t>
            </a:r>
            <a:r>
              <a:rPr lang="lv-LV" sz="2400" b="1" dirty="0" err="1"/>
              <a:t>vējuzplūdu</a:t>
            </a:r>
            <a:r>
              <a:rPr lang="lv-LV" sz="2400" b="1" dirty="0"/>
              <a:t> risks</a:t>
            </a:r>
            <a:r>
              <a:rPr lang="lv-LV" sz="2400" dirty="0"/>
              <a:t>, </a:t>
            </a:r>
            <a:r>
              <a:rPr lang="lv-LV" sz="2400" b="1" dirty="0"/>
              <a:t>~140 km jūras un vairāku upju krastu erozijas risks</a:t>
            </a:r>
            <a:r>
              <a:rPr lang="lv-LV" sz="2400" dirty="0"/>
              <a:t>, kas skar vairāk kā 35 pašvaldību teritorijas</a:t>
            </a:r>
            <a:endParaRPr lang="en-GB" sz="2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A6BAD5-E70A-47F7-93AA-5DF5DBD90AF4}"/>
              </a:ext>
            </a:extLst>
          </p:cNvPr>
          <p:cNvSpPr txBox="1"/>
          <p:nvPr/>
        </p:nvSpPr>
        <p:spPr>
          <a:xfrm>
            <a:off x="4237270" y="5084434"/>
            <a:ext cx="5976219" cy="1200329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lv-LV" sz="2400" dirty="0"/>
              <a:t>Pielāgošanās klimata pārmaiņām ir liels izaicinājums ekonomiski mazāk attīstītajiem reģioniem un pašvaldībām</a:t>
            </a:r>
            <a:endParaRPr lang="en-US" sz="2400" dirty="0"/>
          </a:p>
        </p:txBody>
      </p:sp>
      <p:sp>
        <p:nvSpPr>
          <p:cNvPr id="58" name="Freeform 948">
            <a:extLst>
              <a:ext uri="{FF2B5EF4-FFF2-40B4-BE49-F238E27FC236}">
                <a16:creationId xmlns:a16="http://schemas.microsoft.com/office/drawing/2014/main" id="{D3F73865-CCA3-495D-88EB-2AB664938E65}"/>
              </a:ext>
            </a:extLst>
          </p:cNvPr>
          <p:cNvSpPr>
            <a:spLocks noChangeAspect="1"/>
          </p:cNvSpPr>
          <p:nvPr/>
        </p:nvSpPr>
        <p:spPr bwMode="auto">
          <a:xfrm>
            <a:off x="9381499" y="3425395"/>
            <a:ext cx="918128" cy="923661"/>
          </a:xfrm>
          <a:custGeom>
            <a:avLst/>
            <a:gdLst>
              <a:gd name="T0" fmla="*/ 8151805 w 290404"/>
              <a:gd name="T1" fmla="*/ 7218078 h 291739"/>
              <a:gd name="T2" fmla="*/ 7084153 w 290404"/>
              <a:gd name="T3" fmla="*/ 8292327 h 291739"/>
              <a:gd name="T4" fmla="*/ 8936349 w 290404"/>
              <a:gd name="T5" fmla="*/ 10204902 h 291739"/>
              <a:gd name="T6" fmla="*/ 9309399 w 290404"/>
              <a:gd name="T7" fmla="*/ 10204902 h 291739"/>
              <a:gd name="T8" fmla="*/ 10003937 w 290404"/>
              <a:gd name="T9" fmla="*/ 9484383 h 291739"/>
              <a:gd name="T10" fmla="*/ 10081155 w 290404"/>
              <a:gd name="T11" fmla="*/ 9300992 h 291739"/>
              <a:gd name="T12" fmla="*/ 10003937 w 290404"/>
              <a:gd name="T13" fmla="*/ 9104518 h 291739"/>
              <a:gd name="T14" fmla="*/ 7019845 w 290404"/>
              <a:gd name="T15" fmla="*/ 6615496 h 291739"/>
              <a:gd name="T16" fmla="*/ 6775312 w 290404"/>
              <a:gd name="T17" fmla="*/ 6903693 h 291739"/>
              <a:gd name="T18" fmla="*/ 6492384 w 290404"/>
              <a:gd name="T19" fmla="*/ 7152622 h 291739"/>
              <a:gd name="T20" fmla="*/ 7122705 w 290404"/>
              <a:gd name="T21" fmla="*/ 7794483 h 291739"/>
              <a:gd name="T22" fmla="*/ 7662982 w 290404"/>
              <a:gd name="T23" fmla="*/ 7257399 h 291739"/>
              <a:gd name="T24" fmla="*/ 3979449 w 290404"/>
              <a:gd name="T25" fmla="*/ 2076070 h 291739"/>
              <a:gd name="T26" fmla="*/ 4147351 w 290404"/>
              <a:gd name="T27" fmla="*/ 2245224 h 291739"/>
              <a:gd name="T28" fmla="*/ 3979449 w 290404"/>
              <a:gd name="T29" fmla="*/ 2401306 h 291739"/>
              <a:gd name="T30" fmla="*/ 2366088 w 290404"/>
              <a:gd name="T31" fmla="*/ 4027648 h 291739"/>
              <a:gd name="T32" fmla="*/ 2211071 w 290404"/>
              <a:gd name="T33" fmla="*/ 4196758 h 291739"/>
              <a:gd name="T34" fmla="*/ 2056147 w 290404"/>
              <a:gd name="T35" fmla="*/ 4027648 h 291739"/>
              <a:gd name="T36" fmla="*/ 3979449 w 290404"/>
              <a:gd name="T37" fmla="*/ 2076070 h 291739"/>
              <a:gd name="T38" fmla="*/ 4004759 w 290404"/>
              <a:gd name="T39" fmla="*/ 1479141 h 291739"/>
              <a:gd name="T40" fmla="*/ 2201523 w 290404"/>
              <a:gd name="T41" fmla="*/ 2234891 h 291739"/>
              <a:gd name="T42" fmla="*/ 2201523 w 290404"/>
              <a:gd name="T43" fmla="*/ 5883342 h 291739"/>
              <a:gd name="T44" fmla="*/ 4004759 w 290404"/>
              <a:gd name="T45" fmla="*/ 6652126 h 291739"/>
              <a:gd name="T46" fmla="*/ 5820704 w 290404"/>
              <a:gd name="T47" fmla="*/ 5883342 h 291739"/>
              <a:gd name="T48" fmla="*/ 6567767 w 290404"/>
              <a:gd name="T49" fmla="*/ 4059072 h 291739"/>
              <a:gd name="T50" fmla="*/ 5820704 w 290404"/>
              <a:gd name="T51" fmla="*/ 2234891 h 291739"/>
              <a:gd name="T52" fmla="*/ 4004759 w 290404"/>
              <a:gd name="T53" fmla="*/ 1479141 h 291739"/>
              <a:gd name="T54" fmla="*/ 4004759 w 290404"/>
              <a:gd name="T55" fmla="*/ 1153330 h 291739"/>
              <a:gd name="T56" fmla="*/ 6039759 w 290404"/>
              <a:gd name="T57" fmla="*/ 2013406 h 291739"/>
              <a:gd name="T58" fmla="*/ 6876893 w 290404"/>
              <a:gd name="T59" fmla="*/ 4059072 h 291739"/>
              <a:gd name="T60" fmla="*/ 6039759 w 290404"/>
              <a:gd name="T61" fmla="*/ 6117871 h 291739"/>
              <a:gd name="T62" fmla="*/ 4004759 w 290404"/>
              <a:gd name="T63" fmla="*/ 6964847 h 291739"/>
              <a:gd name="T64" fmla="*/ 1982619 w 290404"/>
              <a:gd name="T65" fmla="*/ 6117871 h 291739"/>
              <a:gd name="T66" fmla="*/ 1982619 w 290404"/>
              <a:gd name="T67" fmla="*/ 2013406 h 291739"/>
              <a:gd name="T68" fmla="*/ 4004759 w 290404"/>
              <a:gd name="T69" fmla="*/ 1153330 h 291739"/>
              <a:gd name="T70" fmla="*/ 3958483 w 290404"/>
              <a:gd name="T71" fmla="*/ 314465 h 291739"/>
              <a:gd name="T72" fmla="*/ 1385919 w 290404"/>
              <a:gd name="T73" fmla="*/ 1401722 h 291739"/>
              <a:gd name="T74" fmla="*/ 1385919 w 290404"/>
              <a:gd name="T75" fmla="*/ 6667903 h 291739"/>
              <a:gd name="T76" fmla="*/ 6556733 w 290404"/>
              <a:gd name="T77" fmla="*/ 6667903 h 291739"/>
              <a:gd name="T78" fmla="*/ 7624292 w 290404"/>
              <a:gd name="T79" fmla="*/ 4034780 h 291739"/>
              <a:gd name="T80" fmla="*/ 6556733 w 290404"/>
              <a:gd name="T81" fmla="*/ 1401722 h 291739"/>
              <a:gd name="T82" fmla="*/ 3958483 w 290404"/>
              <a:gd name="T83" fmla="*/ 314465 h 291739"/>
              <a:gd name="T84" fmla="*/ 3958483 w 290404"/>
              <a:gd name="T85" fmla="*/ 0 h 291739"/>
              <a:gd name="T86" fmla="*/ 6775312 w 290404"/>
              <a:gd name="T87" fmla="*/ 1178907 h 291739"/>
              <a:gd name="T88" fmla="*/ 7932932 w 290404"/>
              <a:gd name="T89" fmla="*/ 4034780 h 291739"/>
              <a:gd name="T90" fmla="*/ 7212774 w 290404"/>
              <a:gd name="T91" fmla="*/ 6353480 h 291739"/>
              <a:gd name="T92" fmla="*/ 7881634 w 290404"/>
              <a:gd name="T93" fmla="*/ 7034753 h 291739"/>
              <a:gd name="T94" fmla="*/ 8035914 w 290404"/>
              <a:gd name="T95" fmla="*/ 6877518 h 291739"/>
              <a:gd name="T96" fmla="*/ 8267507 w 290404"/>
              <a:gd name="T97" fmla="*/ 6877518 h 291739"/>
              <a:gd name="T98" fmla="*/ 10235368 w 290404"/>
              <a:gd name="T99" fmla="*/ 8881835 h 291739"/>
              <a:gd name="T100" fmla="*/ 10402628 w 290404"/>
              <a:gd name="T101" fmla="*/ 9300992 h 291739"/>
              <a:gd name="T102" fmla="*/ 10235368 w 290404"/>
              <a:gd name="T103" fmla="*/ 9707100 h 291739"/>
              <a:gd name="T104" fmla="*/ 9528022 w 290404"/>
              <a:gd name="T105" fmla="*/ 10427601 h 291739"/>
              <a:gd name="T106" fmla="*/ 9129290 w 290404"/>
              <a:gd name="T107" fmla="*/ 10597890 h 291739"/>
              <a:gd name="T108" fmla="*/ 8730621 w 290404"/>
              <a:gd name="T109" fmla="*/ 10427601 h 291739"/>
              <a:gd name="T110" fmla="*/ 6749653 w 290404"/>
              <a:gd name="T111" fmla="*/ 8410198 h 291739"/>
              <a:gd name="T112" fmla="*/ 6711103 w 290404"/>
              <a:gd name="T113" fmla="*/ 8292327 h 291739"/>
              <a:gd name="T114" fmla="*/ 6749653 w 290404"/>
              <a:gd name="T115" fmla="*/ 8187537 h 291739"/>
              <a:gd name="T116" fmla="*/ 6916946 w 290404"/>
              <a:gd name="T117" fmla="*/ 8030326 h 291739"/>
              <a:gd name="T118" fmla="*/ 6235175 w 290404"/>
              <a:gd name="T119" fmla="*/ 7349096 h 291739"/>
              <a:gd name="T120" fmla="*/ 3958483 w 290404"/>
              <a:gd name="T121" fmla="*/ 8082695 h 291739"/>
              <a:gd name="T122" fmla="*/ 1167218 w 290404"/>
              <a:gd name="T123" fmla="*/ 6903693 h 291739"/>
              <a:gd name="T124" fmla="*/ 1167218 w 290404"/>
              <a:gd name="T125" fmla="*/ 1178907 h 291739"/>
              <a:gd name="T126" fmla="*/ 3958483 w 290404"/>
              <a:gd name="T127" fmla="*/ 0 h 291739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60000 65536"/>
              <a:gd name="T190" fmla="*/ 0 60000 65536"/>
              <a:gd name="T191" fmla="*/ 0 60000 65536"/>
            </a:gdLst>
            <a:ahLst/>
            <a:cxnLst>
              <a:cxn ang="T128">
                <a:pos x="T0" y="T1"/>
              </a:cxn>
              <a:cxn ang="T129">
                <a:pos x="T2" y="T3"/>
              </a:cxn>
              <a:cxn ang="T130">
                <a:pos x="T4" y="T5"/>
              </a:cxn>
              <a:cxn ang="T131">
                <a:pos x="T6" y="T7"/>
              </a:cxn>
              <a:cxn ang="T132">
                <a:pos x="T8" y="T9"/>
              </a:cxn>
              <a:cxn ang="T133">
                <a:pos x="T10" y="T11"/>
              </a:cxn>
              <a:cxn ang="T134">
                <a:pos x="T12" y="T13"/>
              </a:cxn>
              <a:cxn ang="T135">
                <a:pos x="T14" y="T15"/>
              </a:cxn>
              <a:cxn ang="T136">
                <a:pos x="T16" y="T17"/>
              </a:cxn>
              <a:cxn ang="T137">
                <a:pos x="T18" y="T19"/>
              </a:cxn>
              <a:cxn ang="T138">
                <a:pos x="T20" y="T21"/>
              </a:cxn>
              <a:cxn ang="T139">
                <a:pos x="T22" y="T23"/>
              </a:cxn>
              <a:cxn ang="T140">
                <a:pos x="T24" y="T25"/>
              </a:cxn>
              <a:cxn ang="T141">
                <a:pos x="T26" y="T27"/>
              </a:cxn>
              <a:cxn ang="T142">
                <a:pos x="T28" y="T29"/>
              </a:cxn>
              <a:cxn ang="T143">
                <a:pos x="T30" y="T31"/>
              </a:cxn>
              <a:cxn ang="T144">
                <a:pos x="T32" y="T33"/>
              </a:cxn>
              <a:cxn ang="T145">
                <a:pos x="T34" y="T35"/>
              </a:cxn>
              <a:cxn ang="T146">
                <a:pos x="T36" y="T37"/>
              </a:cxn>
              <a:cxn ang="T147">
                <a:pos x="T38" y="T39"/>
              </a:cxn>
              <a:cxn ang="T148">
                <a:pos x="T40" y="T41"/>
              </a:cxn>
              <a:cxn ang="T149">
                <a:pos x="T42" y="T43"/>
              </a:cxn>
              <a:cxn ang="T150">
                <a:pos x="T44" y="T45"/>
              </a:cxn>
              <a:cxn ang="T151">
                <a:pos x="T46" y="T47"/>
              </a:cxn>
              <a:cxn ang="T152">
                <a:pos x="T48" y="T49"/>
              </a:cxn>
              <a:cxn ang="T153">
                <a:pos x="T50" y="T51"/>
              </a:cxn>
              <a:cxn ang="T154">
                <a:pos x="T52" y="T53"/>
              </a:cxn>
              <a:cxn ang="T155">
                <a:pos x="T54" y="T55"/>
              </a:cxn>
              <a:cxn ang="T156">
                <a:pos x="T56" y="T57"/>
              </a:cxn>
              <a:cxn ang="T157">
                <a:pos x="T58" y="T59"/>
              </a:cxn>
              <a:cxn ang="T158">
                <a:pos x="T60" y="T61"/>
              </a:cxn>
              <a:cxn ang="T159">
                <a:pos x="T62" y="T63"/>
              </a:cxn>
              <a:cxn ang="T160">
                <a:pos x="T64" y="T65"/>
              </a:cxn>
              <a:cxn ang="T161">
                <a:pos x="T66" y="T67"/>
              </a:cxn>
              <a:cxn ang="T162">
                <a:pos x="T68" y="T69"/>
              </a:cxn>
              <a:cxn ang="T163">
                <a:pos x="T70" y="T71"/>
              </a:cxn>
              <a:cxn ang="T164">
                <a:pos x="T72" y="T73"/>
              </a:cxn>
              <a:cxn ang="T165">
                <a:pos x="T74" y="T75"/>
              </a:cxn>
              <a:cxn ang="T166">
                <a:pos x="T76" y="T77"/>
              </a:cxn>
              <a:cxn ang="T167">
                <a:pos x="T78" y="T79"/>
              </a:cxn>
              <a:cxn ang="T168">
                <a:pos x="T80" y="T81"/>
              </a:cxn>
              <a:cxn ang="T169">
                <a:pos x="T82" y="T83"/>
              </a:cxn>
              <a:cxn ang="T170">
                <a:pos x="T84" y="T85"/>
              </a:cxn>
              <a:cxn ang="T171">
                <a:pos x="T86" y="T87"/>
              </a:cxn>
              <a:cxn ang="T172">
                <a:pos x="T88" y="T89"/>
              </a:cxn>
              <a:cxn ang="T173">
                <a:pos x="T90" y="T91"/>
              </a:cxn>
              <a:cxn ang="T174">
                <a:pos x="T92" y="T93"/>
              </a:cxn>
              <a:cxn ang="T175">
                <a:pos x="T94" y="T95"/>
              </a:cxn>
              <a:cxn ang="T176">
                <a:pos x="T96" y="T97"/>
              </a:cxn>
              <a:cxn ang="T177">
                <a:pos x="T98" y="T99"/>
              </a:cxn>
              <a:cxn ang="T178">
                <a:pos x="T100" y="T101"/>
              </a:cxn>
              <a:cxn ang="T179">
                <a:pos x="T102" y="T103"/>
              </a:cxn>
              <a:cxn ang="T180">
                <a:pos x="T104" y="T105"/>
              </a:cxn>
              <a:cxn ang="T181">
                <a:pos x="T106" y="T107"/>
              </a:cxn>
              <a:cxn ang="T182">
                <a:pos x="T108" y="T109"/>
              </a:cxn>
              <a:cxn ang="T183">
                <a:pos x="T110" y="T111"/>
              </a:cxn>
              <a:cxn ang="T184">
                <a:pos x="T112" y="T113"/>
              </a:cxn>
              <a:cxn ang="T185">
                <a:pos x="T114" y="T115"/>
              </a:cxn>
              <a:cxn ang="T186">
                <a:pos x="T116" y="T117"/>
              </a:cxn>
              <a:cxn ang="T187">
                <a:pos x="T118" y="T119"/>
              </a:cxn>
              <a:cxn ang="T188">
                <a:pos x="T120" y="T121"/>
              </a:cxn>
              <a:cxn ang="T189">
                <a:pos x="T122" y="T123"/>
              </a:cxn>
              <a:cxn ang="T190">
                <a:pos x="T124" y="T125"/>
              </a:cxn>
              <a:cxn ang="T191">
                <a:pos x="T126" y="T127"/>
              </a:cxn>
            </a:cxnLst>
            <a:rect l="0" t="0" r="r" b="b"/>
            <a:pathLst>
              <a:path w="290404" h="291739">
                <a:moveTo>
                  <a:pt x="227566" y="198700"/>
                </a:moveTo>
                <a:lnTo>
                  <a:pt x="197762" y="228271"/>
                </a:lnTo>
                <a:lnTo>
                  <a:pt x="249469" y="280921"/>
                </a:lnTo>
                <a:cubicBezTo>
                  <a:pt x="252701" y="283445"/>
                  <a:pt x="257010" y="283445"/>
                  <a:pt x="259882" y="280921"/>
                </a:cubicBezTo>
                <a:lnTo>
                  <a:pt x="279273" y="261087"/>
                </a:lnTo>
                <a:cubicBezTo>
                  <a:pt x="281068" y="259645"/>
                  <a:pt x="281427" y="257841"/>
                  <a:pt x="281427" y="256038"/>
                </a:cubicBezTo>
                <a:cubicBezTo>
                  <a:pt x="281427" y="254235"/>
                  <a:pt x="281068" y="252072"/>
                  <a:pt x="279273" y="250629"/>
                </a:cubicBezTo>
                <a:lnTo>
                  <a:pt x="227566" y="198700"/>
                </a:lnTo>
                <a:close/>
                <a:moveTo>
                  <a:pt x="195967" y="182112"/>
                </a:moveTo>
                <a:cubicBezTo>
                  <a:pt x="194171" y="184997"/>
                  <a:pt x="191658" y="187160"/>
                  <a:pt x="189144" y="190045"/>
                </a:cubicBezTo>
                <a:cubicBezTo>
                  <a:pt x="186631" y="192570"/>
                  <a:pt x="184117" y="194733"/>
                  <a:pt x="181245" y="196897"/>
                </a:cubicBezTo>
                <a:lnTo>
                  <a:pt x="198839" y="214567"/>
                </a:lnTo>
                <a:lnTo>
                  <a:pt x="213921" y="199782"/>
                </a:lnTo>
                <a:lnTo>
                  <a:pt x="195967" y="182112"/>
                </a:lnTo>
                <a:close/>
                <a:moveTo>
                  <a:pt x="111093" y="57150"/>
                </a:moveTo>
                <a:cubicBezTo>
                  <a:pt x="113976" y="57150"/>
                  <a:pt x="115778" y="59299"/>
                  <a:pt x="115778" y="61806"/>
                </a:cubicBezTo>
                <a:cubicBezTo>
                  <a:pt x="115778" y="63955"/>
                  <a:pt x="113976" y="66104"/>
                  <a:pt x="111093" y="66104"/>
                </a:cubicBezTo>
                <a:cubicBezTo>
                  <a:pt x="86229" y="66104"/>
                  <a:pt x="66050" y="86160"/>
                  <a:pt x="66050" y="110873"/>
                </a:cubicBezTo>
                <a:cubicBezTo>
                  <a:pt x="66050" y="113380"/>
                  <a:pt x="63887" y="115529"/>
                  <a:pt x="61725" y="115529"/>
                </a:cubicBezTo>
                <a:cubicBezTo>
                  <a:pt x="59203" y="115529"/>
                  <a:pt x="57401" y="113380"/>
                  <a:pt x="57401" y="110873"/>
                </a:cubicBezTo>
                <a:cubicBezTo>
                  <a:pt x="57401" y="81504"/>
                  <a:pt x="81545" y="57150"/>
                  <a:pt x="111093" y="57150"/>
                </a:cubicBezTo>
                <a:close/>
                <a:moveTo>
                  <a:pt x="111796" y="40717"/>
                </a:moveTo>
                <a:cubicBezTo>
                  <a:pt x="93099" y="40717"/>
                  <a:pt x="75121" y="48250"/>
                  <a:pt x="61458" y="61522"/>
                </a:cubicBezTo>
                <a:cubicBezTo>
                  <a:pt x="33771" y="89141"/>
                  <a:pt x="33771" y="134696"/>
                  <a:pt x="61458" y="161957"/>
                </a:cubicBezTo>
                <a:cubicBezTo>
                  <a:pt x="75121" y="175587"/>
                  <a:pt x="93099" y="183120"/>
                  <a:pt x="111796" y="183120"/>
                </a:cubicBezTo>
                <a:cubicBezTo>
                  <a:pt x="130853" y="183120"/>
                  <a:pt x="148831" y="175587"/>
                  <a:pt x="162494" y="161957"/>
                </a:cubicBezTo>
                <a:cubicBezTo>
                  <a:pt x="176158" y="149044"/>
                  <a:pt x="183349" y="131109"/>
                  <a:pt x="183349" y="111739"/>
                </a:cubicBezTo>
                <a:cubicBezTo>
                  <a:pt x="183349" y="92728"/>
                  <a:pt x="176158" y="74794"/>
                  <a:pt x="162494" y="61522"/>
                </a:cubicBezTo>
                <a:cubicBezTo>
                  <a:pt x="148831" y="48250"/>
                  <a:pt x="130853" y="40717"/>
                  <a:pt x="111796" y="40717"/>
                </a:cubicBezTo>
                <a:close/>
                <a:moveTo>
                  <a:pt x="111796" y="31750"/>
                </a:moveTo>
                <a:cubicBezTo>
                  <a:pt x="133370" y="31750"/>
                  <a:pt x="153505" y="40359"/>
                  <a:pt x="168607" y="55424"/>
                </a:cubicBezTo>
                <a:cubicBezTo>
                  <a:pt x="183709" y="70489"/>
                  <a:pt x="191979" y="90576"/>
                  <a:pt x="191979" y="111739"/>
                </a:cubicBezTo>
                <a:cubicBezTo>
                  <a:pt x="191979" y="133261"/>
                  <a:pt x="183709" y="153348"/>
                  <a:pt x="168607" y="168413"/>
                </a:cubicBezTo>
                <a:cubicBezTo>
                  <a:pt x="153505" y="183478"/>
                  <a:pt x="133370" y="191728"/>
                  <a:pt x="111796" y="191728"/>
                </a:cubicBezTo>
                <a:cubicBezTo>
                  <a:pt x="90582" y="191728"/>
                  <a:pt x="70447" y="183478"/>
                  <a:pt x="55345" y="168413"/>
                </a:cubicBezTo>
                <a:cubicBezTo>
                  <a:pt x="24063" y="137207"/>
                  <a:pt x="24063" y="86631"/>
                  <a:pt x="55345" y="55424"/>
                </a:cubicBezTo>
                <a:cubicBezTo>
                  <a:pt x="70447" y="40359"/>
                  <a:pt x="90582" y="31750"/>
                  <a:pt x="111796" y="31750"/>
                </a:cubicBezTo>
                <a:close/>
                <a:moveTo>
                  <a:pt x="110506" y="8655"/>
                </a:moveTo>
                <a:cubicBezTo>
                  <a:pt x="83575" y="8655"/>
                  <a:pt x="57722" y="19473"/>
                  <a:pt x="38691" y="38586"/>
                </a:cubicBezTo>
                <a:cubicBezTo>
                  <a:pt x="-1167" y="78615"/>
                  <a:pt x="-1167" y="143526"/>
                  <a:pt x="38691" y="183554"/>
                </a:cubicBezTo>
                <a:cubicBezTo>
                  <a:pt x="78548" y="223583"/>
                  <a:pt x="143182" y="223583"/>
                  <a:pt x="183040" y="183554"/>
                </a:cubicBezTo>
                <a:cubicBezTo>
                  <a:pt x="202071" y="164442"/>
                  <a:pt x="212843" y="138477"/>
                  <a:pt x="212843" y="111070"/>
                </a:cubicBezTo>
                <a:cubicBezTo>
                  <a:pt x="212843" y="83663"/>
                  <a:pt x="202071" y="58059"/>
                  <a:pt x="183040" y="38586"/>
                </a:cubicBezTo>
                <a:cubicBezTo>
                  <a:pt x="163650" y="19473"/>
                  <a:pt x="138155" y="8655"/>
                  <a:pt x="110506" y="8655"/>
                </a:cubicBezTo>
                <a:close/>
                <a:moveTo>
                  <a:pt x="110506" y="0"/>
                </a:moveTo>
                <a:cubicBezTo>
                  <a:pt x="140310" y="0"/>
                  <a:pt x="168318" y="11540"/>
                  <a:pt x="189144" y="32455"/>
                </a:cubicBezTo>
                <a:cubicBezTo>
                  <a:pt x="209971" y="53371"/>
                  <a:pt x="221461" y="81500"/>
                  <a:pt x="221461" y="111070"/>
                </a:cubicBezTo>
                <a:cubicBezTo>
                  <a:pt x="221461" y="134510"/>
                  <a:pt x="214280" y="156508"/>
                  <a:pt x="201353" y="174899"/>
                </a:cubicBezTo>
                <a:lnTo>
                  <a:pt x="220025" y="193652"/>
                </a:lnTo>
                <a:lnTo>
                  <a:pt x="224334" y="189324"/>
                </a:lnTo>
                <a:cubicBezTo>
                  <a:pt x="226129" y="187521"/>
                  <a:pt x="228643" y="187521"/>
                  <a:pt x="230797" y="189324"/>
                </a:cubicBezTo>
                <a:lnTo>
                  <a:pt x="285736" y="244499"/>
                </a:lnTo>
                <a:cubicBezTo>
                  <a:pt x="288609" y="247744"/>
                  <a:pt x="290404" y="251711"/>
                  <a:pt x="290404" y="256038"/>
                </a:cubicBezTo>
                <a:cubicBezTo>
                  <a:pt x="290404" y="260005"/>
                  <a:pt x="288609" y="264333"/>
                  <a:pt x="285736" y="267217"/>
                </a:cubicBezTo>
                <a:lnTo>
                  <a:pt x="265987" y="287051"/>
                </a:lnTo>
                <a:cubicBezTo>
                  <a:pt x="263114" y="289936"/>
                  <a:pt x="258805" y="291739"/>
                  <a:pt x="254855" y="291739"/>
                </a:cubicBezTo>
                <a:cubicBezTo>
                  <a:pt x="250546" y="291739"/>
                  <a:pt x="246597" y="289936"/>
                  <a:pt x="243724" y="287051"/>
                </a:cubicBezTo>
                <a:lnTo>
                  <a:pt x="188426" y="231516"/>
                </a:lnTo>
                <a:cubicBezTo>
                  <a:pt x="187708" y="230795"/>
                  <a:pt x="187349" y="229713"/>
                  <a:pt x="187349" y="228271"/>
                </a:cubicBezTo>
                <a:cubicBezTo>
                  <a:pt x="187349" y="227189"/>
                  <a:pt x="187708" y="226107"/>
                  <a:pt x="188426" y="225386"/>
                </a:cubicBezTo>
                <a:lnTo>
                  <a:pt x="193094" y="221058"/>
                </a:lnTo>
                <a:lnTo>
                  <a:pt x="174063" y="202306"/>
                </a:lnTo>
                <a:cubicBezTo>
                  <a:pt x="155032" y="215649"/>
                  <a:pt x="133128" y="222501"/>
                  <a:pt x="110506" y="222501"/>
                </a:cubicBezTo>
                <a:cubicBezTo>
                  <a:pt x="82498" y="222501"/>
                  <a:pt x="53772" y="211682"/>
                  <a:pt x="32586" y="190045"/>
                </a:cubicBezTo>
                <a:cubicBezTo>
                  <a:pt x="-10862" y="146411"/>
                  <a:pt x="-10862" y="76090"/>
                  <a:pt x="32586" y="32455"/>
                </a:cubicBezTo>
                <a:cubicBezTo>
                  <a:pt x="53413" y="11540"/>
                  <a:pt x="81062" y="0"/>
                  <a:pt x="11050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57" name="Freeform 45">
            <a:extLst>
              <a:ext uri="{FF2B5EF4-FFF2-40B4-BE49-F238E27FC236}">
                <a16:creationId xmlns:a16="http://schemas.microsoft.com/office/drawing/2014/main" id="{2CEEF296-F354-4970-AE68-0E62EBDDB732}"/>
              </a:ext>
            </a:extLst>
          </p:cNvPr>
          <p:cNvSpPr>
            <a:spLocks noChangeAspect="1"/>
          </p:cNvSpPr>
          <p:nvPr/>
        </p:nvSpPr>
        <p:spPr bwMode="auto">
          <a:xfrm>
            <a:off x="2857728" y="5291007"/>
            <a:ext cx="795405" cy="797794"/>
          </a:xfrm>
          <a:custGeom>
            <a:avLst/>
            <a:gdLst>
              <a:gd name="T0" fmla="*/ 2147483646 w 811"/>
              <a:gd name="T1" fmla="*/ 2147483646 h 811"/>
              <a:gd name="T2" fmla="*/ 2147483646 w 811"/>
              <a:gd name="T3" fmla="*/ 2147483646 h 811"/>
              <a:gd name="T4" fmla="*/ 2147483646 w 811"/>
              <a:gd name="T5" fmla="*/ 2147483646 h 811"/>
              <a:gd name="T6" fmla="*/ 2147483646 w 811"/>
              <a:gd name="T7" fmla="*/ 2147483646 h 811"/>
              <a:gd name="T8" fmla="*/ 2147483646 w 811"/>
              <a:gd name="T9" fmla="*/ 2147483646 h 811"/>
              <a:gd name="T10" fmla="*/ 2147483646 w 811"/>
              <a:gd name="T11" fmla="*/ 2147483646 h 811"/>
              <a:gd name="T12" fmla="*/ 2147483646 w 811"/>
              <a:gd name="T13" fmla="*/ 2147483646 h 811"/>
              <a:gd name="T14" fmla="*/ 2147483646 w 811"/>
              <a:gd name="T15" fmla="*/ 2147483646 h 811"/>
              <a:gd name="T16" fmla="*/ 2147483646 w 811"/>
              <a:gd name="T17" fmla="*/ 2147483646 h 811"/>
              <a:gd name="T18" fmla="*/ 2147483646 w 811"/>
              <a:gd name="T19" fmla="*/ 2147483646 h 811"/>
              <a:gd name="T20" fmla="*/ 2147483646 w 811"/>
              <a:gd name="T21" fmla="*/ 2147483646 h 811"/>
              <a:gd name="T22" fmla="*/ 2147483646 w 811"/>
              <a:gd name="T23" fmla="*/ 2147483646 h 811"/>
              <a:gd name="T24" fmla="*/ 2147483646 w 811"/>
              <a:gd name="T25" fmla="*/ 2147483646 h 811"/>
              <a:gd name="T26" fmla="*/ 2147483646 w 811"/>
              <a:gd name="T27" fmla="*/ 2147483646 h 811"/>
              <a:gd name="T28" fmla="*/ 2147483646 w 811"/>
              <a:gd name="T29" fmla="*/ 2147483646 h 811"/>
              <a:gd name="T30" fmla="*/ 2147483646 w 811"/>
              <a:gd name="T31" fmla="*/ 2147483646 h 811"/>
              <a:gd name="T32" fmla="*/ 2147483646 w 811"/>
              <a:gd name="T33" fmla="*/ 2147483646 h 811"/>
              <a:gd name="T34" fmla="*/ 2147483646 w 811"/>
              <a:gd name="T35" fmla="*/ 2147483646 h 811"/>
              <a:gd name="T36" fmla="*/ 2147483646 w 811"/>
              <a:gd name="T37" fmla="*/ 2147483646 h 811"/>
              <a:gd name="T38" fmla="*/ 2147483646 w 811"/>
              <a:gd name="T39" fmla="*/ 2147483646 h 811"/>
              <a:gd name="T40" fmla="*/ 2147483646 w 811"/>
              <a:gd name="T41" fmla="*/ 2147483646 h 811"/>
              <a:gd name="T42" fmla="*/ 2147483646 w 811"/>
              <a:gd name="T43" fmla="*/ 2147483646 h 811"/>
              <a:gd name="T44" fmla="*/ 2147483646 w 811"/>
              <a:gd name="T45" fmla="*/ 2147483646 h 811"/>
              <a:gd name="T46" fmla="*/ 2147483646 w 811"/>
              <a:gd name="T47" fmla="*/ 2147483646 h 811"/>
              <a:gd name="T48" fmla="*/ 2147483646 w 811"/>
              <a:gd name="T49" fmla="*/ 2147483646 h 811"/>
              <a:gd name="T50" fmla="*/ 2147483646 w 811"/>
              <a:gd name="T51" fmla="*/ 2147483646 h 811"/>
              <a:gd name="T52" fmla="*/ 2147483646 w 811"/>
              <a:gd name="T53" fmla="*/ 2147483646 h 811"/>
              <a:gd name="T54" fmla="*/ 2147483646 w 811"/>
              <a:gd name="T55" fmla="*/ 2147483646 h 811"/>
              <a:gd name="T56" fmla="*/ 2147483646 w 811"/>
              <a:gd name="T57" fmla="*/ 2147483646 h 811"/>
              <a:gd name="T58" fmla="*/ 2147483646 w 811"/>
              <a:gd name="T59" fmla="*/ 2147483646 h 811"/>
              <a:gd name="T60" fmla="*/ 2147483646 w 811"/>
              <a:gd name="T61" fmla="*/ 2147483646 h 811"/>
              <a:gd name="T62" fmla="*/ 2147483646 w 811"/>
              <a:gd name="T63" fmla="*/ 2147483646 h 811"/>
              <a:gd name="T64" fmla="*/ 2147483646 w 811"/>
              <a:gd name="T65" fmla="*/ 2147483646 h 811"/>
              <a:gd name="T66" fmla="*/ 2147483646 w 811"/>
              <a:gd name="T67" fmla="*/ 2147483646 h 811"/>
              <a:gd name="T68" fmla="*/ 2147483646 w 811"/>
              <a:gd name="T69" fmla="*/ 2147483646 h 811"/>
              <a:gd name="T70" fmla="*/ 2147483646 w 811"/>
              <a:gd name="T71" fmla="*/ 2147483646 h 811"/>
              <a:gd name="T72" fmla="*/ 2147483646 w 811"/>
              <a:gd name="T73" fmla="*/ 2147483646 h 811"/>
              <a:gd name="T74" fmla="*/ 2147483646 w 811"/>
              <a:gd name="T75" fmla="*/ 2147483646 h 811"/>
              <a:gd name="T76" fmla="*/ 2147483646 w 811"/>
              <a:gd name="T77" fmla="*/ 2147483646 h 811"/>
              <a:gd name="T78" fmla="*/ 2147483646 w 811"/>
              <a:gd name="T79" fmla="*/ 2147483646 h 811"/>
              <a:gd name="T80" fmla="*/ 2147483646 w 811"/>
              <a:gd name="T81" fmla="*/ 2147483646 h 811"/>
              <a:gd name="T82" fmla="*/ 2147483646 w 811"/>
              <a:gd name="T83" fmla="*/ 2147483646 h 811"/>
              <a:gd name="T84" fmla="*/ 2147483646 w 811"/>
              <a:gd name="T85" fmla="*/ 2147483646 h 811"/>
              <a:gd name="T86" fmla="*/ 2147483646 w 811"/>
              <a:gd name="T87" fmla="*/ 2147483646 h 811"/>
              <a:gd name="T88" fmla="*/ 2147483646 w 811"/>
              <a:gd name="T89" fmla="*/ 2147483646 h 811"/>
              <a:gd name="T90" fmla="*/ 2147483646 w 811"/>
              <a:gd name="T91" fmla="*/ 2147483646 h 811"/>
              <a:gd name="T92" fmla="*/ 2147483646 w 811"/>
              <a:gd name="T93" fmla="*/ 2147483646 h 811"/>
              <a:gd name="T94" fmla="*/ 2147483646 w 811"/>
              <a:gd name="T95" fmla="*/ 2147483646 h 811"/>
              <a:gd name="T96" fmla="*/ 2147483646 w 811"/>
              <a:gd name="T97" fmla="*/ 2147483646 h 811"/>
              <a:gd name="T98" fmla="*/ 2147483646 w 811"/>
              <a:gd name="T99" fmla="*/ 2147483646 h 811"/>
              <a:gd name="T100" fmla="*/ 0 w 811"/>
              <a:gd name="T101" fmla="*/ 2147483646 h 811"/>
              <a:gd name="T102" fmla="*/ 2147483646 w 811"/>
              <a:gd name="T103" fmla="*/ 2147483646 h 811"/>
              <a:gd name="T104" fmla="*/ 2147483646 w 811"/>
              <a:gd name="T105" fmla="*/ 2147483646 h 81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811" h="811">
                <a:moveTo>
                  <a:pt x="784" y="393"/>
                </a:moveTo>
                <a:lnTo>
                  <a:pt x="686" y="393"/>
                </a:lnTo>
                <a:cubicBezTo>
                  <a:pt x="684" y="342"/>
                  <a:pt x="668" y="295"/>
                  <a:pt x="642" y="254"/>
                </a:cubicBezTo>
                <a:lnTo>
                  <a:pt x="666" y="254"/>
                </a:lnTo>
                <a:cubicBezTo>
                  <a:pt x="669" y="254"/>
                  <a:pt x="673" y="253"/>
                  <a:pt x="675" y="251"/>
                </a:cubicBezTo>
                <a:lnTo>
                  <a:pt x="724" y="201"/>
                </a:lnTo>
                <a:cubicBezTo>
                  <a:pt x="760" y="257"/>
                  <a:pt x="782" y="323"/>
                  <a:pt x="784" y="393"/>
                </a:cubicBezTo>
                <a:close/>
                <a:moveTo>
                  <a:pt x="417" y="785"/>
                </a:moveTo>
                <a:lnTo>
                  <a:pt x="417" y="686"/>
                </a:lnTo>
                <a:cubicBezTo>
                  <a:pt x="563" y="681"/>
                  <a:pt x="680" y="563"/>
                  <a:pt x="686" y="418"/>
                </a:cubicBezTo>
                <a:lnTo>
                  <a:pt x="784" y="418"/>
                </a:lnTo>
                <a:cubicBezTo>
                  <a:pt x="778" y="618"/>
                  <a:pt x="617" y="779"/>
                  <a:pt x="417" y="785"/>
                </a:cubicBezTo>
                <a:close/>
                <a:moveTo>
                  <a:pt x="25" y="418"/>
                </a:moveTo>
                <a:lnTo>
                  <a:pt x="123" y="418"/>
                </a:lnTo>
                <a:cubicBezTo>
                  <a:pt x="130" y="563"/>
                  <a:pt x="247" y="681"/>
                  <a:pt x="393" y="686"/>
                </a:cubicBezTo>
                <a:lnTo>
                  <a:pt x="393" y="785"/>
                </a:lnTo>
                <a:cubicBezTo>
                  <a:pt x="193" y="779"/>
                  <a:pt x="31" y="618"/>
                  <a:pt x="25" y="418"/>
                </a:cubicBezTo>
                <a:close/>
                <a:moveTo>
                  <a:pt x="393" y="26"/>
                </a:moveTo>
                <a:lnTo>
                  <a:pt x="393" y="124"/>
                </a:lnTo>
                <a:cubicBezTo>
                  <a:pt x="247" y="131"/>
                  <a:pt x="130" y="248"/>
                  <a:pt x="123" y="393"/>
                </a:cubicBezTo>
                <a:lnTo>
                  <a:pt x="25" y="393"/>
                </a:lnTo>
                <a:cubicBezTo>
                  <a:pt x="31" y="194"/>
                  <a:pt x="193" y="32"/>
                  <a:pt x="393" y="26"/>
                </a:cubicBezTo>
                <a:close/>
                <a:moveTo>
                  <a:pt x="559" y="135"/>
                </a:moveTo>
                <a:lnTo>
                  <a:pt x="559" y="135"/>
                </a:lnTo>
                <a:cubicBezTo>
                  <a:pt x="557" y="138"/>
                  <a:pt x="556" y="141"/>
                  <a:pt x="556" y="144"/>
                </a:cubicBezTo>
                <a:lnTo>
                  <a:pt x="556" y="168"/>
                </a:lnTo>
                <a:cubicBezTo>
                  <a:pt x="515" y="143"/>
                  <a:pt x="468" y="126"/>
                  <a:pt x="417" y="124"/>
                </a:cubicBezTo>
                <a:lnTo>
                  <a:pt x="417" y="26"/>
                </a:lnTo>
                <a:cubicBezTo>
                  <a:pt x="488" y="29"/>
                  <a:pt x="553" y="50"/>
                  <a:pt x="609" y="85"/>
                </a:cubicBezTo>
                <a:lnTo>
                  <a:pt x="559" y="135"/>
                </a:lnTo>
                <a:close/>
                <a:moveTo>
                  <a:pt x="563" y="393"/>
                </a:moveTo>
                <a:lnTo>
                  <a:pt x="563" y="393"/>
                </a:lnTo>
                <a:cubicBezTo>
                  <a:pt x="560" y="359"/>
                  <a:pt x="547" y="327"/>
                  <a:pt x="525" y="302"/>
                </a:cubicBezTo>
                <a:lnTo>
                  <a:pt x="573" y="254"/>
                </a:lnTo>
                <a:lnTo>
                  <a:pt x="612" y="254"/>
                </a:lnTo>
                <a:cubicBezTo>
                  <a:pt x="641" y="294"/>
                  <a:pt x="659" y="342"/>
                  <a:pt x="661" y="393"/>
                </a:cubicBezTo>
                <a:lnTo>
                  <a:pt x="563" y="393"/>
                </a:lnTo>
                <a:close/>
                <a:moveTo>
                  <a:pt x="417" y="564"/>
                </a:moveTo>
                <a:lnTo>
                  <a:pt x="417" y="564"/>
                </a:lnTo>
                <a:cubicBezTo>
                  <a:pt x="495" y="558"/>
                  <a:pt x="558" y="496"/>
                  <a:pt x="563" y="418"/>
                </a:cubicBezTo>
                <a:lnTo>
                  <a:pt x="661" y="418"/>
                </a:lnTo>
                <a:cubicBezTo>
                  <a:pt x="655" y="550"/>
                  <a:pt x="549" y="656"/>
                  <a:pt x="417" y="662"/>
                </a:cubicBezTo>
                <a:lnTo>
                  <a:pt x="417" y="564"/>
                </a:lnTo>
                <a:close/>
                <a:moveTo>
                  <a:pt x="246" y="418"/>
                </a:moveTo>
                <a:lnTo>
                  <a:pt x="246" y="418"/>
                </a:lnTo>
                <a:cubicBezTo>
                  <a:pt x="252" y="496"/>
                  <a:pt x="314" y="558"/>
                  <a:pt x="393" y="564"/>
                </a:cubicBezTo>
                <a:lnTo>
                  <a:pt x="393" y="662"/>
                </a:lnTo>
                <a:cubicBezTo>
                  <a:pt x="260" y="656"/>
                  <a:pt x="154" y="550"/>
                  <a:pt x="148" y="418"/>
                </a:cubicBezTo>
                <a:lnTo>
                  <a:pt x="246" y="418"/>
                </a:lnTo>
                <a:close/>
                <a:moveTo>
                  <a:pt x="393" y="246"/>
                </a:moveTo>
                <a:lnTo>
                  <a:pt x="393" y="246"/>
                </a:lnTo>
                <a:cubicBezTo>
                  <a:pt x="314" y="253"/>
                  <a:pt x="252" y="315"/>
                  <a:pt x="246" y="393"/>
                </a:cubicBezTo>
                <a:lnTo>
                  <a:pt x="148" y="393"/>
                </a:lnTo>
                <a:cubicBezTo>
                  <a:pt x="154" y="261"/>
                  <a:pt x="260" y="155"/>
                  <a:pt x="393" y="149"/>
                </a:cubicBezTo>
                <a:lnTo>
                  <a:pt x="393" y="246"/>
                </a:lnTo>
                <a:close/>
                <a:moveTo>
                  <a:pt x="508" y="285"/>
                </a:moveTo>
                <a:lnTo>
                  <a:pt x="508" y="285"/>
                </a:lnTo>
                <a:cubicBezTo>
                  <a:pt x="483" y="263"/>
                  <a:pt x="452" y="249"/>
                  <a:pt x="417" y="246"/>
                </a:cubicBezTo>
                <a:lnTo>
                  <a:pt x="417" y="148"/>
                </a:lnTo>
                <a:cubicBezTo>
                  <a:pt x="469" y="151"/>
                  <a:pt x="516" y="169"/>
                  <a:pt x="556" y="198"/>
                </a:cubicBezTo>
                <a:lnTo>
                  <a:pt x="556" y="237"/>
                </a:lnTo>
                <a:lnTo>
                  <a:pt x="508" y="285"/>
                </a:lnTo>
                <a:close/>
                <a:moveTo>
                  <a:pt x="503" y="418"/>
                </a:moveTo>
                <a:lnTo>
                  <a:pt x="539" y="418"/>
                </a:lnTo>
                <a:cubicBezTo>
                  <a:pt x="533" y="482"/>
                  <a:pt x="481" y="534"/>
                  <a:pt x="417" y="540"/>
                </a:cubicBezTo>
                <a:lnTo>
                  <a:pt x="417" y="504"/>
                </a:lnTo>
                <a:cubicBezTo>
                  <a:pt x="417" y="497"/>
                  <a:pt x="411" y="491"/>
                  <a:pt x="405" y="491"/>
                </a:cubicBezTo>
                <a:cubicBezTo>
                  <a:pt x="398" y="491"/>
                  <a:pt x="393" y="497"/>
                  <a:pt x="393" y="504"/>
                </a:cubicBezTo>
                <a:lnTo>
                  <a:pt x="393" y="540"/>
                </a:lnTo>
                <a:cubicBezTo>
                  <a:pt x="328" y="534"/>
                  <a:pt x="276" y="482"/>
                  <a:pt x="270" y="418"/>
                </a:cubicBezTo>
                <a:lnTo>
                  <a:pt x="307" y="418"/>
                </a:lnTo>
                <a:cubicBezTo>
                  <a:pt x="313" y="418"/>
                  <a:pt x="319" y="412"/>
                  <a:pt x="319" y="406"/>
                </a:cubicBezTo>
                <a:cubicBezTo>
                  <a:pt x="319" y="399"/>
                  <a:pt x="313" y="393"/>
                  <a:pt x="307" y="393"/>
                </a:cubicBezTo>
                <a:lnTo>
                  <a:pt x="270" y="393"/>
                </a:lnTo>
                <a:cubicBezTo>
                  <a:pt x="276" y="329"/>
                  <a:pt x="328" y="277"/>
                  <a:pt x="393" y="271"/>
                </a:cubicBezTo>
                <a:lnTo>
                  <a:pt x="393" y="308"/>
                </a:lnTo>
                <a:cubicBezTo>
                  <a:pt x="393" y="314"/>
                  <a:pt x="398" y="320"/>
                  <a:pt x="405" y="320"/>
                </a:cubicBezTo>
                <a:cubicBezTo>
                  <a:pt x="411" y="320"/>
                  <a:pt x="417" y="314"/>
                  <a:pt x="417" y="308"/>
                </a:cubicBezTo>
                <a:lnTo>
                  <a:pt x="417" y="271"/>
                </a:lnTo>
                <a:cubicBezTo>
                  <a:pt x="445" y="274"/>
                  <a:pt x="471" y="285"/>
                  <a:pt x="490" y="302"/>
                </a:cubicBezTo>
                <a:lnTo>
                  <a:pt x="396" y="397"/>
                </a:lnTo>
                <a:cubicBezTo>
                  <a:pt x="391" y="401"/>
                  <a:pt x="391" y="409"/>
                  <a:pt x="396" y="414"/>
                </a:cubicBezTo>
                <a:cubicBezTo>
                  <a:pt x="398" y="416"/>
                  <a:pt x="401" y="418"/>
                  <a:pt x="405" y="418"/>
                </a:cubicBezTo>
                <a:cubicBezTo>
                  <a:pt x="408" y="418"/>
                  <a:pt x="411" y="416"/>
                  <a:pt x="413" y="414"/>
                </a:cubicBezTo>
                <a:lnTo>
                  <a:pt x="508" y="319"/>
                </a:lnTo>
                <a:cubicBezTo>
                  <a:pt x="525" y="340"/>
                  <a:pt x="536" y="365"/>
                  <a:pt x="539" y="393"/>
                </a:cubicBezTo>
                <a:lnTo>
                  <a:pt x="503" y="393"/>
                </a:lnTo>
                <a:cubicBezTo>
                  <a:pt x="496" y="393"/>
                  <a:pt x="490" y="399"/>
                  <a:pt x="490" y="406"/>
                </a:cubicBezTo>
                <a:cubicBezTo>
                  <a:pt x="490" y="412"/>
                  <a:pt x="496" y="418"/>
                  <a:pt x="503" y="418"/>
                </a:cubicBezTo>
                <a:close/>
                <a:moveTo>
                  <a:pt x="687" y="43"/>
                </a:moveTo>
                <a:lnTo>
                  <a:pt x="687" y="112"/>
                </a:lnTo>
                <a:cubicBezTo>
                  <a:pt x="687" y="118"/>
                  <a:pt x="692" y="124"/>
                  <a:pt x="699" y="124"/>
                </a:cubicBezTo>
                <a:lnTo>
                  <a:pt x="767" y="124"/>
                </a:lnTo>
                <a:lnTo>
                  <a:pt x="661" y="230"/>
                </a:lnTo>
                <a:lnTo>
                  <a:pt x="580" y="230"/>
                </a:lnTo>
                <a:lnTo>
                  <a:pt x="580" y="149"/>
                </a:lnTo>
                <a:lnTo>
                  <a:pt x="687" y="43"/>
                </a:lnTo>
                <a:close/>
                <a:moveTo>
                  <a:pt x="805" y="120"/>
                </a:moveTo>
                <a:lnTo>
                  <a:pt x="805" y="120"/>
                </a:lnTo>
                <a:cubicBezTo>
                  <a:pt x="809" y="117"/>
                  <a:pt x="810" y="112"/>
                  <a:pt x="808" y="107"/>
                </a:cubicBezTo>
                <a:cubicBezTo>
                  <a:pt x="806" y="102"/>
                  <a:pt x="802" y="99"/>
                  <a:pt x="797" y="99"/>
                </a:cubicBezTo>
                <a:lnTo>
                  <a:pt x="729" y="99"/>
                </a:lnTo>
                <a:lnTo>
                  <a:pt x="805" y="22"/>
                </a:lnTo>
                <a:cubicBezTo>
                  <a:pt x="810" y="17"/>
                  <a:pt x="810" y="9"/>
                  <a:pt x="805" y="4"/>
                </a:cubicBezTo>
                <a:cubicBezTo>
                  <a:pt x="801" y="0"/>
                  <a:pt x="793" y="0"/>
                  <a:pt x="788" y="4"/>
                </a:cubicBezTo>
                <a:lnTo>
                  <a:pt x="711" y="82"/>
                </a:lnTo>
                <a:lnTo>
                  <a:pt x="711" y="13"/>
                </a:lnTo>
                <a:cubicBezTo>
                  <a:pt x="711" y="9"/>
                  <a:pt x="708" y="4"/>
                  <a:pt x="703" y="2"/>
                </a:cubicBezTo>
                <a:cubicBezTo>
                  <a:pt x="699" y="0"/>
                  <a:pt x="694" y="1"/>
                  <a:pt x="690" y="4"/>
                </a:cubicBezTo>
                <a:lnTo>
                  <a:pt x="627" y="68"/>
                </a:lnTo>
                <a:cubicBezTo>
                  <a:pt x="563" y="26"/>
                  <a:pt x="486" y="1"/>
                  <a:pt x="405" y="1"/>
                </a:cubicBezTo>
                <a:cubicBezTo>
                  <a:pt x="182" y="1"/>
                  <a:pt x="0" y="183"/>
                  <a:pt x="0" y="406"/>
                </a:cubicBezTo>
                <a:cubicBezTo>
                  <a:pt x="0" y="628"/>
                  <a:pt x="182" y="810"/>
                  <a:pt x="405" y="810"/>
                </a:cubicBezTo>
                <a:cubicBezTo>
                  <a:pt x="627" y="810"/>
                  <a:pt x="809" y="628"/>
                  <a:pt x="809" y="406"/>
                </a:cubicBezTo>
                <a:cubicBezTo>
                  <a:pt x="809" y="323"/>
                  <a:pt x="784" y="247"/>
                  <a:pt x="742" y="184"/>
                </a:cubicBezTo>
                <a:lnTo>
                  <a:pt x="805" y="1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59" name="Freeform 940">
            <a:extLst>
              <a:ext uri="{FF2B5EF4-FFF2-40B4-BE49-F238E27FC236}">
                <a16:creationId xmlns:a16="http://schemas.microsoft.com/office/drawing/2014/main" id="{78829C26-FDF7-416C-A160-1252AA3EB8C9}"/>
              </a:ext>
            </a:extLst>
          </p:cNvPr>
          <p:cNvSpPr>
            <a:spLocks noChangeAspect="1"/>
          </p:cNvSpPr>
          <p:nvPr/>
        </p:nvSpPr>
        <p:spPr bwMode="auto">
          <a:xfrm>
            <a:off x="3035191" y="1482717"/>
            <a:ext cx="883920" cy="881209"/>
          </a:xfrm>
          <a:custGeom>
            <a:avLst/>
            <a:gdLst>
              <a:gd name="T0" fmla="*/ 9264488 w 285387"/>
              <a:gd name="T1" fmla="*/ 9842650 h 283803"/>
              <a:gd name="T2" fmla="*/ 5302702 w 285387"/>
              <a:gd name="T3" fmla="*/ 8364308 h 283803"/>
              <a:gd name="T4" fmla="*/ 3046569 w 285387"/>
              <a:gd name="T5" fmla="*/ 8696628 h 283803"/>
              <a:gd name="T6" fmla="*/ 1702630 w 285387"/>
              <a:gd name="T7" fmla="*/ 7584757 h 283803"/>
              <a:gd name="T8" fmla="*/ 2067266 w 285387"/>
              <a:gd name="T9" fmla="*/ 7940769 h 283803"/>
              <a:gd name="T10" fmla="*/ 6382344 w 285387"/>
              <a:gd name="T11" fmla="*/ 7268313 h 283803"/>
              <a:gd name="T12" fmla="*/ 4714197 w 285387"/>
              <a:gd name="T13" fmla="*/ 7600630 h 283803"/>
              <a:gd name="T14" fmla="*/ 3047997 w 285387"/>
              <a:gd name="T15" fmla="*/ 7268313 h 283803"/>
              <a:gd name="T16" fmla="*/ 3876702 w 285387"/>
              <a:gd name="T17" fmla="*/ 7600630 h 283803"/>
              <a:gd name="T18" fmla="*/ 3047997 w 285387"/>
              <a:gd name="T19" fmla="*/ 7268313 h 283803"/>
              <a:gd name="T20" fmla="*/ 1702630 w 285387"/>
              <a:gd name="T21" fmla="*/ 8639621 h 283803"/>
              <a:gd name="T22" fmla="*/ 5509027 w 285387"/>
              <a:gd name="T23" fmla="*/ 6230020 h 283803"/>
              <a:gd name="T24" fmla="*/ 6328420 w 285387"/>
              <a:gd name="T25" fmla="*/ 6562251 h 283803"/>
              <a:gd name="T26" fmla="*/ 5509027 w 285387"/>
              <a:gd name="T27" fmla="*/ 6230020 h 283803"/>
              <a:gd name="T28" fmla="*/ 4829880 w 285387"/>
              <a:gd name="T29" fmla="*/ 6396138 h 283803"/>
              <a:gd name="T30" fmla="*/ 2905573 w 285387"/>
              <a:gd name="T31" fmla="*/ 6396138 h 283803"/>
              <a:gd name="T32" fmla="*/ 1338037 w 285387"/>
              <a:gd name="T33" fmla="*/ 5877293 h 283803"/>
              <a:gd name="T34" fmla="*/ 1702630 w 285387"/>
              <a:gd name="T35" fmla="*/ 5508107 h 283803"/>
              <a:gd name="T36" fmla="*/ 6538784 w 285387"/>
              <a:gd name="T37" fmla="*/ 5357801 h 283803"/>
              <a:gd name="T38" fmla="*/ 4557800 w 285387"/>
              <a:gd name="T39" fmla="*/ 5357801 h 283803"/>
              <a:gd name="T40" fmla="*/ 3876702 w 285387"/>
              <a:gd name="T41" fmla="*/ 5191618 h 283803"/>
              <a:gd name="T42" fmla="*/ 3047997 w 285387"/>
              <a:gd name="T43" fmla="*/ 5523934 h 283803"/>
              <a:gd name="T44" fmla="*/ 1702630 w 285387"/>
              <a:gd name="T45" fmla="*/ 5191618 h 283803"/>
              <a:gd name="T46" fmla="*/ 1025468 w 285387"/>
              <a:gd name="T47" fmla="*/ 5877293 h 283803"/>
              <a:gd name="T48" fmla="*/ 4502932 w 285387"/>
              <a:gd name="T49" fmla="*/ 4153370 h 283803"/>
              <a:gd name="T50" fmla="*/ 3048432 w 285387"/>
              <a:gd name="T51" fmla="*/ 4429708 h 283803"/>
              <a:gd name="T52" fmla="*/ 1702630 w 285387"/>
              <a:gd name="T53" fmla="*/ 3421155 h 283803"/>
              <a:gd name="T54" fmla="*/ 2067266 w 285387"/>
              <a:gd name="T55" fmla="*/ 3793897 h 283803"/>
              <a:gd name="T56" fmla="*/ 6379328 w 285387"/>
              <a:gd name="T57" fmla="*/ 3114984 h 283803"/>
              <a:gd name="T58" fmla="*/ 5742526 w 285387"/>
              <a:gd name="T59" fmla="*/ 3391375 h 283803"/>
              <a:gd name="T60" fmla="*/ 3047333 w 285387"/>
              <a:gd name="T61" fmla="*/ 3114984 h 283803"/>
              <a:gd name="T62" fmla="*/ 4902986 w 285387"/>
              <a:gd name="T63" fmla="*/ 3391375 h 283803"/>
              <a:gd name="T64" fmla="*/ 3047333 w 285387"/>
              <a:gd name="T65" fmla="*/ 3114984 h 283803"/>
              <a:gd name="T66" fmla="*/ 1702630 w 285387"/>
              <a:gd name="T67" fmla="*/ 4486133 h 283803"/>
              <a:gd name="T68" fmla="*/ 1179329 w 285387"/>
              <a:gd name="T69" fmla="*/ 2076650 h 283803"/>
              <a:gd name="T70" fmla="*/ 3422597 w 285387"/>
              <a:gd name="T71" fmla="*/ 2408947 h 283803"/>
              <a:gd name="T72" fmla="*/ 1179329 w 285387"/>
              <a:gd name="T73" fmla="*/ 2076650 h 283803"/>
              <a:gd name="T74" fmla="*/ 9929182 w 285387"/>
              <a:gd name="T75" fmla="*/ 8537255 h 283803"/>
              <a:gd name="T76" fmla="*/ 8573776 w 285387"/>
              <a:gd name="T77" fmla="*/ 1370695 h 283803"/>
              <a:gd name="T78" fmla="*/ 9095075 w 285387"/>
              <a:gd name="T79" fmla="*/ 1370695 h 283803"/>
              <a:gd name="T80" fmla="*/ 4276623 w 285387"/>
              <a:gd name="T81" fmla="*/ 1038272 h 283803"/>
              <a:gd name="T82" fmla="*/ 3003008 w 285387"/>
              <a:gd name="T83" fmla="*/ 1370614 h 283803"/>
              <a:gd name="T84" fmla="*/ 1181186 w 285387"/>
              <a:gd name="T85" fmla="*/ 1038272 h 283803"/>
              <a:gd name="T86" fmla="*/ 2167159 w 285387"/>
              <a:gd name="T87" fmla="*/ 1370614 h 283803"/>
              <a:gd name="T88" fmla="*/ 1181186 w 285387"/>
              <a:gd name="T89" fmla="*/ 1038272 h 283803"/>
              <a:gd name="T90" fmla="*/ 6978580 w 285387"/>
              <a:gd name="T91" fmla="*/ 2088623 h 283803"/>
              <a:gd name="T92" fmla="*/ 8573776 w 285387"/>
              <a:gd name="T93" fmla="*/ 574369 h 283803"/>
              <a:gd name="T94" fmla="*/ 9929182 w 285387"/>
              <a:gd name="T95" fmla="*/ 574369 h 283803"/>
              <a:gd name="T96" fmla="*/ 8834434 w 285387"/>
              <a:gd name="T97" fmla="*/ 313314 h 283803"/>
              <a:gd name="T98" fmla="*/ 7197822 w 285387"/>
              <a:gd name="T99" fmla="*/ 9999276 h 283803"/>
              <a:gd name="T100" fmla="*/ 5146861 w 285387"/>
              <a:gd name="T101" fmla="*/ 2245232 h 283803"/>
              <a:gd name="T102" fmla="*/ 8834434 w 285387"/>
              <a:gd name="T103" fmla="*/ 0 h 283803"/>
              <a:gd name="T104" fmla="*/ 10228960 w 285387"/>
              <a:gd name="T105" fmla="*/ 574369 h 283803"/>
              <a:gd name="T106" fmla="*/ 9394841 w 285387"/>
              <a:gd name="T107" fmla="*/ 10234253 h 283803"/>
              <a:gd name="T108" fmla="*/ 8287068 w 285387"/>
              <a:gd name="T109" fmla="*/ 8772222 h 283803"/>
              <a:gd name="T110" fmla="*/ 8834434 w 285387"/>
              <a:gd name="T111" fmla="*/ 0 h 283803"/>
              <a:gd name="T112" fmla="*/ 5404885 w 285387"/>
              <a:gd name="T113" fmla="*/ 52264 h 283803"/>
              <a:gd name="T114" fmla="*/ 7507443 w 285387"/>
              <a:gd name="T115" fmla="*/ 10155927 h 283803"/>
              <a:gd name="T116" fmla="*/ 0 w 285387"/>
              <a:gd name="T117" fmla="*/ 10155927 h 28380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85387" h="283803">
                <a:moveTo>
                  <a:pt x="273766" y="243567"/>
                </a:moveTo>
                <a:lnTo>
                  <a:pt x="242171" y="243927"/>
                </a:lnTo>
                <a:lnTo>
                  <a:pt x="258150" y="270870"/>
                </a:lnTo>
                <a:lnTo>
                  <a:pt x="273766" y="243567"/>
                </a:lnTo>
                <a:close/>
                <a:moveTo>
                  <a:pt x="84891" y="230187"/>
                </a:moveTo>
                <a:lnTo>
                  <a:pt x="147757" y="230187"/>
                </a:lnTo>
                <a:cubicBezTo>
                  <a:pt x="149900" y="230187"/>
                  <a:pt x="152043" y="232092"/>
                  <a:pt x="152043" y="234378"/>
                </a:cubicBezTo>
                <a:cubicBezTo>
                  <a:pt x="152043" y="237045"/>
                  <a:pt x="149900" y="239331"/>
                  <a:pt x="147757" y="239331"/>
                </a:cubicBezTo>
                <a:lnTo>
                  <a:pt x="84891" y="239331"/>
                </a:lnTo>
                <a:cubicBezTo>
                  <a:pt x="82748" y="239331"/>
                  <a:pt x="80962" y="237045"/>
                  <a:pt x="80962" y="234378"/>
                </a:cubicBezTo>
                <a:cubicBezTo>
                  <a:pt x="80962" y="232092"/>
                  <a:pt x="82748" y="230187"/>
                  <a:pt x="84891" y="230187"/>
                </a:cubicBezTo>
                <a:close/>
                <a:moveTo>
                  <a:pt x="47443" y="208734"/>
                </a:moveTo>
                <a:cubicBezTo>
                  <a:pt x="41638" y="208734"/>
                  <a:pt x="37283" y="213088"/>
                  <a:pt x="37283" y="218531"/>
                </a:cubicBezTo>
                <a:cubicBezTo>
                  <a:pt x="37283" y="224336"/>
                  <a:pt x="41638" y="229054"/>
                  <a:pt x="47443" y="229054"/>
                </a:cubicBezTo>
                <a:cubicBezTo>
                  <a:pt x="52886" y="229054"/>
                  <a:pt x="57603" y="224336"/>
                  <a:pt x="57603" y="218531"/>
                </a:cubicBezTo>
                <a:cubicBezTo>
                  <a:pt x="57603" y="213088"/>
                  <a:pt x="52886" y="208734"/>
                  <a:pt x="47443" y="208734"/>
                </a:cubicBezTo>
                <a:close/>
                <a:moveTo>
                  <a:pt x="131358" y="200025"/>
                </a:moveTo>
                <a:lnTo>
                  <a:pt x="177841" y="200025"/>
                </a:lnTo>
                <a:cubicBezTo>
                  <a:pt x="180020" y="200025"/>
                  <a:pt x="182199" y="201930"/>
                  <a:pt x="182199" y="204597"/>
                </a:cubicBezTo>
                <a:cubicBezTo>
                  <a:pt x="182199" y="207264"/>
                  <a:pt x="180020" y="209169"/>
                  <a:pt x="177841" y="209169"/>
                </a:cubicBezTo>
                <a:lnTo>
                  <a:pt x="131358" y="209169"/>
                </a:lnTo>
                <a:cubicBezTo>
                  <a:pt x="128816" y="209169"/>
                  <a:pt x="127000" y="207264"/>
                  <a:pt x="127000" y="204597"/>
                </a:cubicBezTo>
                <a:cubicBezTo>
                  <a:pt x="127000" y="201930"/>
                  <a:pt x="128816" y="200025"/>
                  <a:pt x="131358" y="200025"/>
                </a:cubicBezTo>
                <a:close/>
                <a:moveTo>
                  <a:pt x="84931" y="200025"/>
                </a:moveTo>
                <a:lnTo>
                  <a:pt x="108022" y="200025"/>
                </a:lnTo>
                <a:cubicBezTo>
                  <a:pt x="110547" y="200025"/>
                  <a:pt x="112351" y="201930"/>
                  <a:pt x="112351" y="204597"/>
                </a:cubicBezTo>
                <a:cubicBezTo>
                  <a:pt x="112351" y="207264"/>
                  <a:pt x="110547" y="209169"/>
                  <a:pt x="108022" y="209169"/>
                </a:cubicBezTo>
                <a:lnTo>
                  <a:pt x="84931" y="209169"/>
                </a:lnTo>
                <a:cubicBezTo>
                  <a:pt x="82766" y="209169"/>
                  <a:pt x="80962" y="207264"/>
                  <a:pt x="80962" y="204597"/>
                </a:cubicBezTo>
                <a:cubicBezTo>
                  <a:pt x="80962" y="201930"/>
                  <a:pt x="82766" y="200025"/>
                  <a:pt x="84931" y="200025"/>
                </a:cubicBezTo>
                <a:close/>
                <a:moveTo>
                  <a:pt x="47443" y="200025"/>
                </a:moveTo>
                <a:cubicBezTo>
                  <a:pt x="57603" y="200025"/>
                  <a:pt x="66312" y="208371"/>
                  <a:pt x="66312" y="218531"/>
                </a:cubicBezTo>
                <a:cubicBezTo>
                  <a:pt x="66312" y="229054"/>
                  <a:pt x="57603" y="237762"/>
                  <a:pt x="47443" y="237762"/>
                </a:cubicBezTo>
                <a:cubicBezTo>
                  <a:pt x="36920" y="237762"/>
                  <a:pt x="28575" y="229054"/>
                  <a:pt x="28575" y="218531"/>
                </a:cubicBezTo>
                <a:cubicBezTo>
                  <a:pt x="28575" y="208371"/>
                  <a:pt x="36920" y="200025"/>
                  <a:pt x="47443" y="200025"/>
                </a:cubicBezTo>
                <a:close/>
                <a:moveTo>
                  <a:pt x="153506" y="171450"/>
                </a:moveTo>
                <a:lnTo>
                  <a:pt x="176338" y="171450"/>
                </a:lnTo>
                <a:cubicBezTo>
                  <a:pt x="178478" y="171450"/>
                  <a:pt x="180619" y="173355"/>
                  <a:pt x="180619" y="176022"/>
                </a:cubicBezTo>
                <a:cubicBezTo>
                  <a:pt x="180619" y="178689"/>
                  <a:pt x="178478" y="180594"/>
                  <a:pt x="176338" y="180594"/>
                </a:cubicBezTo>
                <a:lnTo>
                  <a:pt x="153506" y="180594"/>
                </a:lnTo>
                <a:cubicBezTo>
                  <a:pt x="151009" y="180594"/>
                  <a:pt x="149225" y="178689"/>
                  <a:pt x="149225" y="176022"/>
                </a:cubicBezTo>
                <a:cubicBezTo>
                  <a:pt x="149225" y="173355"/>
                  <a:pt x="151009" y="171450"/>
                  <a:pt x="153506" y="171450"/>
                </a:cubicBezTo>
                <a:close/>
                <a:moveTo>
                  <a:pt x="84868" y="171450"/>
                </a:moveTo>
                <a:lnTo>
                  <a:pt x="130321" y="171450"/>
                </a:lnTo>
                <a:cubicBezTo>
                  <a:pt x="132807" y="171450"/>
                  <a:pt x="134582" y="173355"/>
                  <a:pt x="134582" y="176022"/>
                </a:cubicBezTo>
                <a:cubicBezTo>
                  <a:pt x="134582" y="178689"/>
                  <a:pt x="132807" y="180594"/>
                  <a:pt x="130321" y="180594"/>
                </a:cubicBezTo>
                <a:lnTo>
                  <a:pt x="84868" y="180594"/>
                </a:lnTo>
                <a:cubicBezTo>
                  <a:pt x="82738" y="180594"/>
                  <a:pt x="80962" y="178689"/>
                  <a:pt x="80962" y="176022"/>
                </a:cubicBezTo>
                <a:cubicBezTo>
                  <a:pt x="80962" y="173355"/>
                  <a:pt x="82738" y="171450"/>
                  <a:pt x="84868" y="171450"/>
                </a:cubicBezTo>
                <a:close/>
                <a:moveTo>
                  <a:pt x="47443" y="151584"/>
                </a:moveTo>
                <a:cubicBezTo>
                  <a:pt x="41638" y="151584"/>
                  <a:pt x="37283" y="155938"/>
                  <a:pt x="37283" y="161744"/>
                </a:cubicBezTo>
                <a:cubicBezTo>
                  <a:pt x="37283" y="167549"/>
                  <a:pt x="41638" y="171904"/>
                  <a:pt x="47443" y="171904"/>
                </a:cubicBezTo>
                <a:cubicBezTo>
                  <a:pt x="52886" y="171904"/>
                  <a:pt x="57603" y="167549"/>
                  <a:pt x="57603" y="161744"/>
                </a:cubicBezTo>
                <a:cubicBezTo>
                  <a:pt x="57603" y="155938"/>
                  <a:pt x="52886" y="151584"/>
                  <a:pt x="47443" y="151584"/>
                </a:cubicBezTo>
                <a:close/>
                <a:moveTo>
                  <a:pt x="131358" y="142875"/>
                </a:moveTo>
                <a:lnTo>
                  <a:pt x="177841" y="142875"/>
                </a:lnTo>
                <a:cubicBezTo>
                  <a:pt x="180020" y="142875"/>
                  <a:pt x="182199" y="145161"/>
                  <a:pt x="182199" y="147447"/>
                </a:cubicBezTo>
                <a:cubicBezTo>
                  <a:pt x="182199" y="150114"/>
                  <a:pt x="180020" y="152019"/>
                  <a:pt x="177841" y="152019"/>
                </a:cubicBezTo>
                <a:lnTo>
                  <a:pt x="131358" y="152019"/>
                </a:lnTo>
                <a:cubicBezTo>
                  <a:pt x="128816" y="152019"/>
                  <a:pt x="127000" y="150114"/>
                  <a:pt x="127000" y="147447"/>
                </a:cubicBezTo>
                <a:cubicBezTo>
                  <a:pt x="127000" y="145161"/>
                  <a:pt x="128816" y="142875"/>
                  <a:pt x="131358" y="142875"/>
                </a:cubicBezTo>
                <a:close/>
                <a:moveTo>
                  <a:pt x="84931" y="142875"/>
                </a:moveTo>
                <a:lnTo>
                  <a:pt x="108022" y="142875"/>
                </a:lnTo>
                <a:cubicBezTo>
                  <a:pt x="110547" y="142875"/>
                  <a:pt x="112351" y="145161"/>
                  <a:pt x="112351" y="147447"/>
                </a:cubicBezTo>
                <a:cubicBezTo>
                  <a:pt x="112351" y="150114"/>
                  <a:pt x="110547" y="152019"/>
                  <a:pt x="108022" y="152019"/>
                </a:cubicBezTo>
                <a:lnTo>
                  <a:pt x="84931" y="152019"/>
                </a:lnTo>
                <a:cubicBezTo>
                  <a:pt x="82766" y="152019"/>
                  <a:pt x="80962" y="150114"/>
                  <a:pt x="80962" y="147447"/>
                </a:cubicBezTo>
                <a:cubicBezTo>
                  <a:pt x="80962" y="145161"/>
                  <a:pt x="82766" y="142875"/>
                  <a:pt x="84931" y="142875"/>
                </a:cubicBezTo>
                <a:close/>
                <a:moveTo>
                  <a:pt x="47443" y="142875"/>
                </a:moveTo>
                <a:cubicBezTo>
                  <a:pt x="57603" y="142875"/>
                  <a:pt x="66312" y="151221"/>
                  <a:pt x="66312" y="161744"/>
                </a:cubicBezTo>
                <a:cubicBezTo>
                  <a:pt x="66312" y="171904"/>
                  <a:pt x="57603" y="180612"/>
                  <a:pt x="47443" y="180612"/>
                </a:cubicBezTo>
                <a:cubicBezTo>
                  <a:pt x="36920" y="180612"/>
                  <a:pt x="28575" y="171904"/>
                  <a:pt x="28575" y="161744"/>
                </a:cubicBezTo>
                <a:cubicBezTo>
                  <a:pt x="28575" y="151221"/>
                  <a:pt x="36920" y="142875"/>
                  <a:pt x="47443" y="142875"/>
                </a:cubicBezTo>
                <a:close/>
                <a:moveTo>
                  <a:pt x="84943" y="114300"/>
                </a:moveTo>
                <a:lnTo>
                  <a:pt x="125471" y="114300"/>
                </a:lnTo>
                <a:cubicBezTo>
                  <a:pt x="128004" y="114300"/>
                  <a:pt x="129813" y="115954"/>
                  <a:pt x="129813" y="117938"/>
                </a:cubicBezTo>
                <a:cubicBezTo>
                  <a:pt x="129813" y="120253"/>
                  <a:pt x="128004" y="121906"/>
                  <a:pt x="125471" y="121906"/>
                </a:cubicBezTo>
                <a:lnTo>
                  <a:pt x="84943" y="121906"/>
                </a:lnTo>
                <a:cubicBezTo>
                  <a:pt x="82772" y="121906"/>
                  <a:pt x="80962" y="120253"/>
                  <a:pt x="80962" y="117938"/>
                </a:cubicBezTo>
                <a:cubicBezTo>
                  <a:pt x="80962" y="115954"/>
                  <a:pt x="82772" y="114300"/>
                  <a:pt x="84943" y="114300"/>
                </a:cubicBezTo>
                <a:close/>
                <a:moveTo>
                  <a:pt x="47443" y="94151"/>
                </a:moveTo>
                <a:cubicBezTo>
                  <a:pt x="41638" y="94151"/>
                  <a:pt x="37283" y="98913"/>
                  <a:pt x="37283" y="104409"/>
                </a:cubicBezTo>
                <a:cubicBezTo>
                  <a:pt x="37283" y="110270"/>
                  <a:pt x="41638" y="115033"/>
                  <a:pt x="47443" y="115033"/>
                </a:cubicBezTo>
                <a:cubicBezTo>
                  <a:pt x="52886" y="115033"/>
                  <a:pt x="57603" y="110270"/>
                  <a:pt x="57603" y="104409"/>
                </a:cubicBezTo>
                <a:cubicBezTo>
                  <a:pt x="57603" y="98913"/>
                  <a:pt x="52886" y="94151"/>
                  <a:pt x="47443" y="94151"/>
                </a:cubicBezTo>
                <a:close/>
                <a:moveTo>
                  <a:pt x="160011" y="85725"/>
                </a:moveTo>
                <a:lnTo>
                  <a:pt x="177756" y="85725"/>
                </a:lnTo>
                <a:cubicBezTo>
                  <a:pt x="179974" y="85725"/>
                  <a:pt x="182193" y="87379"/>
                  <a:pt x="182193" y="89693"/>
                </a:cubicBezTo>
                <a:cubicBezTo>
                  <a:pt x="182193" y="91678"/>
                  <a:pt x="179974" y="93331"/>
                  <a:pt x="177756" y="93331"/>
                </a:cubicBezTo>
                <a:lnTo>
                  <a:pt x="160011" y="93331"/>
                </a:lnTo>
                <a:cubicBezTo>
                  <a:pt x="157424" y="93331"/>
                  <a:pt x="155575" y="91678"/>
                  <a:pt x="155575" y="89693"/>
                </a:cubicBezTo>
                <a:cubicBezTo>
                  <a:pt x="155575" y="87379"/>
                  <a:pt x="157424" y="85725"/>
                  <a:pt x="160011" y="85725"/>
                </a:cubicBezTo>
                <a:close/>
                <a:moveTo>
                  <a:pt x="84912" y="85725"/>
                </a:moveTo>
                <a:lnTo>
                  <a:pt x="136619" y="85725"/>
                </a:lnTo>
                <a:cubicBezTo>
                  <a:pt x="139133" y="85725"/>
                  <a:pt x="140928" y="87379"/>
                  <a:pt x="140928" y="89693"/>
                </a:cubicBezTo>
                <a:cubicBezTo>
                  <a:pt x="140928" y="91678"/>
                  <a:pt x="139133" y="93331"/>
                  <a:pt x="136619" y="93331"/>
                </a:cubicBezTo>
                <a:lnTo>
                  <a:pt x="84912" y="93331"/>
                </a:lnTo>
                <a:cubicBezTo>
                  <a:pt x="82758" y="93331"/>
                  <a:pt x="80962" y="91678"/>
                  <a:pt x="80962" y="89693"/>
                </a:cubicBezTo>
                <a:cubicBezTo>
                  <a:pt x="80962" y="87379"/>
                  <a:pt x="82758" y="85725"/>
                  <a:pt x="84912" y="85725"/>
                </a:cubicBezTo>
                <a:close/>
                <a:moveTo>
                  <a:pt x="47443" y="85725"/>
                </a:moveTo>
                <a:cubicBezTo>
                  <a:pt x="57603" y="85725"/>
                  <a:pt x="66312" y="94151"/>
                  <a:pt x="66312" y="104409"/>
                </a:cubicBezTo>
                <a:cubicBezTo>
                  <a:pt x="66312" y="115033"/>
                  <a:pt x="57603" y="123459"/>
                  <a:pt x="47443" y="123459"/>
                </a:cubicBezTo>
                <a:cubicBezTo>
                  <a:pt x="36920" y="123459"/>
                  <a:pt x="28575" y="115033"/>
                  <a:pt x="28575" y="104409"/>
                </a:cubicBezTo>
                <a:cubicBezTo>
                  <a:pt x="28575" y="94151"/>
                  <a:pt x="36920" y="85725"/>
                  <a:pt x="47443" y="85725"/>
                </a:cubicBezTo>
                <a:close/>
                <a:moveTo>
                  <a:pt x="32861" y="57150"/>
                </a:moveTo>
                <a:lnTo>
                  <a:pt x="95369" y="57150"/>
                </a:lnTo>
                <a:cubicBezTo>
                  <a:pt x="97869" y="57150"/>
                  <a:pt x="99655" y="59055"/>
                  <a:pt x="99655" y="61722"/>
                </a:cubicBezTo>
                <a:cubicBezTo>
                  <a:pt x="99655" y="64008"/>
                  <a:pt x="97869" y="66294"/>
                  <a:pt x="95369" y="66294"/>
                </a:cubicBezTo>
                <a:lnTo>
                  <a:pt x="32861" y="66294"/>
                </a:lnTo>
                <a:cubicBezTo>
                  <a:pt x="30361" y="66294"/>
                  <a:pt x="28575" y="64008"/>
                  <a:pt x="28575" y="61722"/>
                </a:cubicBezTo>
                <a:cubicBezTo>
                  <a:pt x="28575" y="59055"/>
                  <a:pt x="30361" y="57150"/>
                  <a:pt x="32861" y="57150"/>
                </a:cubicBezTo>
                <a:close/>
                <a:moveTo>
                  <a:pt x="262145" y="37721"/>
                </a:moveTo>
                <a:lnTo>
                  <a:pt x="262145" y="234946"/>
                </a:lnTo>
                <a:lnTo>
                  <a:pt x="276671" y="234946"/>
                </a:lnTo>
                <a:lnTo>
                  <a:pt x="276671" y="37721"/>
                </a:lnTo>
                <a:lnTo>
                  <a:pt x="262145" y="37721"/>
                </a:lnTo>
                <a:close/>
                <a:moveTo>
                  <a:pt x="238903" y="37721"/>
                </a:moveTo>
                <a:lnTo>
                  <a:pt x="238903" y="234946"/>
                </a:lnTo>
                <a:lnTo>
                  <a:pt x="253429" y="234946"/>
                </a:lnTo>
                <a:lnTo>
                  <a:pt x="253429" y="37721"/>
                </a:lnTo>
                <a:lnTo>
                  <a:pt x="238903" y="37721"/>
                </a:lnTo>
                <a:close/>
                <a:moveTo>
                  <a:pt x="83677" y="28575"/>
                </a:moveTo>
                <a:lnTo>
                  <a:pt x="119165" y="28575"/>
                </a:lnTo>
                <a:cubicBezTo>
                  <a:pt x="121674" y="28575"/>
                  <a:pt x="123467" y="30480"/>
                  <a:pt x="123467" y="33147"/>
                </a:cubicBezTo>
                <a:cubicBezTo>
                  <a:pt x="123467" y="35814"/>
                  <a:pt x="121674" y="37719"/>
                  <a:pt x="119165" y="37719"/>
                </a:cubicBezTo>
                <a:lnTo>
                  <a:pt x="83677" y="37719"/>
                </a:lnTo>
                <a:cubicBezTo>
                  <a:pt x="81168" y="37719"/>
                  <a:pt x="79375" y="35814"/>
                  <a:pt x="79375" y="33147"/>
                </a:cubicBezTo>
                <a:cubicBezTo>
                  <a:pt x="79375" y="30480"/>
                  <a:pt x="81168" y="28575"/>
                  <a:pt x="83677" y="28575"/>
                </a:cubicBezTo>
                <a:close/>
                <a:moveTo>
                  <a:pt x="32913" y="28575"/>
                </a:moveTo>
                <a:lnTo>
                  <a:pt x="60387" y="28575"/>
                </a:lnTo>
                <a:cubicBezTo>
                  <a:pt x="62918" y="28575"/>
                  <a:pt x="64725" y="30480"/>
                  <a:pt x="64725" y="33147"/>
                </a:cubicBezTo>
                <a:cubicBezTo>
                  <a:pt x="64725" y="35814"/>
                  <a:pt x="62918" y="37719"/>
                  <a:pt x="60387" y="37719"/>
                </a:cubicBezTo>
                <a:lnTo>
                  <a:pt x="32913" y="37719"/>
                </a:lnTo>
                <a:cubicBezTo>
                  <a:pt x="30382" y="37719"/>
                  <a:pt x="28575" y="35814"/>
                  <a:pt x="28575" y="33147"/>
                </a:cubicBezTo>
                <a:cubicBezTo>
                  <a:pt x="28575" y="30480"/>
                  <a:pt x="30382" y="28575"/>
                  <a:pt x="32913" y="28575"/>
                </a:cubicBezTo>
                <a:close/>
                <a:moveTo>
                  <a:pt x="152041" y="14729"/>
                </a:moveTo>
                <a:lnTo>
                  <a:pt x="152041" y="57479"/>
                </a:lnTo>
                <a:lnTo>
                  <a:pt x="194454" y="57479"/>
                </a:lnTo>
                <a:lnTo>
                  <a:pt x="152041" y="14729"/>
                </a:lnTo>
                <a:close/>
                <a:moveTo>
                  <a:pt x="246166" y="8622"/>
                </a:moveTo>
                <a:cubicBezTo>
                  <a:pt x="242171" y="8622"/>
                  <a:pt x="238903" y="11855"/>
                  <a:pt x="238903" y="15807"/>
                </a:cubicBezTo>
                <a:lnTo>
                  <a:pt x="238903" y="29099"/>
                </a:lnTo>
                <a:lnTo>
                  <a:pt x="276671" y="29099"/>
                </a:lnTo>
                <a:lnTo>
                  <a:pt x="276671" y="15807"/>
                </a:lnTo>
                <a:cubicBezTo>
                  <a:pt x="276671" y="14010"/>
                  <a:pt x="275582" y="12214"/>
                  <a:pt x="274492" y="10777"/>
                </a:cubicBezTo>
                <a:cubicBezTo>
                  <a:pt x="273040" y="9340"/>
                  <a:pt x="271224" y="8622"/>
                  <a:pt x="269408" y="8622"/>
                </a:cubicBezTo>
                <a:lnTo>
                  <a:pt x="246166" y="8622"/>
                </a:lnTo>
                <a:close/>
                <a:moveTo>
                  <a:pt x="8626" y="8622"/>
                </a:moveTo>
                <a:lnTo>
                  <a:pt x="8626" y="275181"/>
                </a:lnTo>
                <a:lnTo>
                  <a:pt x="200564" y="275181"/>
                </a:lnTo>
                <a:lnTo>
                  <a:pt x="200564" y="66101"/>
                </a:lnTo>
                <a:lnTo>
                  <a:pt x="147728" y="66101"/>
                </a:lnTo>
                <a:cubicBezTo>
                  <a:pt x="145571" y="66101"/>
                  <a:pt x="143414" y="63945"/>
                  <a:pt x="143414" y="61790"/>
                </a:cubicBezTo>
                <a:lnTo>
                  <a:pt x="143414" y="8622"/>
                </a:lnTo>
                <a:lnTo>
                  <a:pt x="8626" y="8622"/>
                </a:lnTo>
                <a:close/>
                <a:moveTo>
                  <a:pt x="246166" y="0"/>
                </a:moveTo>
                <a:lnTo>
                  <a:pt x="269408" y="0"/>
                </a:lnTo>
                <a:cubicBezTo>
                  <a:pt x="273766" y="0"/>
                  <a:pt x="277398" y="1796"/>
                  <a:pt x="280303" y="4670"/>
                </a:cubicBezTo>
                <a:cubicBezTo>
                  <a:pt x="283571" y="7544"/>
                  <a:pt x="285024" y="11855"/>
                  <a:pt x="285024" y="15807"/>
                </a:cubicBezTo>
                <a:lnTo>
                  <a:pt x="285387" y="239257"/>
                </a:lnTo>
                <a:cubicBezTo>
                  <a:pt x="285387" y="240334"/>
                  <a:pt x="285024" y="240694"/>
                  <a:pt x="284661" y="241412"/>
                </a:cubicBezTo>
                <a:lnTo>
                  <a:pt x="261782" y="281647"/>
                </a:lnTo>
                <a:cubicBezTo>
                  <a:pt x="261056" y="283084"/>
                  <a:pt x="259603" y="283803"/>
                  <a:pt x="258150" y="283803"/>
                </a:cubicBezTo>
                <a:cubicBezTo>
                  <a:pt x="256335" y="283803"/>
                  <a:pt x="254882" y="283084"/>
                  <a:pt x="254156" y="281647"/>
                </a:cubicBezTo>
                <a:lnTo>
                  <a:pt x="230914" y="241412"/>
                </a:lnTo>
                <a:cubicBezTo>
                  <a:pt x="230550" y="240694"/>
                  <a:pt x="230550" y="240334"/>
                  <a:pt x="230550" y="239257"/>
                </a:cubicBezTo>
                <a:lnTo>
                  <a:pt x="230187" y="15807"/>
                </a:lnTo>
                <a:cubicBezTo>
                  <a:pt x="230187" y="7185"/>
                  <a:pt x="237450" y="0"/>
                  <a:pt x="246166" y="0"/>
                </a:cubicBezTo>
                <a:close/>
                <a:moveTo>
                  <a:pt x="4313" y="0"/>
                </a:moveTo>
                <a:lnTo>
                  <a:pt x="147728" y="0"/>
                </a:lnTo>
                <a:cubicBezTo>
                  <a:pt x="148806" y="0"/>
                  <a:pt x="149884" y="359"/>
                  <a:pt x="150603" y="1437"/>
                </a:cubicBezTo>
                <a:lnTo>
                  <a:pt x="208113" y="58916"/>
                </a:lnTo>
                <a:cubicBezTo>
                  <a:pt x="208831" y="59634"/>
                  <a:pt x="209191" y="60712"/>
                  <a:pt x="209191" y="61790"/>
                </a:cubicBezTo>
                <a:lnTo>
                  <a:pt x="209191" y="279492"/>
                </a:lnTo>
                <a:cubicBezTo>
                  <a:pt x="209191" y="282007"/>
                  <a:pt x="207394" y="283803"/>
                  <a:pt x="205237" y="283803"/>
                </a:cubicBezTo>
                <a:lnTo>
                  <a:pt x="4313" y="283803"/>
                </a:lnTo>
                <a:cubicBezTo>
                  <a:pt x="1797" y="283803"/>
                  <a:pt x="0" y="282007"/>
                  <a:pt x="0" y="279492"/>
                </a:cubicBezTo>
                <a:lnTo>
                  <a:pt x="0" y="4670"/>
                </a:lnTo>
                <a:cubicBezTo>
                  <a:pt x="0" y="1796"/>
                  <a:pt x="1797" y="0"/>
                  <a:pt x="43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endParaRPr lang="en-US" sz="90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FC689D4-1E3C-4C7C-9FAF-5A1BFA62682A}"/>
              </a:ext>
            </a:extLst>
          </p:cNvPr>
          <p:cNvSpPr txBox="1"/>
          <p:nvPr/>
        </p:nvSpPr>
        <p:spPr>
          <a:xfrm>
            <a:off x="1810687" y="27282"/>
            <a:ext cx="10511923" cy="99603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lv-LV" sz="3000" b="1" cap="all" dirty="0">
                <a:solidFill>
                  <a:schemeClr val="tx2"/>
                </a:solidFill>
                <a:cs typeface="Poppins" pitchFamily="2" charset="77"/>
              </a:rPr>
              <a:t>2.1.3. </a:t>
            </a:r>
            <a:r>
              <a:rPr lang="lv-LV" sz="3000" b="1" cap="all" dirty="0" err="1">
                <a:solidFill>
                  <a:schemeClr val="tx2"/>
                </a:solidFill>
                <a:cs typeface="Poppins" pitchFamily="2" charset="77"/>
              </a:rPr>
              <a:t>sam</a:t>
            </a:r>
            <a:r>
              <a:rPr lang="lv-LV" sz="3000" b="1" cap="all" dirty="0">
                <a:solidFill>
                  <a:schemeClr val="tx2"/>
                </a:solidFill>
                <a:cs typeface="Poppins" pitchFamily="2" charset="77"/>
              </a:rPr>
              <a:t> «Veicināt pielāgošanos klimata pārmaiņām, risku novēršanu un noturību pret katastrofām»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FED1110A-1915-4F76-8C7D-6D35667D26E6}"/>
              </a:ext>
            </a:extLst>
          </p:cNvPr>
          <p:cNvSpPr/>
          <p:nvPr/>
        </p:nvSpPr>
        <p:spPr>
          <a:xfrm>
            <a:off x="264627" y="31102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B98448-6D5E-4433-A426-66DDDA38E908}"/>
              </a:ext>
            </a:extLst>
          </p:cNvPr>
          <p:cNvSpPr/>
          <p:nvPr/>
        </p:nvSpPr>
        <p:spPr>
          <a:xfrm>
            <a:off x="274" y="-5080"/>
            <a:ext cx="1816019" cy="68681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6CB2DD-3F4C-40B6-8B0C-12E00995518D}"/>
              </a:ext>
            </a:extLst>
          </p:cNvPr>
          <p:cNvSpPr txBox="1"/>
          <p:nvPr/>
        </p:nvSpPr>
        <p:spPr>
          <a:xfrm>
            <a:off x="0" y="4014380"/>
            <a:ext cx="1827224" cy="11182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Pielāgošanās klimata pārmaiņām</a:t>
            </a:r>
          </a:p>
          <a:p>
            <a:pPr algn="ctr">
              <a:lnSpc>
                <a:spcPts val="2000"/>
              </a:lnSpc>
            </a:pPr>
            <a:r>
              <a:rPr lang="lv-LV" sz="1400" dirty="0">
                <a:solidFill>
                  <a:schemeClr val="bg1">
                    <a:lumMod val="95000"/>
                  </a:schemeClr>
                </a:solidFill>
              </a:rPr>
              <a:t>NAP 288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07F04831-F346-4903-8AE5-D63D0BD88233}"/>
              </a:ext>
            </a:extLst>
          </p:cNvPr>
          <p:cNvSpPr/>
          <p:nvPr/>
        </p:nvSpPr>
        <p:spPr>
          <a:xfrm>
            <a:off x="245407" y="2352998"/>
            <a:ext cx="1277441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1" name="Freeform 683">
            <a:extLst>
              <a:ext uri="{FF2B5EF4-FFF2-40B4-BE49-F238E27FC236}">
                <a16:creationId xmlns:a16="http://schemas.microsoft.com/office/drawing/2014/main" id="{3006F964-17DE-4156-A6C5-18C2CFD1B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25" y="2806702"/>
            <a:ext cx="791485" cy="672345"/>
          </a:xfrm>
          <a:custGeom>
            <a:avLst/>
            <a:gdLst>
              <a:gd name="T0" fmla="*/ 1196395 w 297522"/>
              <a:gd name="T1" fmla="*/ 837905 h 293327"/>
              <a:gd name="T2" fmla="*/ 552851 w 297522"/>
              <a:gd name="T3" fmla="*/ 837905 h 293327"/>
              <a:gd name="T4" fmla="*/ 901175 w 297522"/>
              <a:gd name="T5" fmla="*/ 715132 h 293327"/>
              <a:gd name="T6" fmla="*/ 901175 w 297522"/>
              <a:gd name="T7" fmla="*/ 715132 h 293327"/>
              <a:gd name="T8" fmla="*/ 848075 w 297522"/>
              <a:gd name="T9" fmla="*/ 936992 h 293327"/>
              <a:gd name="T10" fmla="*/ 1522821 w 297522"/>
              <a:gd name="T11" fmla="*/ 626783 h 293327"/>
              <a:gd name="T12" fmla="*/ 1522821 w 297522"/>
              <a:gd name="T13" fmla="*/ 932704 h 293327"/>
              <a:gd name="T14" fmla="*/ 1580068 w 297522"/>
              <a:gd name="T15" fmla="*/ 611588 h 293327"/>
              <a:gd name="T16" fmla="*/ 182249 w 297522"/>
              <a:gd name="T17" fmla="*/ 611588 h 293327"/>
              <a:gd name="T18" fmla="*/ 237711 w 297522"/>
              <a:gd name="T19" fmla="*/ 932704 h 293327"/>
              <a:gd name="T20" fmla="*/ 241980 w 297522"/>
              <a:gd name="T21" fmla="*/ 626783 h 293327"/>
              <a:gd name="T22" fmla="*/ 1113567 w 297522"/>
              <a:gd name="T23" fmla="*/ 721593 h 293327"/>
              <a:gd name="T24" fmla="*/ 1158167 w 297522"/>
              <a:gd name="T25" fmla="*/ 540650 h 293327"/>
              <a:gd name="T26" fmla="*/ 1064715 w 297522"/>
              <a:gd name="T27" fmla="*/ 700054 h 293327"/>
              <a:gd name="T28" fmla="*/ 644184 w 297522"/>
              <a:gd name="T29" fmla="*/ 540650 h 293327"/>
              <a:gd name="T30" fmla="*/ 848075 w 297522"/>
              <a:gd name="T31" fmla="*/ 540650 h 293327"/>
              <a:gd name="T32" fmla="*/ 516749 w 297522"/>
              <a:gd name="T33" fmla="*/ 794827 h 293327"/>
              <a:gd name="T34" fmla="*/ 423297 w 297522"/>
              <a:gd name="T35" fmla="*/ 540650 h 293327"/>
              <a:gd name="T36" fmla="*/ 1743337 w 297522"/>
              <a:gd name="T37" fmla="*/ 611588 h 293327"/>
              <a:gd name="T38" fmla="*/ 1331989 w 297522"/>
              <a:gd name="T39" fmla="*/ 1761522 h 293327"/>
              <a:gd name="T40" fmla="*/ 1378633 w 297522"/>
              <a:gd name="T41" fmla="*/ 1668221 h 293327"/>
              <a:gd name="T42" fmla="*/ 1645802 w 297522"/>
              <a:gd name="T43" fmla="*/ 568200 h 293327"/>
              <a:gd name="T44" fmla="*/ 1404078 w 297522"/>
              <a:gd name="T45" fmla="*/ 1368812 h 293327"/>
              <a:gd name="T46" fmla="*/ 1361675 w 297522"/>
              <a:gd name="T47" fmla="*/ 1338436 h 293327"/>
              <a:gd name="T48" fmla="*/ 1438005 w 297522"/>
              <a:gd name="T49" fmla="*/ 965245 h 293327"/>
              <a:gd name="T50" fmla="*/ 1071180 w 297522"/>
              <a:gd name="T51" fmla="*/ 1433901 h 293327"/>
              <a:gd name="T52" fmla="*/ 1028778 w 297522"/>
              <a:gd name="T53" fmla="*/ 1592284 h 293327"/>
              <a:gd name="T54" fmla="*/ 1196285 w 297522"/>
              <a:gd name="T55" fmla="*/ 1203916 h 293327"/>
              <a:gd name="T56" fmla="*/ 1448607 w 297522"/>
              <a:gd name="T57" fmla="*/ 726583 h 293327"/>
              <a:gd name="T58" fmla="*/ 1590671 w 297522"/>
              <a:gd name="T59" fmla="*/ 557347 h 293327"/>
              <a:gd name="T60" fmla="*/ 171580 w 297522"/>
              <a:gd name="T61" fmla="*/ 557347 h 293327"/>
              <a:gd name="T62" fmla="*/ 314509 w 297522"/>
              <a:gd name="T63" fmla="*/ 726583 h 293327"/>
              <a:gd name="T64" fmla="*/ 568358 w 297522"/>
              <a:gd name="T65" fmla="*/ 1203916 h 293327"/>
              <a:gd name="T66" fmla="*/ 736889 w 297522"/>
              <a:gd name="T67" fmla="*/ 1592284 h 293327"/>
              <a:gd name="T68" fmla="*/ 694225 w 297522"/>
              <a:gd name="T69" fmla="*/ 1433901 h 293327"/>
              <a:gd name="T70" fmla="*/ 323042 w 297522"/>
              <a:gd name="T71" fmla="*/ 965245 h 293327"/>
              <a:gd name="T72" fmla="*/ 401967 w 297522"/>
              <a:gd name="T73" fmla="*/ 1338436 h 293327"/>
              <a:gd name="T74" fmla="*/ 357174 w 297522"/>
              <a:gd name="T75" fmla="*/ 1368812 h 293327"/>
              <a:gd name="T76" fmla="*/ 116120 w 297522"/>
              <a:gd name="T77" fmla="*/ 568200 h 293327"/>
              <a:gd name="T78" fmla="*/ 384903 w 297522"/>
              <a:gd name="T79" fmla="*/ 1668221 h 293327"/>
              <a:gd name="T80" fmla="*/ 431836 w 297522"/>
              <a:gd name="T81" fmla="*/ 1761522 h 293327"/>
              <a:gd name="T82" fmla="*/ 20121 w 297522"/>
              <a:gd name="T83" fmla="*/ 609418 h 293327"/>
              <a:gd name="T84" fmla="*/ 1064715 w 297522"/>
              <a:gd name="T85" fmla="*/ 329561 h 293327"/>
              <a:gd name="T86" fmla="*/ 1102943 w 297522"/>
              <a:gd name="T87" fmla="*/ 486804 h 293327"/>
              <a:gd name="T88" fmla="*/ 644184 w 297522"/>
              <a:gd name="T89" fmla="*/ 486804 h 293327"/>
              <a:gd name="T90" fmla="*/ 684538 w 297522"/>
              <a:gd name="T91" fmla="*/ 329561 h 293327"/>
              <a:gd name="T92" fmla="*/ 1158167 w 297522"/>
              <a:gd name="T93" fmla="*/ 486804 h 293327"/>
              <a:gd name="T94" fmla="*/ 518876 w 297522"/>
              <a:gd name="T95" fmla="*/ 232634 h 293327"/>
              <a:gd name="T96" fmla="*/ 635686 w 297522"/>
              <a:gd name="T97" fmla="*/ 308023 h 293327"/>
              <a:gd name="T98" fmla="*/ 901175 w 297522"/>
              <a:gd name="T99" fmla="*/ 314486 h 293327"/>
              <a:gd name="T100" fmla="*/ 848075 w 297522"/>
              <a:gd name="T101" fmla="*/ 90470 h 293327"/>
              <a:gd name="T102" fmla="*/ 848075 w 297522"/>
              <a:gd name="T103" fmla="*/ 90470 h 293327"/>
              <a:gd name="T104" fmla="*/ 1196395 w 297522"/>
              <a:gd name="T105" fmla="*/ 191710 h 293327"/>
              <a:gd name="T106" fmla="*/ 552851 w 297522"/>
              <a:gd name="T107" fmla="*/ 191710 h 293327"/>
              <a:gd name="T108" fmla="*/ 873560 w 297522"/>
              <a:gd name="T109" fmla="*/ 0 h 293327"/>
              <a:gd name="T110" fmla="*/ 1381174 w 297522"/>
              <a:gd name="T111" fmla="*/ 514805 h 293327"/>
              <a:gd name="T112" fmla="*/ 873560 w 297522"/>
              <a:gd name="T113" fmla="*/ 1027454 h 293327"/>
              <a:gd name="T114" fmla="*/ 368076 w 297522"/>
              <a:gd name="T115" fmla="*/ 514805 h 293327"/>
              <a:gd name="T116" fmla="*/ 873560 w 297522"/>
              <a:gd name="T117" fmla="*/ 0 h 29332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97522" h="293327">
                <a:moveTo>
                  <a:pt x="184112" y="128408"/>
                </a:moveTo>
                <a:cubicBezTo>
                  <a:pt x="176580" y="142038"/>
                  <a:pt x="166895" y="153875"/>
                  <a:pt x="160080" y="161048"/>
                </a:cubicBezTo>
                <a:cubicBezTo>
                  <a:pt x="175862" y="158538"/>
                  <a:pt x="190568" y="151005"/>
                  <a:pt x="202046" y="139527"/>
                </a:cubicBezTo>
                <a:cubicBezTo>
                  <a:pt x="196666" y="135582"/>
                  <a:pt x="190568" y="131636"/>
                  <a:pt x="184112" y="128408"/>
                </a:cubicBezTo>
                <a:close/>
                <a:moveTo>
                  <a:pt x="111300" y="128408"/>
                </a:moveTo>
                <a:cubicBezTo>
                  <a:pt x="104485" y="131636"/>
                  <a:pt x="98387" y="135582"/>
                  <a:pt x="93365" y="139527"/>
                </a:cubicBezTo>
                <a:cubicBezTo>
                  <a:pt x="104843" y="151005"/>
                  <a:pt x="119549" y="158538"/>
                  <a:pt x="135331" y="161048"/>
                </a:cubicBezTo>
                <a:cubicBezTo>
                  <a:pt x="128158" y="153875"/>
                  <a:pt x="118832" y="142397"/>
                  <a:pt x="111300" y="128408"/>
                </a:cubicBezTo>
                <a:close/>
                <a:moveTo>
                  <a:pt x="152189" y="119083"/>
                </a:moveTo>
                <a:lnTo>
                  <a:pt x="152189" y="156027"/>
                </a:lnTo>
                <a:cubicBezTo>
                  <a:pt x="158646" y="149212"/>
                  <a:pt x="168330" y="138093"/>
                  <a:pt x="175504" y="124463"/>
                </a:cubicBezTo>
                <a:cubicBezTo>
                  <a:pt x="168330" y="121593"/>
                  <a:pt x="160439" y="119800"/>
                  <a:pt x="152189" y="119083"/>
                </a:cubicBezTo>
                <a:close/>
                <a:moveTo>
                  <a:pt x="143222" y="119083"/>
                </a:moveTo>
                <a:cubicBezTo>
                  <a:pt x="134973" y="119800"/>
                  <a:pt x="127082" y="121593"/>
                  <a:pt x="119549" y="124463"/>
                </a:cubicBezTo>
                <a:cubicBezTo>
                  <a:pt x="127082" y="138093"/>
                  <a:pt x="136766" y="149212"/>
                  <a:pt x="143222" y="156027"/>
                </a:cubicBezTo>
                <a:lnTo>
                  <a:pt x="143222" y="119083"/>
                </a:lnTo>
                <a:close/>
                <a:moveTo>
                  <a:pt x="261111" y="100758"/>
                </a:moveTo>
                <a:cubicBezTo>
                  <a:pt x="259321" y="101119"/>
                  <a:pt x="257888" y="102203"/>
                  <a:pt x="257172" y="104371"/>
                </a:cubicBezTo>
                <a:cubicBezTo>
                  <a:pt x="255024" y="107983"/>
                  <a:pt x="254666" y="113764"/>
                  <a:pt x="253591" y="121713"/>
                </a:cubicBezTo>
                <a:cubicBezTo>
                  <a:pt x="252875" y="130022"/>
                  <a:pt x="251443" y="140139"/>
                  <a:pt x="248936" y="151700"/>
                </a:cubicBezTo>
                <a:cubicBezTo>
                  <a:pt x="251443" y="152061"/>
                  <a:pt x="254666" y="153145"/>
                  <a:pt x="257172" y="155313"/>
                </a:cubicBezTo>
                <a:cubicBezTo>
                  <a:pt x="258246" y="155674"/>
                  <a:pt x="258604" y="156035"/>
                  <a:pt x="259321" y="156758"/>
                </a:cubicBezTo>
                <a:cubicBezTo>
                  <a:pt x="263976" y="136887"/>
                  <a:pt x="265408" y="121351"/>
                  <a:pt x="266124" y="110513"/>
                </a:cubicBezTo>
                <a:cubicBezTo>
                  <a:pt x="266124" y="107261"/>
                  <a:pt x="266482" y="104371"/>
                  <a:pt x="266840" y="101841"/>
                </a:cubicBezTo>
                <a:cubicBezTo>
                  <a:pt x="265050" y="100758"/>
                  <a:pt x="262901" y="100396"/>
                  <a:pt x="261111" y="100758"/>
                </a:cubicBezTo>
                <a:close/>
                <a:moveTo>
                  <a:pt x="36542" y="100758"/>
                </a:moveTo>
                <a:cubicBezTo>
                  <a:pt x="34380" y="100396"/>
                  <a:pt x="32579" y="100758"/>
                  <a:pt x="30778" y="101841"/>
                </a:cubicBezTo>
                <a:cubicBezTo>
                  <a:pt x="30778" y="104371"/>
                  <a:pt x="31138" y="107261"/>
                  <a:pt x="31498" y="110513"/>
                </a:cubicBezTo>
                <a:cubicBezTo>
                  <a:pt x="32219" y="121351"/>
                  <a:pt x="33660" y="136887"/>
                  <a:pt x="37983" y="156758"/>
                </a:cubicBezTo>
                <a:cubicBezTo>
                  <a:pt x="39064" y="156035"/>
                  <a:pt x="39784" y="155674"/>
                  <a:pt x="40144" y="155313"/>
                </a:cubicBezTo>
                <a:cubicBezTo>
                  <a:pt x="43387" y="153145"/>
                  <a:pt x="45908" y="152061"/>
                  <a:pt x="48791" y="151700"/>
                </a:cubicBezTo>
                <a:cubicBezTo>
                  <a:pt x="45908" y="140139"/>
                  <a:pt x="44828" y="130022"/>
                  <a:pt x="43747" y="121713"/>
                </a:cubicBezTo>
                <a:cubicBezTo>
                  <a:pt x="43026" y="113764"/>
                  <a:pt x="42306" y="107983"/>
                  <a:pt x="40865" y="104371"/>
                </a:cubicBezTo>
                <a:cubicBezTo>
                  <a:pt x="39784" y="102203"/>
                  <a:pt x="37983" y="101119"/>
                  <a:pt x="36542" y="100758"/>
                </a:cubicBezTo>
                <a:close/>
                <a:moveTo>
                  <a:pt x="195590" y="90029"/>
                </a:moveTo>
                <a:cubicBezTo>
                  <a:pt x="194872" y="100790"/>
                  <a:pt x="192003" y="111192"/>
                  <a:pt x="188058" y="120159"/>
                </a:cubicBezTo>
                <a:cubicBezTo>
                  <a:pt x="195590" y="123745"/>
                  <a:pt x="202046" y="128408"/>
                  <a:pt x="207785" y="132354"/>
                </a:cubicBezTo>
                <a:cubicBezTo>
                  <a:pt x="217111" y="120517"/>
                  <a:pt x="223208" y="106170"/>
                  <a:pt x="223926" y="90029"/>
                </a:cubicBezTo>
                <a:lnTo>
                  <a:pt x="195590" y="90029"/>
                </a:lnTo>
                <a:close/>
                <a:moveTo>
                  <a:pt x="152189" y="90029"/>
                </a:moveTo>
                <a:lnTo>
                  <a:pt x="152189" y="109757"/>
                </a:lnTo>
                <a:cubicBezTo>
                  <a:pt x="161874" y="110474"/>
                  <a:pt x="171199" y="112985"/>
                  <a:pt x="179808" y="116572"/>
                </a:cubicBezTo>
                <a:cubicBezTo>
                  <a:pt x="183395" y="108322"/>
                  <a:pt x="185547" y="99355"/>
                  <a:pt x="186264" y="90029"/>
                </a:cubicBezTo>
                <a:lnTo>
                  <a:pt x="152189" y="90029"/>
                </a:lnTo>
                <a:close/>
                <a:moveTo>
                  <a:pt x="108789" y="90029"/>
                </a:moveTo>
                <a:cubicBezTo>
                  <a:pt x="109506" y="99355"/>
                  <a:pt x="112376" y="108322"/>
                  <a:pt x="115604" y="116572"/>
                </a:cubicBezTo>
                <a:cubicBezTo>
                  <a:pt x="124212" y="112985"/>
                  <a:pt x="133538" y="110474"/>
                  <a:pt x="143222" y="109757"/>
                </a:cubicBezTo>
                <a:lnTo>
                  <a:pt x="143222" y="90029"/>
                </a:lnTo>
                <a:lnTo>
                  <a:pt x="108789" y="90029"/>
                </a:lnTo>
                <a:close/>
                <a:moveTo>
                  <a:pt x="71486" y="90029"/>
                </a:moveTo>
                <a:cubicBezTo>
                  <a:pt x="72562" y="106170"/>
                  <a:pt x="78301" y="120517"/>
                  <a:pt x="87268" y="132354"/>
                </a:cubicBezTo>
                <a:cubicBezTo>
                  <a:pt x="93365" y="128408"/>
                  <a:pt x="99822" y="123745"/>
                  <a:pt x="107354" y="120159"/>
                </a:cubicBezTo>
                <a:cubicBezTo>
                  <a:pt x="103409" y="111192"/>
                  <a:pt x="100539" y="100790"/>
                  <a:pt x="100180" y="90029"/>
                </a:cubicBezTo>
                <a:lnTo>
                  <a:pt x="71486" y="90029"/>
                </a:lnTo>
                <a:close/>
                <a:moveTo>
                  <a:pt x="274360" y="86306"/>
                </a:moveTo>
                <a:cubicBezTo>
                  <a:pt x="279731" y="84138"/>
                  <a:pt x="283670" y="85222"/>
                  <a:pt x="285819" y="86667"/>
                </a:cubicBezTo>
                <a:cubicBezTo>
                  <a:pt x="292622" y="90641"/>
                  <a:pt x="294055" y="100758"/>
                  <a:pt x="294413" y="101841"/>
                </a:cubicBezTo>
                <a:cubicBezTo>
                  <a:pt x="309452" y="183132"/>
                  <a:pt x="266482" y="250694"/>
                  <a:pt x="239626" y="283572"/>
                </a:cubicBezTo>
                <a:cubicBezTo>
                  <a:pt x="236403" y="287907"/>
                  <a:pt x="231748" y="291159"/>
                  <a:pt x="226377" y="292966"/>
                </a:cubicBezTo>
                <a:cubicBezTo>
                  <a:pt x="226019" y="293327"/>
                  <a:pt x="225661" y="293327"/>
                  <a:pt x="224945" y="293327"/>
                </a:cubicBezTo>
                <a:cubicBezTo>
                  <a:pt x="223154" y="293327"/>
                  <a:pt x="221364" y="292243"/>
                  <a:pt x="221006" y="290436"/>
                </a:cubicBezTo>
                <a:cubicBezTo>
                  <a:pt x="219931" y="288269"/>
                  <a:pt x="221006" y="285740"/>
                  <a:pt x="223154" y="284656"/>
                </a:cubicBezTo>
                <a:cubicBezTo>
                  <a:pt x="226735" y="283211"/>
                  <a:pt x="230316" y="281043"/>
                  <a:pt x="232822" y="277791"/>
                </a:cubicBezTo>
                <a:cubicBezTo>
                  <a:pt x="258604" y="245997"/>
                  <a:pt x="300142" y="181326"/>
                  <a:pt x="285103" y="102925"/>
                </a:cubicBezTo>
                <a:cubicBezTo>
                  <a:pt x="285103" y="100758"/>
                  <a:pt x="283670" y="95700"/>
                  <a:pt x="281164" y="94254"/>
                </a:cubicBezTo>
                <a:cubicBezTo>
                  <a:pt x="280806" y="94254"/>
                  <a:pt x="280089" y="93532"/>
                  <a:pt x="277941" y="94616"/>
                </a:cubicBezTo>
                <a:cubicBezTo>
                  <a:pt x="276150" y="95338"/>
                  <a:pt x="275434" y="104371"/>
                  <a:pt x="275076" y="111235"/>
                </a:cubicBezTo>
                <a:cubicBezTo>
                  <a:pt x="273644" y="124964"/>
                  <a:pt x="272570" y="145558"/>
                  <a:pt x="264334" y="173378"/>
                </a:cubicBezTo>
                <a:cubicBezTo>
                  <a:pt x="262543" y="186023"/>
                  <a:pt x="253591" y="204087"/>
                  <a:pt x="237119" y="227933"/>
                </a:cubicBezTo>
                <a:cubicBezTo>
                  <a:pt x="236403" y="229017"/>
                  <a:pt x="234971" y="229739"/>
                  <a:pt x="233539" y="229739"/>
                </a:cubicBezTo>
                <a:cubicBezTo>
                  <a:pt x="232822" y="229739"/>
                  <a:pt x="231748" y="229739"/>
                  <a:pt x="231032" y="229017"/>
                </a:cubicBezTo>
                <a:cubicBezTo>
                  <a:pt x="229242" y="227571"/>
                  <a:pt x="228525" y="224681"/>
                  <a:pt x="229958" y="222875"/>
                </a:cubicBezTo>
                <a:cubicBezTo>
                  <a:pt x="249294" y="194333"/>
                  <a:pt x="254666" y="179520"/>
                  <a:pt x="255382" y="171932"/>
                </a:cubicBezTo>
                <a:cubicBezTo>
                  <a:pt x="256098" y="164706"/>
                  <a:pt x="253591" y="163261"/>
                  <a:pt x="252517" y="162900"/>
                </a:cubicBezTo>
                <a:cubicBezTo>
                  <a:pt x="248936" y="160371"/>
                  <a:pt x="245713" y="159648"/>
                  <a:pt x="242849" y="160732"/>
                </a:cubicBezTo>
                <a:cubicBezTo>
                  <a:pt x="239626" y="161816"/>
                  <a:pt x="237478" y="165429"/>
                  <a:pt x="237478" y="165429"/>
                </a:cubicBezTo>
                <a:cubicBezTo>
                  <a:pt x="221006" y="199029"/>
                  <a:pt x="214202" y="203365"/>
                  <a:pt x="206682" y="208062"/>
                </a:cubicBezTo>
                <a:cubicBezTo>
                  <a:pt x="200595" y="212036"/>
                  <a:pt x="194507" y="215649"/>
                  <a:pt x="180900" y="238772"/>
                </a:cubicBezTo>
                <a:cubicBezTo>
                  <a:pt x="176961" y="244914"/>
                  <a:pt x="175887" y="252501"/>
                  <a:pt x="178036" y="259365"/>
                </a:cubicBezTo>
                <a:cubicBezTo>
                  <a:pt x="178752" y="262256"/>
                  <a:pt x="177320" y="264423"/>
                  <a:pt x="174813" y="265146"/>
                </a:cubicBezTo>
                <a:cubicBezTo>
                  <a:pt x="174455" y="265146"/>
                  <a:pt x="174097" y="265146"/>
                  <a:pt x="173739" y="265146"/>
                </a:cubicBezTo>
                <a:cubicBezTo>
                  <a:pt x="171590" y="265146"/>
                  <a:pt x="169800" y="264062"/>
                  <a:pt x="169442" y="262256"/>
                </a:cubicBezTo>
                <a:cubicBezTo>
                  <a:pt x="166935" y="252501"/>
                  <a:pt x="168009" y="242385"/>
                  <a:pt x="173023" y="234075"/>
                </a:cubicBezTo>
                <a:cubicBezTo>
                  <a:pt x="188062" y="209146"/>
                  <a:pt x="195582" y="204449"/>
                  <a:pt x="202027" y="200475"/>
                </a:cubicBezTo>
                <a:cubicBezTo>
                  <a:pt x="208473" y="196139"/>
                  <a:pt x="214202" y="192526"/>
                  <a:pt x="229600" y="161455"/>
                </a:cubicBezTo>
                <a:cubicBezTo>
                  <a:pt x="229958" y="160732"/>
                  <a:pt x="232822" y="154590"/>
                  <a:pt x="239626" y="152423"/>
                </a:cubicBezTo>
                <a:cubicBezTo>
                  <a:pt x="242849" y="140139"/>
                  <a:pt x="243923" y="129300"/>
                  <a:pt x="244639" y="120990"/>
                </a:cubicBezTo>
                <a:cubicBezTo>
                  <a:pt x="245713" y="112319"/>
                  <a:pt x="246430" y="105093"/>
                  <a:pt x="248936" y="100396"/>
                </a:cubicBezTo>
                <a:cubicBezTo>
                  <a:pt x="251085" y="95700"/>
                  <a:pt x="255024" y="92809"/>
                  <a:pt x="259321" y="91725"/>
                </a:cubicBezTo>
                <a:cubicBezTo>
                  <a:pt x="262543" y="91364"/>
                  <a:pt x="265766" y="91725"/>
                  <a:pt x="268631" y="92809"/>
                </a:cubicBezTo>
                <a:cubicBezTo>
                  <a:pt x="269705" y="89919"/>
                  <a:pt x="271495" y="87390"/>
                  <a:pt x="274360" y="86306"/>
                </a:cubicBezTo>
                <a:close/>
                <a:moveTo>
                  <a:pt x="23212" y="86306"/>
                </a:moveTo>
                <a:cubicBezTo>
                  <a:pt x="26094" y="87390"/>
                  <a:pt x="27896" y="89919"/>
                  <a:pt x="28976" y="92809"/>
                </a:cubicBezTo>
                <a:cubicBezTo>
                  <a:pt x="32219" y="91725"/>
                  <a:pt x="35101" y="91364"/>
                  <a:pt x="37983" y="91725"/>
                </a:cubicBezTo>
                <a:cubicBezTo>
                  <a:pt x="43026" y="92809"/>
                  <a:pt x="46629" y="95700"/>
                  <a:pt x="48791" y="100396"/>
                </a:cubicBezTo>
                <a:cubicBezTo>
                  <a:pt x="51312" y="105093"/>
                  <a:pt x="52033" y="112319"/>
                  <a:pt x="53114" y="120990"/>
                </a:cubicBezTo>
                <a:cubicBezTo>
                  <a:pt x="53834" y="129300"/>
                  <a:pt x="54915" y="140139"/>
                  <a:pt x="58157" y="152423"/>
                </a:cubicBezTo>
                <a:cubicBezTo>
                  <a:pt x="65002" y="154590"/>
                  <a:pt x="67884" y="161094"/>
                  <a:pt x="68245" y="161816"/>
                </a:cubicBezTo>
                <a:cubicBezTo>
                  <a:pt x="83736" y="192526"/>
                  <a:pt x="89500" y="196139"/>
                  <a:pt x="95984" y="200475"/>
                </a:cubicBezTo>
                <a:cubicBezTo>
                  <a:pt x="102829" y="204449"/>
                  <a:pt x="110034" y="209146"/>
                  <a:pt x="124805" y="234075"/>
                </a:cubicBezTo>
                <a:cubicBezTo>
                  <a:pt x="129849" y="242385"/>
                  <a:pt x="131650" y="252501"/>
                  <a:pt x="128768" y="262256"/>
                </a:cubicBezTo>
                <a:cubicBezTo>
                  <a:pt x="128408" y="264062"/>
                  <a:pt x="126246" y="265146"/>
                  <a:pt x="124445" y="265146"/>
                </a:cubicBezTo>
                <a:cubicBezTo>
                  <a:pt x="124084" y="265146"/>
                  <a:pt x="123724" y="265146"/>
                  <a:pt x="123364" y="265146"/>
                </a:cubicBezTo>
                <a:cubicBezTo>
                  <a:pt x="120842" y="264423"/>
                  <a:pt x="119401" y="262256"/>
                  <a:pt x="120122" y="259365"/>
                </a:cubicBezTo>
                <a:cubicBezTo>
                  <a:pt x="121923" y="252501"/>
                  <a:pt x="121202" y="244914"/>
                  <a:pt x="117240" y="238772"/>
                </a:cubicBezTo>
                <a:cubicBezTo>
                  <a:pt x="103190" y="215649"/>
                  <a:pt x="97065" y="212036"/>
                  <a:pt x="91301" y="208062"/>
                </a:cubicBezTo>
                <a:cubicBezTo>
                  <a:pt x="83375" y="203365"/>
                  <a:pt x="76531" y="199029"/>
                  <a:pt x="60319" y="165429"/>
                </a:cubicBezTo>
                <a:cubicBezTo>
                  <a:pt x="59958" y="165429"/>
                  <a:pt x="58157" y="161816"/>
                  <a:pt x="54555" y="160732"/>
                </a:cubicBezTo>
                <a:cubicBezTo>
                  <a:pt x="52033" y="159648"/>
                  <a:pt x="48791" y="160732"/>
                  <a:pt x="44828" y="162900"/>
                </a:cubicBezTo>
                <a:cubicBezTo>
                  <a:pt x="44107" y="163261"/>
                  <a:pt x="41225" y="164706"/>
                  <a:pt x="42306" y="171932"/>
                </a:cubicBezTo>
                <a:cubicBezTo>
                  <a:pt x="43026" y="179520"/>
                  <a:pt x="48070" y="194333"/>
                  <a:pt x="67884" y="222875"/>
                </a:cubicBezTo>
                <a:cubicBezTo>
                  <a:pt x="69325" y="224681"/>
                  <a:pt x="68965" y="227571"/>
                  <a:pt x="66804" y="229017"/>
                </a:cubicBezTo>
                <a:cubicBezTo>
                  <a:pt x="65723" y="229739"/>
                  <a:pt x="65002" y="229739"/>
                  <a:pt x="64282" y="229739"/>
                </a:cubicBezTo>
                <a:cubicBezTo>
                  <a:pt x="62841" y="229739"/>
                  <a:pt x="61400" y="229017"/>
                  <a:pt x="60319" y="227933"/>
                </a:cubicBezTo>
                <a:cubicBezTo>
                  <a:pt x="43747" y="204087"/>
                  <a:pt x="34741" y="186023"/>
                  <a:pt x="33299" y="173378"/>
                </a:cubicBezTo>
                <a:cubicBezTo>
                  <a:pt x="25374" y="145558"/>
                  <a:pt x="23573" y="124964"/>
                  <a:pt x="22492" y="111235"/>
                </a:cubicBezTo>
                <a:cubicBezTo>
                  <a:pt x="21771" y="104371"/>
                  <a:pt x="21411" y="95338"/>
                  <a:pt x="19610" y="94616"/>
                </a:cubicBezTo>
                <a:cubicBezTo>
                  <a:pt x="17448" y="93532"/>
                  <a:pt x="16728" y="94254"/>
                  <a:pt x="16007" y="94254"/>
                </a:cubicBezTo>
                <a:cubicBezTo>
                  <a:pt x="13846" y="95700"/>
                  <a:pt x="12405" y="100758"/>
                  <a:pt x="12044" y="102925"/>
                </a:cubicBezTo>
                <a:cubicBezTo>
                  <a:pt x="-2726" y="181326"/>
                  <a:pt x="38703" y="245997"/>
                  <a:pt x="65002" y="277791"/>
                </a:cubicBezTo>
                <a:cubicBezTo>
                  <a:pt x="67524" y="281043"/>
                  <a:pt x="70766" y="283211"/>
                  <a:pt x="74369" y="284656"/>
                </a:cubicBezTo>
                <a:cubicBezTo>
                  <a:pt x="76531" y="285740"/>
                  <a:pt x="77972" y="288269"/>
                  <a:pt x="77251" y="290436"/>
                </a:cubicBezTo>
                <a:cubicBezTo>
                  <a:pt x="76531" y="292243"/>
                  <a:pt x="74369" y="293327"/>
                  <a:pt x="72928" y="293327"/>
                </a:cubicBezTo>
                <a:cubicBezTo>
                  <a:pt x="72207" y="293327"/>
                  <a:pt x="71847" y="293327"/>
                  <a:pt x="71127" y="292966"/>
                </a:cubicBezTo>
                <a:cubicBezTo>
                  <a:pt x="66083" y="291159"/>
                  <a:pt x="61400" y="287907"/>
                  <a:pt x="58157" y="283572"/>
                </a:cubicBezTo>
                <a:cubicBezTo>
                  <a:pt x="30778" y="250694"/>
                  <a:pt x="-12453" y="183132"/>
                  <a:pt x="3398" y="101480"/>
                </a:cubicBezTo>
                <a:cubicBezTo>
                  <a:pt x="3398" y="100758"/>
                  <a:pt x="4839" y="90641"/>
                  <a:pt x="11684" y="86667"/>
                </a:cubicBezTo>
                <a:cubicBezTo>
                  <a:pt x="14206" y="85222"/>
                  <a:pt x="17808" y="84138"/>
                  <a:pt x="23212" y="86306"/>
                </a:cubicBezTo>
                <a:close/>
                <a:moveTo>
                  <a:pt x="179808" y="54878"/>
                </a:moveTo>
                <a:cubicBezTo>
                  <a:pt x="171199" y="58465"/>
                  <a:pt x="161874" y="60976"/>
                  <a:pt x="152189" y="61335"/>
                </a:cubicBezTo>
                <a:lnTo>
                  <a:pt x="152189" y="81062"/>
                </a:lnTo>
                <a:lnTo>
                  <a:pt x="186264" y="81062"/>
                </a:lnTo>
                <a:cubicBezTo>
                  <a:pt x="185547" y="71737"/>
                  <a:pt x="183395" y="63128"/>
                  <a:pt x="179808" y="54878"/>
                </a:cubicBezTo>
                <a:close/>
                <a:moveTo>
                  <a:pt x="115604" y="54878"/>
                </a:moveTo>
                <a:cubicBezTo>
                  <a:pt x="112376" y="63128"/>
                  <a:pt x="109506" y="71737"/>
                  <a:pt x="108789" y="81062"/>
                </a:cubicBezTo>
                <a:lnTo>
                  <a:pt x="143222" y="81062"/>
                </a:lnTo>
                <a:lnTo>
                  <a:pt x="143222" y="61335"/>
                </a:lnTo>
                <a:cubicBezTo>
                  <a:pt x="133538" y="60976"/>
                  <a:pt x="124212" y="58465"/>
                  <a:pt x="115604" y="54878"/>
                </a:cubicBezTo>
                <a:close/>
                <a:moveTo>
                  <a:pt x="207785" y="38738"/>
                </a:moveTo>
                <a:cubicBezTo>
                  <a:pt x="202046" y="43042"/>
                  <a:pt x="195590" y="47346"/>
                  <a:pt x="188058" y="51292"/>
                </a:cubicBezTo>
                <a:cubicBezTo>
                  <a:pt x="192003" y="60259"/>
                  <a:pt x="194872" y="70302"/>
                  <a:pt x="195590" y="81062"/>
                </a:cubicBezTo>
                <a:lnTo>
                  <a:pt x="223926" y="81062"/>
                </a:lnTo>
                <a:cubicBezTo>
                  <a:pt x="223208" y="64922"/>
                  <a:pt x="217111" y="50574"/>
                  <a:pt x="207785" y="38738"/>
                </a:cubicBezTo>
                <a:close/>
                <a:moveTo>
                  <a:pt x="87627" y="38738"/>
                </a:moveTo>
                <a:cubicBezTo>
                  <a:pt x="78301" y="50574"/>
                  <a:pt x="72562" y="64922"/>
                  <a:pt x="71486" y="81062"/>
                </a:cubicBezTo>
                <a:lnTo>
                  <a:pt x="100180" y="81062"/>
                </a:lnTo>
                <a:cubicBezTo>
                  <a:pt x="100539" y="70302"/>
                  <a:pt x="103409" y="60617"/>
                  <a:pt x="107354" y="51292"/>
                </a:cubicBezTo>
                <a:cubicBezTo>
                  <a:pt x="100180" y="47346"/>
                  <a:pt x="93365" y="43042"/>
                  <a:pt x="87627" y="38738"/>
                </a:cubicBezTo>
                <a:close/>
                <a:moveTo>
                  <a:pt x="152189" y="15065"/>
                </a:moveTo>
                <a:lnTo>
                  <a:pt x="152189" y="52368"/>
                </a:lnTo>
                <a:cubicBezTo>
                  <a:pt x="160439" y="51650"/>
                  <a:pt x="168330" y="49857"/>
                  <a:pt x="175504" y="46629"/>
                </a:cubicBezTo>
                <a:cubicBezTo>
                  <a:pt x="168330" y="32999"/>
                  <a:pt x="158646" y="21880"/>
                  <a:pt x="152189" y="15065"/>
                </a:cubicBezTo>
                <a:close/>
                <a:moveTo>
                  <a:pt x="143222" y="15065"/>
                </a:moveTo>
                <a:cubicBezTo>
                  <a:pt x="136766" y="21880"/>
                  <a:pt x="127082" y="32999"/>
                  <a:pt x="119549" y="46629"/>
                </a:cubicBezTo>
                <a:cubicBezTo>
                  <a:pt x="127082" y="49857"/>
                  <a:pt x="134973" y="51650"/>
                  <a:pt x="143222" y="52368"/>
                </a:cubicBezTo>
                <a:lnTo>
                  <a:pt x="143222" y="15065"/>
                </a:lnTo>
                <a:close/>
                <a:moveTo>
                  <a:pt x="160080" y="10402"/>
                </a:moveTo>
                <a:cubicBezTo>
                  <a:pt x="166895" y="17576"/>
                  <a:pt x="176580" y="28695"/>
                  <a:pt x="184112" y="43042"/>
                </a:cubicBezTo>
                <a:cubicBezTo>
                  <a:pt x="190568" y="39455"/>
                  <a:pt x="196666" y="35868"/>
                  <a:pt x="202046" y="31923"/>
                </a:cubicBezTo>
                <a:cubicBezTo>
                  <a:pt x="190568" y="20445"/>
                  <a:pt x="175862" y="12913"/>
                  <a:pt x="160080" y="10402"/>
                </a:cubicBezTo>
                <a:close/>
                <a:moveTo>
                  <a:pt x="135331" y="10402"/>
                </a:moveTo>
                <a:cubicBezTo>
                  <a:pt x="119549" y="12913"/>
                  <a:pt x="104843" y="20445"/>
                  <a:pt x="93365" y="31923"/>
                </a:cubicBezTo>
                <a:cubicBezTo>
                  <a:pt x="98387" y="35868"/>
                  <a:pt x="104485" y="39455"/>
                  <a:pt x="111300" y="43042"/>
                </a:cubicBezTo>
                <a:cubicBezTo>
                  <a:pt x="118832" y="29053"/>
                  <a:pt x="128158" y="17576"/>
                  <a:pt x="135331" y="10402"/>
                </a:cubicBezTo>
                <a:close/>
                <a:moveTo>
                  <a:pt x="147526" y="0"/>
                </a:moveTo>
                <a:cubicBezTo>
                  <a:pt x="171558" y="0"/>
                  <a:pt x="194155" y="10402"/>
                  <a:pt x="210296" y="27977"/>
                </a:cubicBezTo>
                <a:cubicBezTo>
                  <a:pt x="210296" y="27977"/>
                  <a:pt x="212448" y="29771"/>
                  <a:pt x="212448" y="30129"/>
                </a:cubicBezTo>
                <a:cubicBezTo>
                  <a:pt x="225002" y="45194"/>
                  <a:pt x="233251" y="64563"/>
                  <a:pt x="233251" y="85725"/>
                </a:cubicBezTo>
                <a:cubicBezTo>
                  <a:pt x="233251" y="106887"/>
                  <a:pt x="225002" y="126256"/>
                  <a:pt x="212448" y="140962"/>
                </a:cubicBezTo>
                <a:cubicBezTo>
                  <a:pt x="212448" y="141321"/>
                  <a:pt x="210296" y="143832"/>
                  <a:pt x="210296" y="143832"/>
                </a:cubicBezTo>
                <a:cubicBezTo>
                  <a:pt x="194155" y="161048"/>
                  <a:pt x="171558" y="171091"/>
                  <a:pt x="147526" y="171091"/>
                </a:cubicBezTo>
                <a:cubicBezTo>
                  <a:pt x="123495" y="171091"/>
                  <a:pt x="100539" y="160690"/>
                  <a:pt x="84040" y="142397"/>
                </a:cubicBezTo>
                <a:cubicBezTo>
                  <a:pt x="84040" y="142397"/>
                  <a:pt x="83322" y="141680"/>
                  <a:pt x="83322" y="141321"/>
                </a:cubicBezTo>
                <a:cubicBezTo>
                  <a:pt x="70051" y="126256"/>
                  <a:pt x="62160" y="106887"/>
                  <a:pt x="62160" y="85725"/>
                </a:cubicBezTo>
                <a:cubicBezTo>
                  <a:pt x="62160" y="64204"/>
                  <a:pt x="70051" y="44835"/>
                  <a:pt x="83322" y="29771"/>
                </a:cubicBezTo>
                <a:cubicBezTo>
                  <a:pt x="83322" y="29771"/>
                  <a:pt x="83322" y="29771"/>
                  <a:pt x="83322" y="29412"/>
                </a:cubicBezTo>
                <a:cubicBezTo>
                  <a:pt x="99463" y="10761"/>
                  <a:pt x="123136" y="0"/>
                  <a:pt x="14752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anchor="ctr"/>
          <a:lstStyle/>
          <a:p>
            <a:endParaRPr lang="en-GB" sz="900">
              <a:latin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187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CD7D11-DA2A-4261-80CB-1BAF4ED09CB0}"/>
              </a:ext>
            </a:extLst>
          </p:cNvPr>
          <p:cNvSpPr/>
          <p:nvPr/>
        </p:nvSpPr>
        <p:spPr>
          <a:xfrm>
            <a:off x="274" y="-5080"/>
            <a:ext cx="1816019" cy="68681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Rounded Rectangle 10">
            <a:extLst>
              <a:ext uri="{FF2B5EF4-FFF2-40B4-BE49-F238E27FC236}">
                <a16:creationId xmlns:a16="http://schemas.microsoft.com/office/drawing/2014/main" id="{6EF0E36D-A1ED-4B47-8662-2E2BC3F83D14}"/>
              </a:ext>
            </a:extLst>
          </p:cNvPr>
          <p:cNvSpPr/>
          <p:nvPr/>
        </p:nvSpPr>
        <p:spPr>
          <a:xfrm>
            <a:off x="1950655" y="4805063"/>
            <a:ext cx="9898252" cy="1073037"/>
          </a:xfrm>
          <a:prstGeom prst="roundRect">
            <a:avLst>
              <a:gd name="adj" fmla="val 95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lv-LV" sz="1800" i="1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55" name="Freeform 3">
            <a:extLst>
              <a:ext uri="{FF2B5EF4-FFF2-40B4-BE49-F238E27FC236}">
                <a16:creationId xmlns:a16="http://schemas.microsoft.com/office/drawing/2014/main" id="{D00CF57F-5CEE-41DE-9D65-CB4ACEE1B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3234" y="1026342"/>
            <a:ext cx="1598178" cy="1610064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800"/>
          </a:p>
        </p:txBody>
      </p:sp>
      <p:sp>
        <p:nvSpPr>
          <p:cNvPr id="56" name="Freeform 3">
            <a:extLst>
              <a:ext uri="{FF2B5EF4-FFF2-40B4-BE49-F238E27FC236}">
                <a16:creationId xmlns:a16="http://schemas.microsoft.com/office/drawing/2014/main" id="{E8C4BD1D-70A5-4F01-9349-91D9C4EC9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997" y="1073253"/>
            <a:ext cx="1540553" cy="1546422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800"/>
          </a:p>
        </p:txBody>
      </p:sp>
      <p:sp>
        <p:nvSpPr>
          <p:cNvPr id="60" name="Freeform 3">
            <a:extLst>
              <a:ext uri="{FF2B5EF4-FFF2-40B4-BE49-F238E27FC236}">
                <a16:creationId xmlns:a16="http://schemas.microsoft.com/office/drawing/2014/main" id="{F5CF8366-4505-4119-ACBB-3E5111629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218" y="1042967"/>
            <a:ext cx="1687142" cy="1698644"/>
          </a:xfrm>
          <a:custGeom>
            <a:avLst/>
            <a:gdLst>
              <a:gd name="T0" fmla="*/ 3894 w 3895"/>
              <a:gd name="T1" fmla="*/ 1946 h 3894"/>
              <a:gd name="T2" fmla="*/ 3894 w 3895"/>
              <a:gd name="T3" fmla="*/ 1946 h 3894"/>
              <a:gd name="T4" fmla="*/ 1947 w 3895"/>
              <a:gd name="T5" fmla="*/ 3893 h 3894"/>
              <a:gd name="T6" fmla="*/ 1947 w 3895"/>
              <a:gd name="T7" fmla="*/ 3893 h 3894"/>
              <a:gd name="T8" fmla="*/ 0 w 3895"/>
              <a:gd name="T9" fmla="*/ 1946 h 3894"/>
              <a:gd name="T10" fmla="*/ 0 w 3895"/>
              <a:gd name="T11" fmla="*/ 1946 h 3894"/>
              <a:gd name="T12" fmla="*/ 1947 w 3895"/>
              <a:gd name="T13" fmla="*/ 0 h 3894"/>
              <a:gd name="T14" fmla="*/ 1947 w 3895"/>
              <a:gd name="T15" fmla="*/ 0 h 3894"/>
              <a:gd name="T16" fmla="*/ 3894 w 3895"/>
              <a:gd name="T17" fmla="*/ 1946 h 3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95" h="3894">
                <a:moveTo>
                  <a:pt x="3894" y="1946"/>
                </a:moveTo>
                <a:lnTo>
                  <a:pt x="3894" y="1946"/>
                </a:lnTo>
                <a:cubicBezTo>
                  <a:pt x="3894" y="3022"/>
                  <a:pt x="3022" y="3893"/>
                  <a:pt x="1947" y="3893"/>
                </a:cubicBezTo>
                <a:lnTo>
                  <a:pt x="1947" y="3893"/>
                </a:lnTo>
                <a:cubicBezTo>
                  <a:pt x="872" y="3893"/>
                  <a:pt x="0" y="3022"/>
                  <a:pt x="0" y="1946"/>
                </a:cubicBezTo>
                <a:lnTo>
                  <a:pt x="0" y="1946"/>
                </a:lnTo>
                <a:cubicBezTo>
                  <a:pt x="0" y="872"/>
                  <a:pt x="872" y="0"/>
                  <a:pt x="1947" y="0"/>
                </a:cubicBezTo>
                <a:lnTo>
                  <a:pt x="1947" y="0"/>
                </a:lnTo>
                <a:cubicBezTo>
                  <a:pt x="3022" y="0"/>
                  <a:pt x="3894" y="872"/>
                  <a:pt x="3894" y="1946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2800"/>
          </a:p>
        </p:txBody>
      </p:sp>
      <p:sp>
        <p:nvSpPr>
          <p:cNvPr id="61" name="Rounded Rectangle 10">
            <a:extLst>
              <a:ext uri="{FF2B5EF4-FFF2-40B4-BE49-F238E27FC236}">
                <a16:creationId xmlns:a16="http://schemas.microsoft.com/office/drawing/2014/main" id="{0A86F49D-86E8-44C5-8034-D7B317AA9FBE}"/>
              </a:ext>
            </a:extLst>
          </p:cNvPr>
          <p:cNvSpPr/>
          <p:nvPr/>
        </p:nvSpPr>
        <p:spPr>
          <a:xfrm>
            <a:off x="1999171" y="1851093"/>
            <a:ext cx="3122514" cy="2759007"/>
          </a:xfrm>
          <a:prstGeom prst="roundRect">
            <a:avLst>
              <a:gd name="adj" fmla="val 951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E3F0D0CB-E0AA-44DB-AFE8-FB18F2996676}"/>
              </a:ext>
            </a:extLst>
          </p:cNvPr>
          <p:cNvSpPr txBox="1">
            <a:spLocks/>
          </p:cNvSpPr>
          <p:nvPr/>
        </p:nvSpPr>
        <p:spPr>
          <a:xfrm>
            <a:off x="2006649" y="1978610"/>
            <a:ext cx="3094518" cy="1585049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2000" b="1" dirty="0">
                <a:solidFill>
                  <a:schemeClr val="bg1"/>
                </a:solidFill>
                <a:latin typeface="+mn-lt"/>
              </a:rPr>
              <a:t>Infrastruktūra, t.sk. zaļās un zilās </a:t>
            </a:r>
            <a:r>
              <a:rPr lang="lv-LV" sz="2000" dirty="0">
                <a:solidFill>
                  <a:schemeClr val="bg1"/>
                </a:solidFill>
                <a:latin typeface="+mn-lt"/>
              </a:rPr>
              <a:t>infrastruktūras</a:t>
            </a:r>
            <a:r>
              <a:rPr lang="lv-LV" sz="2000" b="1" dirty="0">
                <a:solidFill>
                  <a:schemeClr val="bg1"/>
                </a:solidFill>
                <a:latin typeface="+mn-lt"/>
              </a:rPr>
              <a:t> risinājumi, </a:t>
            </a:r>
            <a:r>
              <a:rPr lang="lv-LV" sz="2000" dirty="0">
                <a:solidFill>
                  <a:schemeClr val="bg1"/>
                </a:solidFill>
                <a:latin typeface="+mn-lt"/>
              </a:rPr>
              <a:t>saskaņā ar pašvaldību klimata stratēģijām</a:t>
            </a:r>
            <a:endParaRPr lang="en-GB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3" name="Rounded Rectangle 10">
            <a:extLst>
              <a:ext uri="{FF2B5EF4-FFF2-40B4-BE49-F238E27FC236}">
                <a16:creationId xmlns:a16="http://schemas.microsoft.com/office/drawing/2014/main" id="{72DF4A5A-2DF0-42FF-BDBB-DAB4337E1F39}"/>
              </a:ext>
            </a:extLst>
          </p:cNvPr>
          <p:cNvSpPr/>
          <p:nvPr/>
        </p:nvSpPr>
        <p:spPr>
          <a:xfrm>
            <a:off x="5401812" y="1857712"/>
            <a:ext cx="3042620" cy="2752387"/>
          </a:xfrm>
          <a:prstGeom prst="roundRect">
            <a:avLst>
              <a:gd name="adj" fmla="val 951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ounded Rectangle 10">
            <a:extLst>
              <a:ext uri="{FF2B5EF4-FFF2-40B4-BE49-F238E27FC236}">
                <a16:creationId xmlns:a16="http://schemas.microsoft.com/office/drawing/2014/main" id="{845F5715-7D91-46E5-9657-8054D6C9FFF6}"/>
              </a:ext>
            </a:extLst>
          </p:cNvPr>
          <p:cNvSpPr/>
          <p:nvPr/>
        </p:nvSpPr>
        <p:spPr>
          <a:xfrm>
            <a:off x="8616379" y="1846464"/>
            <a:ext cx="3042621" cy="2763636"/>
          </a:xfrm>
          <a:prstGeom prst="roundRect">
            <a:avLst>
              <a:gd name="adj" fmla="val 9513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3C5A732F-E96D-4092-95DC-B0E462CFDEB9}"/>
              </a:ext>
            </a:extLst>
          </p:cNvPr>
          <p:cNvSpPr txBox="1">
            <a:spLocks/>
          </p:cNvSpPr>
          <p:nvPr/>
        </p:nvSpPr>
        <p:spPr>
          <a:xfrm>
            <a:off x="5483843" y="1914123"/>
            <a:ext cx="2922059" cy="1277273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marL="342900" indent="-342900" defTabSz="1087636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ctr">
              <a:buNone/>
            </a:pPr>
            <a:r>
              <a:rPr lang="lv-LV" sz="2000" b="1" dirty="0">
                <a:solidFill>
                  <a:schemeClr val="bg1"/>
                </a:solidFill>
                <a:latin typeface="+mn-lt"/>
              </a:rPr>
              <a:t>Pasākumi aizsardzībai pret plūdiem </a:t>
            </a:r>
            <a:r>
              <a:rPr lang="lv-LV" sz="2000" dirty="0">
                <a:solidFill>
                  <a:schemeClr val="bg1"/>
                </a:solidFill>
                <a:latin typeface="+mn-lt"/>
              </a:rPr>
              <a:t>saskaņā ar Nacionālajiem Plūdu riska pārvaldības plāniem</a:t>
            </a:r>
            <a:endParaRPr lang="en-GB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6" name="Freeform 146">
            <a:extLst>
              <a:ext uri="{FF2B5EF4-FFF2-40B4-BE49-F238E27FC236}">
                <a16:creationId xmlns:a16="http://schemas.microsoft.com/office/drawing/2014/main" id="{0E129557-6F99-402A-AF3A-BF9B2B77BC7C}"/>
              </a:ext>
            </a:extLst>
          </p:cNvPr>
          <p:cNvSpPr>
            <a:spLocks noEditPoints="1"/>
          </p:cNvSpPr>
          <p:nvPr/>
        </p:nvSpPr>
        <p:spPr bwMode="auto">
          <a:xfrm>
            <a:off x="2656099" y="1300243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Freeform 146">
            <a:extLst>
              <a:ext uri="{FF2B5EF4-FFF2-40B4-BE49-F238E27FC236}">
                <a16:creationId xmlns:a16="http://schemas.microsoft.com/office/drawing/2014/main" id="{B8079C37-814C-4E35-9948-C842BACD57D0}"/>
              </a:ext>
            </a:extLst>
          </p:cNvPr>
          <p:cNvSpPr>
            <a:spLocks noEditPoints="1"/>
          </p:cNvSpPr>
          <p:nvPr/>
        </p:nvSpPr>
        <p:spPr bwMode="auto">
          <a:xfrm>
            <a:off x="5829450" y="1299574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Freeform 146">
            <a:extLst>
              <a:ext uri="{FF2B5EF4-FFF2-40B4-BE49-F238E27FC236}">
                <a16:creationId xmlns:a16="http://schemas.microsoft.com/office/drawing/2014/main" id="{6F77FC0B-7610-4445-9ADA-E3AC54E9F18E}"/>
              </a:ext>
            </a:extLst>
          </p:cNvPr>
          <p:cNvSpPr>
            <a:spLocks noEditPoints="1"/>
          </p:cNvSpPr>
          <p:nvPr/>
        </p:nvSpPr>
        <p:spPr bwMode="auto">
          <a:xfrm>
            <a:off x="9175407" y="1270025"/>
            <a:ext cx="713831" cy="511819"/>
          </a:xfrm>
          <a:custGeom>
            <a:avLst/>
            <a:gdLst>
              <a:gd name="T0" fmla="*/ 12 w 176"/>
              <a:gd name="T1" fmla="*/ 80 h 144"/>
              <a:gd name="T2" fmla="*/ 0 w 176"/>
              <a:gd name="T3" fmla="*/ 92 h 144"/>
              <a:gd name="T4" fmla="*/ 12 w 176"/>
              <a:gd name="T5" fmla="*/ 104 h 144"/>
              <a:gd name="T6" fmla="*/ 24 w 176"/>
              <a:gd name="T7" fmla="*/ 92 h 144"/>
              <a:gd name="T8" fmla="*/ 12 w 176"/>
              <a:gd name="T9" fmla="*/ 80 h 144"/>
              <a:gd name="T10" fmla="*/ 12 w 176"/>
              <a:gd name="T11" fmla="*/ 40 h 144"/>
              <a:gd name="T12" fmla="*/ 0 w 176"/>
              <a:gd name="T13" fmla="*/ 52 h 144"/>
              <a:gd name="T14" fmla="*/ 12 w 176"/>
              <a:gd name="T15" fmla="*/ 64 h 144"/>
              <a:gd name="T16" fmla="*/ 24 w 176"/>
              <a:gd name="T17" fmla="*/ 52 h 144"/>
              <a:gd name="T18" fmla="*/ 12 w 176"/>
              <a:gd name="T19" fmla="*/ 40 h 144"/>
              <a:gd name="T20" fmla="*/ 12 w 176"/>
              <a:gd name="T21" fmla="*/ 120 h 144"/>
              <a:gd name="T22" fmla="*/ 0 w 176"/>
              <a:gd name="T23" fmla="*/ 132 h 144"/>
              <a:gd name="T24" fmla="*/ 12 w 176"/>
              <a:gd name="T25" fmla="*/ 144 h 144"/>
              <a:gd name="T26" fmla="*/ 24 w 176"/>
              <a:gd name="T27" fmla="*/ 132 h 144"/>
              <a:gd name="T28" fmla="*/ 12 w 176"/>
              <a:gd name="T29" fmla="*/ 120 h 144"/>
              <a:gd name="T30" fmla="*/ 44 w 176"/>
              <a:gd name="T31" fmla="*/ 16 h 144"/>
              <a:gd name="T32" fmla="*/ 172 w 176"/>
              <a:gd name="T33" fmla="*/ 16 h 144"/>
              <a:gd name="T34" fmla="*/ 176 w 176"/>
              <a:gd name="T35" fmla="*/ 12 h 144"/>
              <a:gd name="T36" fmla="*/ 172 w 176"/>
              <a:gd name="T37" fmla="*/ 8 h 144"/>
              <a:gd name="T38" fmla="*/ 44 w 176"/>
              <a:gd name="T39" fmla="*/ 8 h 144"/>
              <a:gd name="T40" fmla="*/ 40 w 176"/>
              <a:gd name="T41" fmla="*/ 12 h 144"/>
              <a:gd name="T42" fmla="*/ 44 w 176"/>
              <a:gd name="T43" fmla="*/ 16 h 144"/>
              <a:gd name="T44" fmla="*/ 172 w 176"/>
              <a:gd name="T45" fmla="*/ 128 h 144"/>
              <a:gd name="T46" fmla="*/ 44 w 176"/>
              <a:gd name="T47" fmla="*/ 128 h 144"/>
              <a:gd name="T48" fmla="*/ 40 w 176"/>
              <a:gd name="T49" fmla="*/ 132 h 144"/>
              <a:gd name="T50" fmla="*/ 44 w 176"/>
              <a:gd name="T51" fmla="*/ 136 h 144"/>
              <a:gd name="T52" fmla="*/ 172 w 176"/>
              <a:gd name="T53" fmla="*/ 136 h 144"/>
              <a:gd name="T54" fmla="*/ 176 w 176"/>
              <a:gd name="T55" fmla="*/ 132 h 144"/>
              <a:gd name="T56" fmla="*/ 172 w 176"/>
              <a:gd name="T57" fmla="*/ 128 h 144"/>
              <a:gd name="T58" fmla="*/ 12 w 176"/>
              <a:gd name="T59" fmla="*/ 0 h 144"/>
              <a:gd name="T60" fmla="*/ 0 w 176"/>
              <a:gd name="T61" fmla="*/ 12 h 144"/>
              <a:gd name="T62" fmla="*/ 12 w 176"/>
              <a:gd name="T63" fmla="*/ 24 h 144"/>
              <a:gd name="T64" fmla="*/ 24 w 176"/>
              <a:gd name="T65" fmla="*/ 12 h 144"/>
              <a:gd name="T66" fmla="*/ 12 w 176"/>
              <a:gd name="T67" fmla="*/ 0 h 144"/>
              <a:gd name="T68" fmla="*/ 172 w 176"/>
              <a:gd name="T69" fmla="*/ 48 h 144"/>
              <a:gd name="T70" fmla="*/ 44 w 176"/>
              <a:gd name="T71" fmla="*/ 48 h 144"/>
              <a:gd name="T72" fmla="*/ 40 w 176"/>
              <a:gd name="T73" fmla="*/ 52 h 144"/>
              <a:gd name="T74" fmla="*/ 44 w 176"/>
              <a:gd name="T75" fmla="*/ 56 h 144"/>
              <a:gd name="T76" fmla="*/ 172 w 176"/>
              <a:gd name="T77" fmla="*/ 56 h 144"/>
              <a:gd name="T78" fmla="*/ 176 w 176"/>
              <a:gd name="T79" fmla="*/ 52 h 144"/>
              <a:gd name="T80" fmla="*/ 172 w 176"/>
              <a:gd name="T81" fmla="*/ 48 h 144"/>
              <a:gd name="T82" fmla="*/ 172 w 176"/>
              <a:gd name="T83" fmla="*/ 88 h 144"/>
              <a:gd name="T84" fmla="*/ 44 w 176"/>
              <a:gd name="T85" fmla="*/ 88 h 144"/>
              <a:gd name="T86" fmla="*/ 40 w 176"/>
              <a:gd name="T87" fmla="*/ 92 h 144"/>
              <a:gd name="T88" fmla="*/ 44 w 176"/>
              <a:gd name="T89" fmla="*/ 96 h 144"/>
              <a:gd name="T90" fmla="*/ 172 w 176"/>
              <a:gd name="T91" fmla="*/ 96 h 144"/>
              <a:gd name="T92" fmla="*/ 176 w 176"/>
              <a:gd name="T93" fmla="*/ 92 h 144"/>
              <a:gd name="T94" fmla="*/ 172 w 176"/>
              <a:gd name="T95" fmla="*/ 8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44">
                <a:moveTo>
                  <a:pt x="12" y="80"/>
                </a:moveTo>
                <a:cubicBezTo>
                  <a:pt x="5" y="80"/>
                  <a:pt x="0" y="85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19" y="104"/>
                  <a:pt x="24" y="99"/>
                  <a:pt x="24" y="92"/>
                </a:cubicBezTo>
                <a:cubicBezTo>
                  <a:pt x="24" y="85"/>
                  <a:pt x="19" y="80"/>
                  <a:pt x="12" y="80"/>
                </a:cubicBezTo>
                <a:moveTo>
                  <a:pt x="12" y="40"/>
                </a:moveTo>
                <a:cubicBezTo>
                  <a:pt x="5" y="40"/>
                  <a:pt x="0" y="45"/>
                  <a:pt x="0" y="52"/>
                </a:cubicBezTo>
                <a:cubicBezTo>
                  <a:pt x="0" y="59"/>
                  <a:pt x="5" y="64"/>
                  <a:pt x="12" y="64"/>
                </a:cubicBezTo>
                <a:cubicBezTo>
                  <a:pt x="19" y="64"/>
                  <a:pt x="24" y="59"/>
                  <a:pt x="24" y="52"/>
                </a:cubicBezTo>
                <a:cubicBezTo>
                  <a:pt x="24" y="45"/>
                  <a:pt x="19" y="40"/>
                  <a:pt x="12" y="40"/>
                </a:cubicBezTo>
                <a:moveTo>
                  <a:pt x="12" y="120"/>
                </a:moveTo>
                <a:cubicBezTo>
                  <a:pt x="5" y="120"/>
                  <a:pt x="0" y="125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9" y="144"/>
                  <a:pt x="24" y="139"/>
                  <a:pt x="24" y="132"/>
                </a:cubicBezTo>
                <a:cubicBezTo>
                  <a:pt x="24" y="125"/>
                  <a:pt x="19" y="120"/>
                  <a:pt x="12" y="120"/>
                </a:cubicBezTo>
                <a:moveTo>
                  <a:pt x="44" y="16"/>
                </a:moveTo>
                <a:cubicBezTo>
                  <a:pt x="172" y="16"/>
                  <a:pt x="172" y="16"/>
                  <a:pt x="172" y="16"/>
                </a:cubicBezTo>
                <a:cubicBezTo>
                  <a:pt x="174" y="16"/>
                  <a:pt x="176" y="14"/>
                  <a:pt x="176" y="12"/>
                </a:cubicBezTo>
                <a:cubicBezTo>
                  <a:pt x="176" y="10"/>
                  <a:pt x="174" y="8"/>
                  <a:pt x="172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2" y="8"/>
                  <a:pt x="40" y="10"/>
                  <a:pt x="40" y="12"/>
                </a:cubicBezTo>
                <a:cubicBezTo>
                  <a:pt x="40" y="14"/>
                  <a:pt x="42" y="16"/>
                  <a:pt x="44" y="16"/>
                </a:cubicBezTo>
                <a:moveTo>
                  <a:pt x="172" y="128"/>
                </a:moveTo>
                <a:cubicBezTo>
                  <a:pt x="44" y="128"/>
                  <a:pt x="44" y="128"/>
                  <a:pt x="44" y="128"/>
                </a:cubicBezTo>
                <a:cubicBezTo>
                  <a:pt x="42" y="128"/>
                  <a:pt x="40" y="130"/>
                  <a:pt x="40" y="132"/>
                </a:cubicBezTo>
                <a:cubicBezTo>
                  <a:pt x="40" y="134"/>
                  <a:pt x="42" y="136"/>
                  <a:pt x="44" y="136"/>
                </a:cubicBezTo>
                <a:cubicBezTo>
                  <a:pt x="172" y="136"/>
                  <a:pt x="172" y="136"/>
                  <a:pt x="172" y="136"/>
                </a:cubicBezTo>
                <a:cubicBezTo>
                  <a:pt x="174" y="136"/>
                  <a:pt x="176" y="134"/>
                  <a:pt x="176" y="132"/>
                </a:cubicBezTo>
                <a:cubicBezTo>
                  <a:pt x="176" y="130"/>
                  <a:pt x="174" y="128"/>
                  <a:pt x="172" y="128"/>
                </a:cubicBezTo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9"/>
                  <a:pt x="5" y="24"/>
                  <a:pt x="12" y="24"/>
                </a:cubicBezTo>
                <a:cubicBezTo>
                  <a:pt x="19" y="24"/>
                  <a:pt x="24" y="19"/>
                  <a:pt x="24" y="12"/>
                </a:cubicBezTo>
                <a:cubicBezTo>
                  <a:pt x="24" y="5"/>
                  <a:pt x="19" y="0"/>
                  <a:pt x="12" y="0"/>
                </a:cubicBezTo>
                <a:moveTo>
                  <a:pt x="172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2" y="48"/>
                  <a:pt x="40" y="50"/>
                  <a:pt x="40" y="52"/>
                </a:cubicBezTo>
                <a:cubicBezTo>
                  <a:pt x="40" y="54"/>
                  <a:pt x="42" y="56"/>
                  <a:pt x="44" y="56"/>
                </a:cubicBezTo>
                <a:cubicBezTo>
                  <a:pt x="172" y="56"/>
                  <a:pt x="172" y="56"/>
                  <a:pt x="172" y="56"/>
                </a:cubicBezTo>
                <a:cubicBezTo>
                  <a:pt x="174" y="56"/>
                  <a:pt x="176" y="54"/>
                  <a:pt x="176" y="52"/>
                </a:cubicBezTo>
                <a:cubicBezTo>
                  <a:pt x="176" y="50"/>
                  <a:pt x="174" y="48"/>
                  <a:pt x="172" y="48"/>
                </a:cubicBezTo>
                <a:moveTo>
                  <a:pt x="172" y="88"/>
                </a:moveTo>
                <a:cubicBezTo>
                  <a:pt x="44" y="88"/>
                  <a:pt x="44" y="88"/>
                  <a:pt x="44" y="88"/>
                </a:cubicBezTo>
                <a:cubicBezTo>
                  <a:pt x="42" y="88"/>
                  <a:pt x="40" y="90"/>
                  <a:pt x="40" y="92"/>
                </a:cubicBezTo>
                <a:cubicBezTo>
                  <a:pt x="40" y="94"/>
                  <a:pt x="42" y="96"/>
                  <a:pt x="44" y="96"/>
                </a:cubicBezTo>
                <a:cubicBezTo>
                  <a:pt x="172" y="96"/>
                  <a:pt x="172" y="96"/>
                  <a:pt x="172" y="96"/>
                </a:cubicBezTo>
                <a:cubicBezTo>
                  <a:pt x="174" y="96"/>
                  <a:pt x="176" y="94"/>
                  <a:pt x="176" y="92"/>
                </a:cubicBezTo>
                <a:cubicBezTo>
                  <a:pt x="176" y="90"/>
                  <a:pt x="174" y="88"/>
                  <a:pt x="172" y="88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1CEDBF51-1AD3-49DE-8BC1-341F02CB32C0}"/>
              </a:ext>
            </a:extLst>
          </p:cNvPr>
          <p:cNvSpPr txBox="1">
            <a:spLocks/>
          </p:cNvSpPr>
          <p:nvPr/>
        </p:nvSpPr>
        <p:spPr>
          <a:xfrm>
            <a:off x="9072378" y="2874478"/>
            <a:ext cx="2611344" cy="415498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marL="342900" indent="-342900" defTabSz="1087636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 algn="ctr">
              <a:buNone/>
            </a:pPr>
            <a:endParaRPr lang="en-GB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80FB528-6304-4328-81DA-ECB47D636465}"/>
              </a:ext>
            </a:extLst>
          </p:cNvPr>
          <p:cNvSpPr txBox="1"/>
          <p:nvPr/>
        </p:nvSpPr>
        <p:spPr>
          <a:xfrm>
            <a:off x="1704109" y="57590"/>
            <a:ext cx="106766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000" b="1" cap="all" dirty="0">
                <a:solidFill>
                  <a:schemeClr val="tx2"/>
                </a:solidFill>
                <a:cs typeface="Poppins" pitchFamily="2" charset="77"/>
              </a:rPr>
              <a:t>2.1.3. </a:t>
            </a:r>
            <a:r>
              <a:rPr lang="lv-LV" sz="3000" b="1" cap="all" dirty="0" err="1">
                <a:solidFill>
                  <a:schemeClr val="tx2"/>
                </a:solidFill>
                <a:cs typeface="Poppins" pitchFamily="2" charset="77"/>
              </a:rPr>
              <a:t>sam</a:t>
            </a:r>
            <a:r>
              <a:rPr lang="lv-LV" sz="3000" b="1" cap="all" dirty="0">
                <a:solidFill>
                  <a:schemeClr val="tx2"/>
                </a:solidFill>
                <a:cs typeface="Poppins" pitchFamily="2" charset="77"/>
              </a:rPr>
              <a:t> «Veicināt pielāgošanos klimata pārmaiņām, risku novēršanu un noturību pret katastrofām»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7DC80C-7658-4CB8-9F00-A502B136AC10}"/>
              </a:ext>
            </a:extLst>
          </p:cNvPr>
          <p:cNvSpPr txBox="1">
            <a:spLocks/>
          </p:cNvSpPr>
          <p:nvPr/>
        </p:nvSpPr>
        <p:spPr>
          <a:xfrm>
            <a:off x="8706564" y="2279882"/>
            <a:ext cx="2972530" cy="661720"/>
          </a:xfrm>
          <a:prstGeom prst="rect">
            <a:avLst/>
          </a:prstGeom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2000" b="1" dirty="0">
                <a:solidFill>
                  <a:schemeClr val="bg1"/>
                </a:solidFill>
                <a:latin typeface="+mn-lt"/>
              </a:rPr>
              <a:t>Krasta erozijas risku mazinoši pasākumi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AD71423-374D-454E-9BC1-90347DE7B05B}"/>
              </a:ext>
            </a:extLst>
          </p:cNvPr>
          <p:cNvSpPr txBox="1"/>
          <p:nvPr/>
        </p:nvSpPr>
        <p:spPr>
          <a:xfrm>
            <a:off x="1919535" y="4841444"/>
            <a:ext cx="9874722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300"/>
              </a:spcAft>
            </a:pPr>
            <a:r>
              <a:rPr lang="lv-LV" sz="1800" i="1" dirty="0">
                <a:latin typeface="Calibri"/>
              </a:rPr>
              <a:t>RCO 25 </a:t>
            </a:r>
            <a:r>
              <a:rPr lang="lv-LV" sz="1800" i="1" dirty="0" err="1">
                <a:latin typeface="Calibri"/>
              </a:rPr>
              <a:t>Jaunbūvēta</a:t>
            </a:r>
            <a:r>
              <a:rPr lang="lv-LV" sz="1800" i="1" dirty="0">
                <a:latin typeface="Calibri"/>
              </a:rPr>
              <a:t> vai nostiprināta piekrastes joslu, upju krasta un ezeru krasta aizsardzība pret plūdiem</a:t>
            </a:r>
          </a:p>
          <a:p>
            <a:pPr algn="just">
              <a:spcAft>
                <a:spcPts val="300"/>
              </a:spcAft>
            </a:pPr>
            <a:r>
              <a:rPr lang="lv-LV" sz="1800" i="1" dirty="0">
                <a:latin typeface="Calibri"/>
              </a:rPr>
              <a:t>RCO 26 “Zaļā” infrastruktūra, kas uzbūvēta vai modernizēta, lai pielāgotos klimata pārmaiņām</a:t>
            </a:r>
          </a:p>
          <a:p>
            <a:pPr algn="just">
              <a:spcAft>
                <a:spcPts val="300"/>
              </a:spcAft>
            </a:pPr>
            <a:r>
              <a:rPr lang="lv-LV" sz="1800" i="1" dirty="0">
                <a:latin typeface="Calibri"/>
              </a:rPr>
              <a:t>RCO 27  Nacionālās un vietējās stratēģijas, kas vērstas uz pielāgošanos klimata pārmaiņām</a:t>
            </a:r>
          </a:p>
        </p:txBody>
      </p:sp>
      <p:sp>
        <p:nvSpPr>
          <p:cNvPr id="27" name="Rounded Rectangle 10">
            <a:extLst>
              <a:ext uri="{FF2B5EF4-FFF2-40B4-BE49-F238E27FC236}">
                <a16:creationId xmlns:a16="http://schemas.microsoft.com/office/drawing/2014/main" id="{6EF0E36D-A1ED-4B47-8662-2E2BC3F83D14}"/>
              </a:ext>
            </a:extLst>
          </p:cNvPr>
          <p:cNvSpPr/>
          <p:nvPr/>
        </p:nvSpPr>
        <p:spPr>
          <a:xfrm>
            <a:off x="1950655" y="5980830"/>
            <a:ext cx="9884034" cy="740005"/>
          </a:xfrm>
          <a:prstGeom prst="roundRect">
            <a:avLst>
              <a:gd name="adj" fmla="val 9513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lv-LV" sz="1800" i="1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95718" y="6004618"/>
            <a:ext cx="9722356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lv-LV" i="1" dirty="0"/>
              <a:t>RCR 35  Iedzīvotāji, kas gūst labumu no plūdu aizsardzības pasākumiem</a:t>
            </a:r>
          </a:p>
          <a:p>
            <a:pPr>
              <a:spcAft>
                <a:spcPts val="300"/>
              </a:spcAft>
            </a:pPr>
            <a:r>
              <a:rPr lang="lv-LV" i="1" dirty="0"/>
              <a:t>RCR 95  Iedzīvotāji, kuriem ir pieejama jauna vai uzlabota “zaļā” infrastruktūra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7781C7E-6FC3-478C-B185-66440B639E90}"/>
              </a:ext>
            </a:extLst>
          </p:cNvPr>
          <p:cNvSpPr txBox="1">
            <a:spLocks/>
          </p:cNvSpPr>
          <p:nvPr/>
        </p:nvSpPr>
        <p:spPr>
          <a:xfrm>
            <a:off x="171783" y="5504481"/>
            <a:ext cx="1424688" cy="969496"/>
          </a:xfrm>
          <a:prstGeom prst="rect">
            <a:avLst/>
          </a:prstGeom>
          <a:solidFill>
            <a:srgbClr val="FFFF66"/>
          </a:solidFill>
        </p:spPr>
        <p:txBody>
          <a:bodyPr vert="horz" wrap="square" lIns="45720" tIns="22860" rIns="45720" bIns="22860" rtlCol="0" anchor="t">
            <a:spAutoFit/>
          </a:bodyPr>
          <a:lstStyle>
            <a:defPPr>
              <a:defRPr lang="lv-LV"/>
            </a:defPPr>
            <a:lvl1pPr indent="0" algn="ctr" defTabSz="1087636">
              <a:lnSpc>
                <a:spcPts val="1750"/>
              </a:lnSpc>
              <a:spcBef>
                <a:spcPct val="20000"/>
              </a:spcBef>
              <a:buFont typeface="Arial"/>
              <a:buNone/>
              <a:defRPr sz="1200"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400" dirty="0">
                <a:latin typeface="+mn-lt"/>
              </a:rPr>
              <a:t>primāri</a:t>
            </a:r>
            <a:r>
              <a:rPr lang="lv-LV" sz="1600" b="1" dirty="0">
                <a:latin typeface="+mn-lt"/>
              </a:rPr>
              <a:t> pašvaldības</a:t>
            </a:r>
            <a:r>
              <a:rPr lang="lv-LV" sz="1400" dirty="0">
                <a:latin typeface="+mn-lt"/>
              </a:rPr>
              <a:t>, to iestādes un kapitālsabiedrības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9860B22-A3C8-43A2-B9DC-B4719FB28791}"/>
              </a:ext>
            </a:extLst>
          </p:cNvPr>
          <p:cNvSpPr txBox="1"/>
          <p:nvPr/>
        </p:nvSpPr>
        <p:spPr>
          <a:xfrm>
            <a:off x="0" y="4014380"/>
            <a:ext cx="1827224" cy="11182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Pielāgošanās klimata pārmaiņām</a:t>
            </a:r>
          </a:p>
          <a:p>
            <a:pPr algn="ctr">
              <a:lnSpc>
                <a:spcPts val="2000"/>
              </a:lnSpc>
            </a:pPr>
            <a:r>
              <a:rPr lang="lv-LV" sz="1400" dirty="0">
                <a:solidFill>
                  <a:schemeClr val="bg1">
                    <a:lumMod val="95000"/>
                  </a:schemeClr>
                </a:solidFill>
              </a:rPr>
              <a:t>NAP 288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9FFA8F9-C9DA-49BA-9B22-738031ADF132}"/>
              </a:ext>
            </a:extLst>
          </p:cNvPr>
          <p:cNvSpPr/>
          <p:nvPr/>
        </p:nvSpPr>
        <p:spPr>
          <a:xfrm>
            <a:off x="245407" y="2352998"/>
            <a:ext cx="1277441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3" name="Freeform 683">
            <a:extLst>
              <a:ext uri="{FF2B5EF4-FFF2-40B4-BE49-F238E27FC236}">
                <a16:creationId xmlns:a16="http://schemas.microsoft.com/office/drawing/2014/main" id="{C01A8782-590E-49D5-9F0C-CE497BFEE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25" y="2806702"/>
            <a:ext cx="791485" cy="672345"/>
          </a:xfrm>
          <a:custGeom>
            <a:avLst/>
            <a:gdLst>
              <a:gd name="T0" fmla="*/ 1196395 w 297522"/>
              <a:gd name="T1" fmla="*/ 837905 h 293327"/>
              <a:gd name="T2" fmla="*/ 552851 w 297522"/>
              <a:gd name="T3" fmla="*/ 837905 h 293327"/>
              <a:gd name="T4" fmla="*/ 901175 w 297522"/>
              <a:gd name="T5" fmla="*/ 715132 h 293327"/>
              <a:gd name="T6" fmla="*/ 901175 w 297522"/>
              <a:gd name="T7" fmla="*/ 715132 h 293327"/>
              <a:gd name="T8" fmla="*/ 848075 w 297522"/>
              <a:gd name="T9" fmla="*/ 936992 h 293327"/>
              <a:gd name="T10" fmla="*/ 1522821 w 297522"/>
              <a:gd name="T11" fmla="*/ 626783 h 293327"/>
              <a:gd name="T12" fmla="*/ 1522821 w 297522"/>
              <a:gd name="T13" fmla="*/ 932704 h 293327"/>
              <a:gd name="T14" fmla="*/ 1580068 w 297522"/>
              <a:gd name="T15" fmla="*/ 611588 h 293327"/>
              <a:gd name="T16" fmla="*/ 182249 w 297522"/>
              <a:gd name="T17" fmla="*/ 611588 h 293327"/>
              <a:gd name="T18" fmla="*/ 237711 w 297522"/>
              <a:gd name="T19" fmla="*/ 932704 h 293327"/>
              <a:gd name="T20" fmla="*/ 241980 w 297522"/>
              <a:gd name="T21" fmla="*/ 626783 h 293327"/>
              <a:gd name="T22" fmla="*/ 1113567 w 297522"/>
              <a:gd name="T23" fmla="*/ 721593 h 293327"/>
              <a:gd name="T24" fmla="*/ 1158167 w 297522"/>
              <a:gd name="T25" fmla="*/ 540650 h 293327"/>
              <a:gd name="T26" fmla="*/ 1064715 w 297522"/>
              <a:gd name="T27" fmla="*/ 700054 h 293327"/>
              <a:gd name="T28" fmla="*/ 644184 w 297522"/>
              <a:gd name="T29" fmla="*/ 540650 h 293327"/>
              <a:gd name="T30" fmla="*/ 848075 w 297522"/>
              <a:gd name="T31" fmla="*/ 540650 h 293327"/>
              <a:gd name="T32" fmla="*/ 516749 w 297522"/>
              <a:gd name="T33" fmla="*/ 794827 h 293327"/>
              <a:gd name="T34" fmla="*/ 423297 w 297522"/>
              <a:gd name="T35" fmla="*/ 540650 h 293327"/>
              <a:gd name="T36" fmla="*/ 1743337 w 297522"/>
              <a:gd name="T37" fmla="*/ 611588 h 293327"/>
              <a:gd name="T38" fmla="*/ 1331989 w 297522"/>
              <a:gd name="T39" fmla="*/ 1761522 h 293327"/>
              <a:gd name="T40" fmla="*/ 1378633 w 297522"/>
              <a:gd name="T41" fmla="*/ 1668221 h 293327"/>
              <a:gd name="T42" fmla="*/ 1645802 w 297522"/>
              <a:gd name="T43" fmla="*/ 568200 h 293327"/>
              <a:gd name="T44" fmla="*/ 1404078 w 297522"/>
              <a:gd name="T45" fmla="*/ 1368812 h 293327"/>
              <a:gd name="T46" fmla="*/ 1361675 w 297522"/>
              <a:gd name="T47" fmla="*/ 1338436 h 293327"/>
              <a:gd name="T48" fmla="*/ 1438005 w 297522"/>
              <a:gd name="T49" fmla="*/ 965245 h 293327"/>
              <a:gd name="T50" fmla="*/ 1071180 w 297522"/>
              <a:gd name="T51" fmla="*/ 1433901 h 293327"/>
              <a:gd name="T52" fmla="*/ 1028778 w 297522"/>
              <a:gd name="T53" fmla="*/ 1592284 h 293327"/>
              <a:gd name="T54" fmla="*/ 1196285 w 297522"/>
              <a:gd name="T55" fmla="*/ 1203916 h 293327"/>
              <a:gd name="T56" fmla="*/ 1448607 w 297522"/>
              <a:gd name="T57" fmla="*/ 726583 h 293327"/>
              <a:gd name="T58" fmla="*/ 1590671 w 297522"/>
              <a:gd name="T59" fmla="*/ 557347 h 293327"/>
              <a:gd name="T60" fmla="*/ 171580 w 297522"/>
              <a:gd name="T61" fmla="*/ 557347 h 293327"/>
              <a:gd name="T62" fmla="*/ 314509 w 297522"/>
              <a:gd name="T63" fmla="*/ 726583 h 293327"/>
              <a:gd name="T64" fmla="*/ 568358 w 297522"/>
              <a:gd name="T65" fmla="*/ 1203916 h 293327"/>
              <a:gd name="T66" fmla="*/ 736889 w 297522"/>
              <a:gd name="T67" fmla="*/ 1592284 h 293327"/>
              <a:gd name="T68" fmla="*/ 694225 w 297522"/>
              <a:gd name="T69" fmla="*/ 1433901 h 293327"/>
              <a:gd name="T70" fmla="*/ 323042 w 297522"/>
              <a:gd name="T71" fmla="*/ 965245 h 293327"/>
              <a:gd name="T72" fmla="*/ 401967 w 297522"/>
              <a:gd name="T73" fmla="*/ 1338436 h 293327"/>
              <a:gd name="T74" fmla="*/ 357174 w 297522"/>
              <a:gd name="T75" fmla="*/ 1368812 h 293327"/>
              <a:gd name="T76" fmla="*/ 116120 w 297522"/>
              <a:gd name="T77" fmla="*/ 568200 h 293327"/>
              <a:gd name="T78" fmla="*/ 384903 w 297522"/>
              <a:gd name="T79" fmla="*/ 1668221 h 293327"/>
              <a:gd name="T80" fmla="*/ 431836 w 297522"/>
              <a:gd name="T81" fmla="*/ 1761522 h 293327"/>
              <a:gd name="T82" fmla="*/ 20121 w 297522"/>
              <a:gd name="T83" fmla="*/ 609418 h 293327"/>
              <a:gd name="T84" fmla="*/ 1064715 w 297522"/>
              <a:gd name="T85" fmla="*/ 329561 h 293327"/>
              <a:gd name="T86" fmla="*/ 1102943 w 297522"/>
              <a:gd name="T87" fmla="*/ 486804 h 293327"/>
              <a:gd name="T88" fmla="*/ 644184 w 297522"/>
              <a:gd name="T89" fmla="*/ 486804 h 293327"/>
              <a:gd name="T90" fmla="*/ 684538 w 297522"/>
              <a:gd name="T91" fmla="*/ 329561 h 293327"/>
              <a:gd name="T92" fmla="*/ 1158167 w 297522"/>
              <a:gd name="T93" fmla="*/ 486804 h 293327"/>
              <a:gd name="T94" fmla="*/ 518876 w 297522"/>
              <a:gd name="T95" fmla="*/ 232634 h 293327"/>
              <a:gd name="T96" fmla="*/ 635686 w 297522"/>
              <a:gd name="T97" fmla="*/ 308023 h 293327"/>
              <a:gd name="T98" fmla="*/ 901175 w 297522"/>
              <a:gd name="T99" fmla="*/ 314486 h 293327"/>
              <a:gd name="T100" fmla="*/ 848075 w 297522"/>
              <a:gd name="T101" fmla="*/ 90470 h 293327"/>
              <a:gd name="T102" fmla="*/ 848075 w 297522"/>
              <a:gd name="T103" fmla="*/ 90470 h 293327"/>
              <a:gd name="T104" fmla="*/ 1196395 w 297522"/>
              <a:gd name="T105" fmla="*/ 191710 h 293327"/>
              <a:gd name="T106" fmla="*/ 552851 w 297522"/>
              <a:gd name="T107" fmla="*/ 191710 h 293327"/>
              <a:gd name="T108" fmla="*/ 873560 w 297522"/>
              <a:gd name="T109" fmla="*/ 0 h 293327"/>
              <a:gd name="T110" fmla="*/ 1381174 w 297522"/>
              <a:gd name="T111" fmla="*/ 514805 h 293327"/>
              <a:gd name="T112" fmla="*/ 873560 w 297522"/>
              <a:gd name="T113" fmla="*/ 1027454 h 293327"/>
              <a:gd name="T114" fmla="*/ 368076 w 297522"/>
              <a:gd name="T115" fmla="*/ 514805 h 293327"/>
              <a:gd name="T116" fmla="*/ 873560 w 297522"/>
              <a:gd name="T117" fmla="*/ 0 h 29332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97522" h="293327">
                <a:moveTo>
                  <a:pt x="184112" y="128408"/>
                </a:moveTo>
                <a:cubicBezTo>
                  <a:pt x="176580" y="142038"/>
                  <a:pt x="166895" y="153875"/>
                  <a:pt x="160080" y="161048"/>
                </a:cubicBezTo>
                <a:cubicBezTo>
                  <a:pt x="175862" y="158538"/>
                  <a:pt x="190568" y="151005"/>
                  <a:pt x="202046" y="139527"/>
                </a:cubicBezTo>
                <a:cubicBezTo>
                  <a:pt x="196666" y="135582"/>
                  <a:pt x="190568" y="131636"/>
                  <a:pt x="184112" y="128408"/>
                </a:cubicBezTo>
                <a:close/>
                <a:moveTo>
                  <a:pt x="111300" y="128408"/>
                </a:moveTo>
                <a:cubicBezTo>
                  <a:pt x="104485" y="131636"/>
                  <a:pt x="98387" y="135582"/>
                  <a:pt x="93365" y="139527"/>
                </a:cubicBezTo>
                <a:cubicBezTo>
                  <a:pt x="104843" y="151005"/>
                  <a:pt x="119549" y="158538"/>
                  <a:pt x="135331" y="161048"/>
                </a:cubicBezTo>
                <a:cubicBezTo>
                  <a:pt x="128158" y="153875"/>
                  <a:pt x="118832" y="142397"/>
                  <a:pt x="111300" y="128408"/>
                </a:cubicBezTo>
                <a:close/>
                <a:moveTo>
                  <a:pt x="152189" y="119083"/>
                </a:moveTo>
                <a:lnTo>
                  <a:pt x="152189" y="156027"/>
                </a:lnTo>
                <a:cubicBezTo>
                  <a:pt x="158646" y="149212"/>
                  <a:pt x="168330" y="138093"/>
                  <a:pt x="175504" y="124463"/>
                </a:cubicBezTo>
                <a:cubicBezTo>
                  <a:pt x="168330" y="121593"/>
                  <a:pt x="160439" y="119800"/>
                  <a:pt x="152189" y="119083"/>
                </a:cubicBezTo>
                <a:close/>
                <a:moveTo>
                  <a:pt x="143222" y="119083"/>
                </a:moveTo>
                <a:cubicBezTo>
                  <a:pt x="134973" y="119800"/>
                  <a:pt x="127082" y="121593"/>
                  <a:pt x="119549" y="124463"/>
                </a:cubicBezTo>
                <a:cubicBezTo>
                  <a:pt x="127082" y="138093"/>
                  <a:pt x="136766" y="149212"/>
                  <a:pt x="143222" y="156027"/>
                </a:cubicBezTo>
                <a:lnTo>
                  <a:pt x="143222" y="119083"/>
                </a:lnTo>
                <a:close/>
                <a:moveTo>
                  <a:pt x="261111" y="100758"/>
                </a:moveTo>
                <a:cubicBezTo>
                  <a:pt x="259321" y="101119"/>
                  <a:pt x="257888" y="102203"/>
                  <a:pt x="257172" y="104371"/>
                </a:cubicBezTo>
                <a:cubicBezTo>
                  <a:pt x="255024" y="107983"/>
                  <a:pt x="254666" y="113764"/>
                  <a:pt x="253591" y="121713"/>
                </a:cubicBezTo>
                <a:cubicBezTo>
                  <a:pt x="252875" y="130022"/>
                  <a:pt x="251443" y="140139"/>
                  <a:pt x="248936" y="151700"/>
                </a:cubicBezTo>
                <a:cubicBezTo>
                  <a:pt x="251443" y="152061"/>
                  <a:pt x="254666" y="153145"/>
                  <a:pt x="257172" y="155313"/>
                </a:cubicBezTo>
                <a:cubicBezTo>
                  <a:pt x="258246" y="155674"/>
                  <a:pt x="258604" y="156035"/>
                  <a:pt x="259321" y="156758"/>
                </a:cubicBezTo>
                <a:cubicBezTo>
                  <a:pt x="263976" y="136887"/>
                  <a:pt x="265408" y="121351"/>
                  <a:pt x="266124" y="110513"/>
                </a:cubicBezTo>
                <a:cubicBezTo>
                  <a:pt x="266124" y="107261"/>
                  <a:pt x="266482" y="104371"/>
                  <a:pt x="266840" y="101841"/>
                </a:cubicBezTo>
                <a:cubicBezTo>
                  <a:pt x="265050" y="100758"/>
                  <a:pt x="262901" y="100396"/>
                  <a:pt x="261111" y="100758"/>
                </a:cubicBezTo>
                <a:close/>
                <a:moveTo>
                  <a:pt x="36542" y="100758"/>
                </a:moveTo>
                <a:cubicBezTo>
                  <a:pt x="34380" y="100396"/>
                  <a:pt x="32579" y="100758"/>
                  <a:pt x="30778" y="101841"/>
                </a:cubicBezTo>
                <a:cubicBezTo>
                  <a:pt x="30778" y="104371"/>
                  <a:pt x="31138" y="107261"/>
                  <a:pt x="31498" y="110513"/>
                </a:cubicBezTo>
                <a:cubicBezTo>
                  <a:pt x="32219" y="121351"/>
                  <a:pt x="33660" y="136887"/>
                  <a:pt x="37983" y="156758"/>
                </a:cubicBezTo>
                <a:cubicBezTo>
                  <a:pt x="39064" y="156035"/>
                  <a:pt x="39784" y="155674"/>
                  <a:pt x="40144" y="155313"/>
                </a:cubicBezTo>
                <a:cubicBezTo>
                  <a:pt x="43387" y="153145"/>
                  <a:pt x="45908" y="152061"/>
                  <a:pt x="48791" y="151700"/>
                </a:cubicBezTo>
                <a:cubicBezTo>
                  <a:pt x="45908" y="140139"/>
                  <a:pt x="44828" y="130022"/>
                  <a:pt x="43747" y="121713"/>
                </a:cubicBezTo>
                <a:cubicBezTo>
                  <a:pt x="43026" y="113764"/>
                  <a:pt x="42306" y="107983"/>
                  <a:pt x="40865" y="104371"/>
                </a:cubicBezTo>
                <a:cubicBezTo>
                  <a:pt x="39784" y="102203"/>
                  <a:pt x="37983" y="101119"/>
                  <a:pt x="36542" y="100758"/>
                </a:cubicBezTo>
                <a:close/>
                <a:moveTo>
                  <a:pt x="195590" y="90029"/>
                </a:moveTo>
                <a:cubicBezTo>
                  <a:pt x="194872" y="100790"/>
                  <a:pt x="192003" y="111192"/>
                  <a:pt x="188058" y="120159"/>
                </a:cubicBezTo>
                <a:cubicBezTo>
                  <a:pt x="195590" y="123745"/>
                  <a:pt x="202046" y="128408"/>
                  <a:pt x="207785" y="132354"/>
                </a:cubicBezTo>
                <a:cubicBezTo>
                  <a:pt x="217111" y="120517"/>
                  <a:pt x="223208" y="106170"/>
                  <a:pt x="223926" y="90029"/>
                </a:cubicBezTo>
                <a:lnTo>
                  <a:pt x="195590" y="90029"/>
                </a:lnTo>
                <a:close/>
                <a:moveTo>
                  <a:pt x="152189" y="90029"/>
                </a:moveTo>
                <a:lnTo>
                  <a:pt x="152189" y="109757"/>
                </a:lnTo>
                <a:cubicBezTo>
                  <a:pt x="161874" y="110474"/>
                  <a:pt x="171199" y="112985"/>
                  <a:pt x="179808" y="116572"/>
                </a:cubicBezTo>
                <a:cubicBezTo>
                  <a:pt x="183395" y="108322"/>
                  <a:pt x="185547" y="99355"/>
                  <a:pt x="186264" y="90029"/>
                </a:cubicBezTo>
                <a:lnTo>
                  <a:pt x="152189" y="90029"/>
                </a:lnTo>
                <a:close/>
                <a:moveTo>
                  <a:pt x="108789" y="90029"/>
                </a:moveTo>
                <a:cubicBezTo>
                  <a:pt x="109506" y="99355"/>
                  <a:pt x="112376" y="108322"/>
                  <a:pt x="115604" y="116572"/>
                </a:cubicBezTo>
                <a:cubicBezTo>
                  <a:pt x="124212" y="112985"/>
                  <a:pt x="133538" y="110474"/>
                  <a:pt x="143222" y="109757"/>
                </a:cubicBezTo>
                <a:lnTo>
                  <a:pt x="143222" y="90029"/>
                </a:lnTo>
                <a:lnTo>
                  <a:pt x="108789" y="90029"/>
                </a:lnTo>
                <a:close/>
                <a:moveTo>
                  <a:pt x="71486" y="90029"/>
                </a:moveTo>
                <a:cubicBezTo>
                  <a:pt x="72562" y="106170"/>
                  <a:pt x="78301" y="120517"/>
                  <a:pt x="87268" y="132354"/>
                </a:cubicBezTo>
                <a:cubicBezTo>
                  <a:pt x="93365" y="128408"/>
                  <a:pt x="99822" y="123745"/>
                  <a:pt x="107354" y="120159"/>
                </a:cubicBezTo>
                <a:cubicBezTo>
                  <a:pt x="103409" y="111192"/>
                  <a:pt x="100539" y="100790"/>
                  <a:pt x="100180" y="90029"/>
                </a:cubicBezTo>
                <a:lnTo>
                  <a:pt x="71486" y="90029"/>
                </a:lnTo>
                <a:close/>
                <a:moveTo>
                  <a:pt x="274360" y="86306"/>
                </a:moveTo>
                <a:cubicBezTo>
                  <a:pt x="279731" y="84138"/>
                  <a:pt x="283670" y="85222"/>
                  <a:pt x="285819" y="86667"/>
                </a:cubicBezTo>
                <a:cubicBezTo>
                  <a:pt x="292622" y="90641"/>
                  <a:pt x="294055" y="100758"/>
                  <a:pt x="294413" y="101841"/>
                </a:cubicBezTo>
                <a:cubicBezTo>
                  <a:pt x="309452" y="183132"/>
                  <a:pt x="266482" y="250694"/>
                  <a:pt x="239626" y="283572"/>
                </a:cubicBezTo>
                <a:cubicBezTo>
                  <a:pt x="236403" y="287907"/>
                  <a:pt x="231748" y="291159"/>
                  <a:pt x="226377" y="292966"/>
                </a:cubicBezTo>
                <a:cubicBezTo>
                  <a:pt x="226019" y="293327"/>
                  <a:pt x="225661" y="293327"/>
                  <a:pt x="224945" y="293327"/>
                </a:cubicBezTo>
                <a:cubicBezTo>
                  <a:pt x="223154" y="293327"/>
                  <a:pt x="221364" y="292243"/>
                  <a:pt x="221006" y="290436"/>
                </a:cubicBezTo>
                <a:cubicBezTo>
                  <a:pt x="219931" y="288269"/>
                  <a:pt x="221006" y="285740"/>
                  <a:pt x="223154" y="284656"/>
                </a:cubicBezTo>
                <a:cubicBezTo>
                  <a:pt x="226735" y="283211"/>
                  <a:pt x="230316" y="281043"/>
                  <a:pt x="232822" y="277791"/>
                </a:cubicBezTo>
                <a:cubicBezTo>
                  <a:pt x="258604" y="245997"/>
                  <a:pt x="300142" y="181326"/>
                  <a:pt x="285103" y="102925"/>
                </a:cubicBezTo>
                <a:cubicBezTo>
                  <a:pt x="285103" y="100758"/>
                  <a:pt x="283670" y="95700"/>
                  <a:pt x="281164" y="94254"/>
                </a:cubicBezTo>
                <a:cubicBezTo>
                  <a:pt x="280806" y="94254"/>
                  <a:pt x="280089" y="93532"/>
                  <a:pt x="277941" y="94616"/>
                </a:cubicBezTo>
                <a:cubicBezTo>
                  <a:pt x="276150" y="95338"/>
                  <a:pt x="275434" y="104371"/>
                  <a:pt x="275076" y="111235"/>
                </a:cubicBezTo>
                <a:cubicBezTo>
                  <a:pt x="273644" y="124964"/>
                  <a:pt x="272570" y="145558"/>
                  <a:pt x="264334" y="173378"/>
                </a:cubicBezTo>
                <a:cubicBezTo>
                  <a:pt x="262543" y="186023"/>
                  <a:pt x="253591" y="204087"/>
                  <a:pt x="237119" y="227933"/>
                </a:cubicBezTo>
                <a:cubicBezTo>
                  <a:pt x="236403" y="229017"/>
                  <a:pt x="234971" y="229739"/>
                  <a:pt x="233539" y="229739"/>
                </a:cubicBezTo>
                <a:cubicBezTo>
                  <a:pt x="232822" y="229739"/>
                  <a:pt x="231748" y="229739"/>
                  <a:pt x="231032" y="229017"/>
                </a:cubicBezTo>
                <a:cubicBezTo>
                  <a:pt x="229242" y="227571"/>
                  <a:pt x="228525" y="224681"/>
                  <a:pt x="229958" y="222875"/>
                </a:cubicBezTo>
                <a:cubicBezTo>
                  <a:pt x="249294" y="194333"/>
                  <a:pt x="254666" y="179520"/>
                  <a:pt x="255382" y="171932"/>
                </a:cubicBezTo>
                <a:cubicBezTo>
                  <a:pt x="256098" y="164706"/>
                  <a:pt x="253591" y="163261"/>
                  <a:pt x="252517" y="162900"/>
                </a:cubicBezTo>
                <a:cubicBezTo>
                  <a:pt x="248936" y="160371"/>
                  <a:pt x="245713" y="159648"/>
                  <a:pt x="242849" y="160732"/>
                </a:cubicBezTo>
                <a:cubicBezTo>
                  <a:pt x="239626" y="161816"/>
                  <a:pt x="237478" y="165429"/>
                  <a:pt x="237478" y="165429"/>
                </a:cubicBezTo>
                <a:cubicBezTo>
                  <a:pt x="221006" y="199029"/>
                  <a:pt x="214202" y="203365"/>
                  <a:pt x="206682" y="208062"/>
                </a:cubicBezTo>
                <a:cubicBezTo>
                  <a:pt x="200595" y="212036"/>
                  <a:pt x="194507" y="215649"/>
                  <a:pt x="180900" y="238772"/>
                </a:cubicBezTo>
                <a:cubicBezTo>
                  <a:pt x="176961" y="244914"/>
                  <a:pt x="175887" y="252501"/>
                  <a:pt x="178036" y="259365"/>
                </a:cubicBezTo>
                <a:cubicBezTo>
                  <a:pt x="178752" y="262256"/>
                  <a:pt x="177320" y="264423"/>
                  <a:pt x="174813" y="265146"/>
                </a:cubicBezTo>
                <a:cubicBezTo>
                  <a:pt x="174455" y="265146"/>
                  <a:pt x="174097" y="265146"/>
                  <a:pt x="173739" y="265146"/>
                </a:cubicBezTo>
                <a:cubicBezTo>
                  <a:pt x="171590" y="265146"/>
                  <a:pt x="169800" y="264062"/>
                  <a:pt x="169442" y="262256"/>
                </a:cubicBezTo>
                <a:cubicBezTo>
                  <a:pt x="166935" y="252501"/>
                  <a:pt x="168009" y="242385"/>
                  <a:pt x="173023" y="234075"/>
                </a:cubicBezTo>
                <a:cubicBezTo>
                  <a:pt x="188062" y="209146"/>
                  <a:pt x="195582" y="204449"/>
                  <a:pt x="202027" y="200475"/>
                </a:cubicBezTo>
                <a:cubicBezTo>
                  <a:pt x="208473" y="196139"/>
                  <a:pt x="214202" y="192526"/>
                  <a:pt x="229600" y="161455"/>
                </a:cubicBezTo>
                <a:cubicBezTo>
                  <a:pt x="229958" y="160732"/>
                  <a:pt x="232822" y="154590"/>
                  <a:pt x="239626" y="152423"/>
                </a:cubicBezTo>
                <a:cubicBezTo>
                  <a:pt x="242849" y="140139"/>
                  <a:pt x="243923" y="129300"/>
                  <a:pt x="244639" y="120990"/>
                </a:cubicBezTo>
                <a:cubicBezTo>
                  <a:pt x="245713" y="112319"/>
                  <a:pt x="246430" y="105093"/>
                  <a:pt x="248936" y="100396"/>
                </a:cubicBezTo>
                <a:cubicBezTo>
                  <a:pt x="251085" y="95700"/>
                  <a:pt x="255024" y="92809"/>
                  <a:pt x="259321" y="91725"/>
                </a:cubicBezTo>
                <a:cubicBezTo>
                  <a:pt x="262543" y="91364"/>
                  <a:pt x="265766" y="91725"/>
                  <a:pt x="268631" y="92809"/>
                </a:cubicBezTo>
                <a:cubicBezTo>
                  <a:pt x="269705" y="89919"/>
                  <a:pt x="271495" y="87390"/>
                  <a:pt x="274360" y="86306"/>
                </a:cubicBezTo>
                <a:close/>
                <a:moveTo>
                  <a:pt x="23212" y="86306"/>
                </a:moveTo>
                <a:cubicBezTo>
                  <a:pt x="26094" y="87390"/>
                  <a:pt x="27896" y="89919"/>
                  <a:pt x="28976" y="92809"/>
                </a:cubicBezTo>
                <a:cubicBezTo>
                  <a:pt x="32219" y="91725"/>
                  <a:pt x="35101" y="91364"/>
                  <a:pt x="37983" y="91725"/>
                </a:cubicBezTo>
                <a:cubicBezTo>
                  <a:pt x="43026" y="92809"/>
                  <a:pt x="46629" y="95700"/>
                  <a:pt x="48791" y="100396"/>
                </a:cubicBezTo>
                <a:cubicBezTo>
                  <a:pt x="51312" y="105093"/>
                  <a:pt x="52033" y="112319"/>
                  <a:pt x="53114" y="120990"/>
                </a:cubicBezTo>
                <a:cubicBezTo>
                  <a:pt x="53834" y="129300"/>
                  <a:pt x="54915" y="140139"/>
                  <a:pt x="58157" y="152423"/>
                </a:cubicBezTo>
                <a:cubicBezTo>
                  <a:pt x="65002" y="154590"/>
                  <a:pt x="67884" y="161094"/>
                  <a:pt x="68245" y="161816"/>
                </a:cubicBezTo>
                <a:cubicBezTo>
                  <a:pt x="83736" y="192526"/>
                  <a:pt x="89500" y="196139"/>
                  <a:pt x="95984" y="200475"/>
                </a:cubicBezTo>
                <a:cubicBezTo>
                  <a:pt x="102829" y="204449"/>
                  <a:pt x="110034" y="209146"/>
                  <a:pt x="124805" y="234075"/>
                </a:cubicBezTo>
                <a:cubicBezTo>
                  <a:pt x="129849" y="242385"/>
                  <a:pt x="131650" y="252501"/>
                  <a:pt x="128768" y="262256"/>
                </a:cubicBezTo>
                <a:cubicBezTo>
                  <a:pt x="128408" y="264062"/>
                  <a:pt x="126246" y="265146"/>
                  <a:pt x="124445" y="265146"/>
                </a:cubicBezTo>
                <a:cubicBezTo>
                  <a:pt x="124084" y="265146"/>
                  <a:pt x="123724" y="265146"/>
                  <a:pt x="123364" y="265146"/>
                </a:cubicBezTo>
                <a:cubicBezTo>
                  <a:pt x="120842" y="264423"/>
                  <a:pt x="119401" y="262256"/>
                  <a:pt x="120122" y="259365"/>
                </a:cubicBezTo>
                <a:cubicBezTo>
                  <a:pt x="121923" y="252501"/>
                  <a:pt x="121202" y="244914"/>
                  <a:pt x="117240" y="238772"/>
                </a:cubicBezTo>
                <a:cubicBezTo>
                  <a:pt x="103190" y="215649"/>
                  <a:pt x="97065" y="212036"/>
                  <a:pt x="91301" y="208062"/>
                </a:cubicBezTo>
                <a:cubicBezTo>
                  <a:pt x="83375" y="203365"/>
                  <a:pt x="76531" y="199029"/>
                  <a:pt x="60319" y="165429"/>
                </a:cubicBezTo>
                <a:cubicBezTo>
                  <a:pt x="59958" y="165429"/>
                  <a:pt x="58157" y="161816"/>
                  <a:pt x="54555" y="160732"/>
                </a:cubicBezTo>
                <a:cubicBezTo>
                  <a:pt x="52033" y="159648"/>
                  <a:pt x="48791" y="160732"/>
                  <a:pt x="44828" y="162900"/>
                </a:cubicBezTo>
                <a:cubicBezTo>
                  <a:pt x="44107" y="163261"/>
                  <a:pt x="41225" y="164706"/>
                  <a:pt x="42306" y="171932"/>
                </a:cubicBezTo>
                <a:cubicBezTo>
                  <a:pt x="43026" y="179520"/>
                  <a:pt x="48070" y="194333"/>
                  <a:pt x="67884" y="222875"/>
                </a:cubicBezTo>
                <a:cubicBezTo>
                  <a:pt x="69325" y="224681"/>
                  <a:pt x="68965" y="227571"/>
                  <a:pt x="66804" y="229017"/>
                </a:cubicBezTo>
                <a:cubicBezTo>
                  <a:pt x="65723" y="229739"/>
                  <a:pt x="65002" y="229739"/>
                  <a:pt x="64282" y="229739"/>
                </a:cubicBezTo>
                <a:cubicBezTo>
                  <a:pt x="62841" y="229739"/>
                  <a:pt x="61400" y="229017"/>
                  <a:pt x="60319" y="227933"/>
                </a:cubicBezTo>
                <a:cubicBezTo>
                  <a:pt x="43747" y="204087"/>
                  <a:pt x="34741" y="186023"/>
                  <a:pt x="33299" y="173378"/>
                </a:cubicBezTo>
                <a:cubicBezTo>
                  <a:pt x="25374" y="145558"/>
                  <a:pt x="23573" y="124964"/>
                  <a:pt x="22492" y="111235"/>
                </a:cubicBezTo>
                <a:cubicBezTo>
                  <a:pt x="21771" y="104371"/>
                  <a:pt x="21411" y="95338"/>
                  <a:pt x="19610" y="94616"/>
                </a:cubicBezTo>
                <a:cubicBezTo>
                  <a:pt x="17448" y="93532"/>
                  <a:pt x="16728" y="94254"/>
                  <a:pt x="16007" y="94254"/>
                </a:cubicBezTo>
                <a:cubicBezTo>
                  <a:pt x="13846" y="95700"/>
                  <a:pt x="12405" y="100758"/>
                  <a:pt x="12044" y="102925"/>
                </a:cubicBezTo>
                <a:cubicBezTo>
                  <a:pt x="-2726" y="181326"/>
                  <a:pt x="38703" y="245997"/>
                  <a:pt x="65002" y="277791"/>
                </a:cubicBezTo>
                <a:cubicBezTo>
                  <a:pt x="67524" y="281043"/>
                  <a:pt x="70766" y="283211"/>
                  <a:pt x="74369" y="284656"/>
                </a:cubicBezTo>
                <a:cubicBezTo>
                  <a:pt x="76531" y="285740"/>
                  <a:pt x="77972" y="288269"/>
                  <a:pt x="77251" y="290436"/>
                </a:cubicBezTo>
                <a:cubicBezTo>
                  <a:pt x="76531" y="292243"/>
                  <a:pt x="74369" y="293327"/>
                  <a:pt x="72928" y="293327"/>
                </a:cubicBezTo>
                <a:cubicBezTo>
                  <a:pt x="72207" y="293327"/>
                  <a:pt x="71847" y="293327"/>
                  <a:pt x="71127" y="292966"/>
                </a:cubicBezTo>
                <a:cubicBezTo>
                  <a:pt x="66083" y="291159"/>
                  <a:pt x="61400" y="287907"/>
                  <a:pt x="58157" y="283572"/>
                </a:cubicBezTo>
                <a:cubicBezTo>
                  <a:pt x="30778" y="250694"/>
                  <a:pt x="-12453" y="183132"/>
                  <a:pt x="3398" y="101480"/>
                </a:cubicBezTo>
                <a:cubicBezTo>
                  <a:pt x="3398" y="100758"/>
                  <a:pt x="4839" y="90641"/>
                  <a:pt x="11684" y="86667"/>
                </a:cubicBezTo>
                <a:cubicBezTo>
                  <a:pt x="14206" y="85222"/>
                  <a:pt x="17808" y="84138"/>
                  <a:pt x="23212" y="86306"/>
                </a:cubicBezTo>
                <a:close/>
                <a:moveTo>
                  <a:pt x="179808" y="54878"/>
                </a:moveTo>
                <a:cubicBezTo>
                  <a:pt x="171199" y="58465"/>
                  <a:pt x="161874" y="60976"/>
                  <a:pt x="152189" y="61335"/>
                </a:cubicBezTo>
                <a:lnTo>
                  <a:pt x="152189" y="81062"/>
                </a:lnTo>
                <a:lnTo>
                  <a:pt x="186264" y="81062"/>
                </a:lnTo>
                <a:cubicBezTo>
                  <a:pt x="185547" y="71737"/>
                  <a:pt x="183395" y="63128"/>
                  <a:pt x="179808" y="54878"/>
                </a:cubicBezTo>
                <a:close/>
                <a:moveTo>
                  <a:pt x="115604" y="54878"/>
                </a:moveTo>
                <a:cubicBezTo>
                  <a:pt x="112376" y="63128"/>
                  <a:pt x="109506" y="71737"/>
                  <a:pt x="108789" y="81062"/>
                </a:cubicBezTo>
                <a:lnTo>
                  <a:pt x="143222" y="81062"/>
                </a:lnTo>
                <a:lnTo>
                  <a:pt x="143222" y="61335"/>
                </a:lnTo>
                <a:cubicBezTo>
                  <a:pt x="133538" y="60976"/>
                  <a:pt x="124212" y="58465"/>
                  <a:pt x="115604" y="54878"/>
                </a:cubicBezTo>
                <a:close/>
                <a:moveTo>
                  <a:pt x="207785" y="38738"/>
                </a:moveTo>
                <a:cubicBezTo>
                  <a:pt x="202046" y="43042"/>
                  <a:pt x="195590" y="47346"/>
                  <a:pt x="188058" y="51292"/>
                </a:cubicBezTo>
                <a:cubicBezTo>
                  <a:pt x="192003" y="60259"/>
                  <a:pt x="194872" y="70302"/>
                  <a:pt x="195590" y="81062"/>
                </a:cubicBezTo>
                <a:lnTo>
                  <a:pt x="223926" y="81062"/>
                </a:lnTo>
                <a:cubicBezTo>
                  <a:pt x="223208" y="64922"/>
                  <a:pt x="217111" y="50574"/>
                  <a:pt x="207785" y="38738"/>
                </a:cubicBezTo>
                <a:close/>
                <a:moveTo>
                  <a:pt x="87627" y="38738"/>
                </a:moveTo>
                <a:cubicBezTo>
                  <a:pt x="78301" y="50574"/>
                  <a:pt x="72562" y="64922"/>
                  <a:pt x="71486" y="81062"/>
                </a:cubicBezTo>
                <a:lnTo>
                  <a:pt x="100180" y="81062"/>
                </a:lnTo>
                <a:cubicBezTo>
                  <a:pt x="100539" y="70302"/>
                  <a:pt x="103409" y="60617"/>
                  <a:pt x="107354" y="51292"/>
                </a:cubicBezTo>
                <a:cubicBezTo>
                  <a:pt x="100180" y="47346"/>
                  <a:pt x="93365" y="43042"/>
                  <a:pt x="87627" y="38738"/>
                </a:cubicBezTo>
                <a:close/>
                <a:moveTo>
                  <a:pt x="152189" y="15065"/>
                </a:moveTo>
                <a:lnTo>
                  <a:pt x="152189" y="52368"/>
                </a:lnTo>
                <a:cubicBezTo>
                  <a:pt x="160439" y="51650"/>
                  <a:pt x="168330" y="49857"/>
                  <a:pt x="175504" y="46629"/>
                </a:cubicBezTo>
                <a:cubicBezTo>
                  <a:pt x="168330" y="32999"/>
                  <a:pt x="158646" y="21880"/>
                  <a:pt x="152189" y="15065"/>
                </a:cubicBezTo>
                <a:close/>
                <a:moveTo>
                  <a:pt x="143222" y="15065"/>
                </a:moveTo>
                <a:cubicBezTo>
                  <a:pt x="136766" y="21880"/>
                  <a:pt x="127082" y="32999"/>
                  <a:pt x="119549" y="46629"/>
                </a:cubicBezTo>
                <a:cubicBezTo>
                  <a:pt x="127082" y="49857"/>
                  <a:pt x="134973" y="51650"/>
                  <a:pt x="143222" y="52368"/>
                </a:cubicBezTo>
                <a:lnTo>
                  <a:pt x="143222" y="15065"/>
                </a:lnTo>
                <a:close/>
                <a:moveTo>
                  <a:pt x="160080" y="10402"/>
                </a:moveTo>
                <a:cubicBezTo>
                  <a:pt x="166895" y="17576"/>
                  <a:pt x="176580" y="28695"/>
                  <a:pt x="184112" y="43042"/>
                </a:cubicBezTo>
                <a:cubicBezTo>
                  <a:pt x="190568" y="39455"/>
                  <a:pt x="196666" y="35868"/>
                  <a:pt x="202046" y="31923"/>
                </a:cubicBezTo>
                <a:cubicBezTo>
                  <a:pt x="190568" y="20445"/>
                  <a:pt x="175862" y="12913"/>
                  <a:pt x="160080" y="10402"/>
                </a:cubicBezTo>
                <a:close/>
                <a:moveTo>
                  <a:pt x="135331" y="10402"/>
                </a:moveTo>
                <a:cubicBezTo>
                  <a:pt x="119549" y="12913"/>
                  <a:pt x="104843" y="20445"/>
                  <a:pt x="93365" y="31923"/>
                </a:cubicBezTo>
                <a:cubicBezTo>
                  <a:pt x="98387" y="35868"/>
                  <a:pt x="104485" y="39455"/>
                  <a:pt x="111300" y="43042"/>
                </a:cubicBezTo>
                <a:cubicBezTo>
                  <a:pt x="118832" y="29053"/>
                  <a:pt x="128158" y="17576"/>
                  <a:pt x="135331" y="10402"/>
                </a:cubicBezTo>
                <a:close/>
                <a:moveTo>
                  <a:pt x="147526" y="0"/>
                </a:moveTo>
                <a:cubicBezTo>
                  <a:pt x="171558" y="0"/>
                  <a:pt x="194155" y="10402"/>
                  <a:pt x="210296" y="27977"/>
                </a:cubicBezTo>
                <a:cubicBezTo>
                  <a:pt x="210296" y="27977"/>
                  <a:pt x="212448" y="29771"/>
                  <a:pt x="212448" y="30129"/>
                </a:cubicBezTo>
                <a:cubicBezTo>
                  <a:pt x="225002" y="45194"/>
                  <a:pt x="233251" y="64563"/>
                  <a:pt x="233251" y="85725"/>
                </a:cubicBezTo>
                <a:cubicBezTo>
                  <a:pt x="233251" y="106887"/>
                  <a:pt x="225002" y="126256"/>
                  <a:pt x="212448" y="140962"/>
                </a:cubicBezTo>
                <a:cubicBezTo>
                  <a:pt x="212448" y="141321"/>
                  <a:pt x="210296" y="143832"/>
                  <a:pt x="210296" y="143832"/>
                </a:cubicBezTo>
                <a:cubicBezTo>
                  <a:pt x="194155" y="161048"/>
                  <a:pt x="171558" y="171091"/>
                  <a:pt x="147526" y="171091"/>
                </a:cubicBezTo>
                <a:cubicBezTo>
                  <a:pt x="123495" y="171091"/>
                  <a:pt x="100539" y="160690"/>
                  <a:pt x="84040" y="142397"/>
                </a:cubicBezTo>
                <a:cubicBezTo>
                  <a:pt x="84040" y="142397"/>
                  <a:pt x="83322" y="141680"/>
                  <a:pt x="83322" y="141321"/>
                </a:cubicBezTo>
                <a:cubicBezTo>
                  <a:pt x="70051" y="126256"/>
                  <a:pt x="62160" y="106887"/>
                  <a:pt x="62160" y="85725"/>
                </a:cubicBezTo>
                <a:cubicBezTo>
                  <a:pt x="62160" y="64204"/>
                  <a:pt x="70051" y="44835"/>
                  <a:pt x="83322" y="29771"/>
                </a:cubicBezTo>
                <a:cubicBezTo>
                  <a:pt x="83322" y="29771"/>
                  <a:pt x="83322" y="29771"/>
                  <a:pt x="83322" y="29412"/>
                </a:cubicBezTo>
                <a:cubicBezTo>
                  <a:pt x="99463" y="10761"/>
                  <a:pt x="123136" y="0"/>
                  <a:pt x="14752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anchor="ctr"/>
          <a:lstStyle/>
          <a:p>
            <a:endParaRPr lang="en-GB" sz="900">
              <a:latin typeface="Lato Light" panose="020F05020202040302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2AE015-9711-4766-A5C8-BCF6F73796B6}"/>
              </a:ext>
            </a:extLst>
          </p:cNvPr>
          <p:cNvSpPr txBox="1"/>
          <p:nvPr/>
        </p:nvSpPr>
        <p:spPr>
          <a:xfrm>
            <a:off x="2256692" y="3876536"/>
            <a:ext cx="2594432" cy="523220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lv-LV" sz="1400" dirty="0">
                <a:latin typeface="+mn-lt"/>
              </a:rPr>
              <a:t>pašvaldības, to iestādes, kapitālsabiedrības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57B3847-E564-4F67-AEA0-D53B4A371B12}"/>
              </a:ext>
            </a:extLst>
          </p:cNvPr>
          <p:cNvSpPr txBox="1"/>
          <p:nvPr/>
        </p:nvSpPr>
        <p:spPr>
          <a:xfrm>
            <a:off x="5602565" y="3876535"/>
            <a:ext cx="2594432" cy="523220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lv-LV" sz="1400" dirty="0">
                <a:latin typeface="+mn-lt"/>
              </a:rPr>
              <a:t>pašvaldības, to iestādes, kapitālsabiedrības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BDA677A-A707-4C61-9B44-D6D6F6FCBE45}"/>
              </a:ext>
            </a:extLst>
          </p:cNvPr>
          <p:cNvSpPr txBox="1"/>
          <p:nvPr/>
        </p:nvSpPr>
        <p:spPr>
          <a:xfrm>
            <a:off x="8895613" y="3856521"/>
            <a:ext cx="2594432" cy="523220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lv-LV" sz="1400" dirty="0"/>
              <a:t>p</a:t>
            </a:r>
            <a:r>
              <a:rPr lang="lv-LV" sz="1400" dirty="0">
                <a:latin typeface="+mn-lt"/>
              </a:rPr>
              <a:t>ašvaldības, to iestādes, kapitālsabiedrības</a:t>
            </a:r>
          </a:p>
        </p:txBody>
      </p:sp>
    </p:spTree>
    <p:extLst>
      <p:ext uri="{BB962C8B-B14F-4D97-AF65-F5344CB8AC3E}">
        <p14:creationId xmlns:p14="http://schemas.microsoft.com/office/powerpoint/2010/main" val="4056895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ABE67BCB-F4DB-4F2A-9B4C-5DDB375B73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2065" y="1963363"/>
            <a:ext cx="6572058" cy="1060796"/>
          </a:xfrm>
          <a:prstGeom prst="rect">
            <a:avLst/>
          </a:prstGeom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7EFD7F7A-BA18-4B26-8DDA-A6F2082ACE88}"/>
              </a:ext>
            </a:extLst>
          </p:cNvPr>
          <p:cNvGrpSpPr>
            <a:grpSpLocks noChangeAspect="1"/>
          </p:cNvGrpSpPr>
          <p:nvPr/>
        </p:nvGrpSpPr>
        <p:grpSpPr>
          <a:xfrm>
            <a:off x="3106133" y="606229"/>
            <a:ext cx="7411566" cy="1281769"/>
            <a:chOff x="5540748" y="5158262"/>
            <a:chExt cx="11144636" cy="1988503"/>
          </a:xfrm>
        </p:grpSpPr>
        <p:sp>
          <p:nvSpPr>
            <p:cNvPr id="76" name="Freeform 4">
              <a:extLst>
                <a:ext uri="{FF2B5EF4-FFF2-40B4-BE49-F238E27FC236}">
                  <a16:creationId xmlns:a16="http://schemas.microsoft.com/office/drawing/2014/main" id="{96AE1EEC-1CB4-48CA-9A6A-D06AA6B7D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0748" y="5371525"/>
              <a:ext cx="9882802" cy="1640421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342900" algn="ctr"/>
              <a:endParaRPr lang="en-GB" sz="2400" dirty="0"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77" name="Freeform 5">
              <a:extLst>
                <a:ext uri="{FF2B5EF4-FFF2-40B4-BE49-F238E27FC236}">
                  <a16:creationId xmlns:a16="http://schemas.microsoft.com/office/drawing/2014/main" id="{5E2FC114-6BCB-406A-9A52-2A8B81164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42853" y="5396601"/>
              <a:ext cx="1914500" cy="1575673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  <p:sp>
          <p:nvSpPr>
            <p:cNvPr id="78" name="Freeform 6">
              <a:extLst>
                <a:ext uri="{FF2B5EF4-FFF2-40B4-BE49-F238E27FC236}">
                  <a16:creationId xmlns:a16="http://schemas.microsoft.com/office/drawing/2014/main" id="{21F83EE7-FC05-4B44-A988-40010F9001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70884" y="5158262"/>
              <a:ext cx="1914500" cy="1988503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3DA935E3-05BF-4FB4-83A4-893948CC9B60}"/>
              </a:ext>
            </a:extLst>
          </p:cNvPr>
          <p:cNvSpPr txBox="1"/>
          <p:nvPr/>
        </p:nvSpPr>
        <p:spPr>
          <a:xfrm>
            <a:off x="1375142" y="52231"/>
            <a:ext cx="107247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lv-LV"/>
            </a:defPPr>
            <a:lvl1pPr algn="ctr">
              <a:defRPr sz="3200" b="1">
                <a:solidFill>
                  <a:schemeClr val="tx2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GB" sz="3000" dirty="0">
                <a:latin typeface="+mn-lt"/>
              </a:rPr>
              <a:t>2.2.1. SAM «VEICINĀT ILGTSPĒJĪGU «ŪDENSSAIMNIECĪBU»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3069" y="941706"/>
            <a:ext cx="662370" cy="671202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53385191-A70F-49FF-8C94-000EEB8D5E75}"/>
              </a:ext>
            </a:extLst>
          </p:cNvPr>
          <p:cNvGrpSpPr>
            <a:grpSpLocks noChangeAspect="1"/>
          </p:cNvGrpSpPr>
          <p:nvPr/>
        </p:nvGrpSpPr>
        <p:grpSpPr>
          <a:xfrm rot="10800000">
            <a:off x="3006340" y="1817259"/>
            <a:ext cx="1391055" cy="1281769"/>
            <a:chOff x="14556090" y="5158262"/>
            <a:chExt cx="2129293" cy="1988503"/>
          </a:xfrm>
        </p:grpSpPr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id="{7E35BE74-BA5A-4EC4-8E7B-7930BE8124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56090" y="5322383"/>
              <a:ext cx="1797523" cy="1583494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>
                <a:solidFill>
                  <a:schemeClr val="bg1"/>
                </a:solidFill>
              </a:endParaRPr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755669B7-4EE6-428C-B27D-183C0DCA52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70883" y="5158262"/>
              <a:ext cx="1914500" cy="1988503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0437" y="2076318"/>
            <a:ext cx="707197" cy="7315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472D844-86BF-4356-BE3F-D0B7133A9824}"/>
              </a:ext>
            </a:extLst>
          </p:cNvPr>
          <p:cNvSpPr txBox="1"/>
          <p:nvPr/>
        </p:nvSpPr>
        <p:spPr>
          <a:xfrm>
            <a:off x="3988785" y="2112260"/>
            <a:ext cx="59167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dirty="0">
                <a:solidFill>
                  <a:schemeClr val="bg1"/>
                </a:solidFill>
              </a:rPr>
              <a:t>Latvijā 2018. gadā kopumā tika saražotas </a:t>
            </a:r>
          </a:p>
          <a:p>
            <a:pPr algn="ctr"/>
            <a:r>
              <a:rPr lang="lv-LV" sz="2000" b="1" dirty="0">
                <a:solidFill>
                  <a:schemeClr val="bg1"/>
                </a:solidFill>
              </a:rPr>
              <a:t>24 590 t </a:t>
            </a:r>
            <a:r>
              <a:rPr lang="lv-LV" sz="2000" dirty="0">
                <a:solidFill>
                  <a:schemeClr val="bg1"/>
                </a:solidFill>
              </a:rPr>
              <a:t>notekūdeņu dūņu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10139" y="759860"/>
            <a:ext cx="58606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000" dirty="0">
                <a:solidFill>
                  <a:schemeClr val="bg1"/>
                </a:solidFill>
              </a:rPr>
              <a:t>Klimata pārmaiņu, iekšējās migrācijas un piepilsētu attīstības rezultātā nepieciešama notekūdeņu attīrīšanas sistēmas jaudu pārskatīšana vismaz </a:t>
            </a:r>
            <a:r>
              <a:rPr lang="lv-LV" sz="2000" b="1" dirty="0">
                <a:solidFill>
                  <a:schemeClr val="bg1"/>
                </a:solidFill>
              </a:rPr>
              <a:t>13 NAI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353C197-B2C5-46F4-883D-88AEBC38FF54}"/>
              </a:ext>
            </a:extLst>
          </p:cNvPr>
          <p:cNvSpPr/>
          <p:nvPr/>
        </p:nvSpPr>
        <p:spPr>
          <a:xfrm>
            <a:off x="264627" y="31102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448D38B-9E9F-49A3-9777-770803A28C18}"/>
              </a:ext>
            </a:extLst>
          </p:cNvPr>
          <p:cNvSpPr/>
          <p:nvPr/>
        </p:nvSpPr>
        <p:spPr>
          <a:xfrm>
            <a:off x="274" y="-5080"/>
            <a:ext cx="1816019" cy="686816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pPr marL="1079500" algn="ctr">
              <a:tabLst>
                <a:tab pos="1439863" algn="l"/>
              </a:tabLst>
            </a:pPr>
            <a:endParaRPr lang="en-GB" sz="240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3ECAC2-4D91-4982-BDF4-3D779D4C3C4D}"/>
              </a:ext>
            </a:extLst>
          </p:cNvPr>
          <p:cNvSpPr txBox="1"/>
          <p:nvPr/>
        </p:nvSpPr>
        <p:spPr>
          <a:xfrm>
            <a:off x="-74925" y="4053150"/>
            <a:ext cx="1937688" cy="6052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Ūdenssaimniecība</a:t>
            </a:r>
          </a:p>
          <a:p>
            <a:pPr algn="ctr">
              <a:lnSpc>
                <a:spcPts val="2000"/>
              </a:lnSpc>
            </a:pPr>
            <a:r>
              <a:rPr lang="lv-LV" sz="1400" dirty="0">
                <a:solidFill>
                  <a:schemeClr val="bg1">
                    <a:lumMod val="95000"/>
                  </a:schemeClr>
                </a:solidFill>
              </a:rPr>
              <a:t>NAP 295</a:t>
            </a: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0BBD0BF0-34CC-4F02-9C79-4C943F055067}"/>
              </a:ext>
            </a:extLst>
          </p:cNvPr>
          <p:cNvGrpSpPr>
            <a:grpSpLocks noChangeAspect="1"/>
          </p:cNvGrpSpPr>
          <p:nvPr/>
        </p:nvGrpSpPr>
        <p:grpSpPr>
          <a:xfrm>
            <a:off x="3189913" y="3050054"/>
            <a:ext cx="7331689" cy="1281769"/>
            <a:chOff x="5540750" y="5230649"/>
            <a:chExt cx="11024525" cy="1988503"/>
          </a:xfrm>
        </p:grpSpPr>
        <p:sp>
          <p:nvSpPr>
            <p:cNvPr id="101" name="Freeform 4">
              <a:extLst>
                <a:ext uri="{FF2B5EF4-FFF2-40B4-BE49-F238E27FC236}">
                  <a16:creationId xmlns:a16="http://schemas.microsoft.com/office/drawing/2014/main" id="{BB929DBF-85CD-4731-A2E5-001FA5428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0750" y="5519866"/>
              <a:ext cx="9882800" cy="1575672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/>
              <a:endParaRPr lang="en-GB" sz="2400" dirty="0"/>
            </a:p>
          </p:txBody>
        </p:sp>
        <p:sp>
          <p:nvSpPr>
            <p:cNvPr id="102" name="Freeform 5">
              <a:extLst>
                <a:ext uri="{FF2B5EF4-FFF2-40B4-BE49-F238E27FC236}">
                  <a16:creationId xmlns:a16="http://schemas.microsoft.com/office/drawing/2014/main" id="{734E68D8-9E27-44FB-B83F-49C091774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39114" y="5449844"/>
              <a:ext cx="1914499" cy="1645691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  <p:sp>
          <p:nvSpPr>
            <p:cNvPr id="103" name="Freeform 6">
              <a:extLst>
                <a:ext uri="{FF2B5EF4-FFF2-40B4-BE49-F238E27FC236}">
                  <a16:creationId xmlns:a16="http://schemas.microsoft.com/office/drawing/2014/main" id="{0F784611-67F2-42D8-AD1B-2DBF4C1CC3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0774" y="5230649"/>
              <a:ext cx="1914501" cy="1988503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 dirty="0"/>
            </a:p>
          </p:txBody>
        </p:sp>
      </p:grpSp>
      <p:pic>
        <p:nvPicPr>
          <p:cNvPr id="104" name="Picture 103">
            <a:extLst>
              <a:ext uri="{FF2B5EF4-FFF2-40B4-BE49-F238E27FC236}">
                <a16:creationId xmlns:a16="http://schemas.microsoft.com/office/drawing/2014/main" id="{878FD86C-F7C2-4A8B-AEE2-FA2B6E9F38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5187" y="3355338"/>
            <a:ext cx="662370" cy="671202"/>
          </a:xfrm>
          <a:prstGeom prst="rect">
            <a:avLst/>
          </a:prstGeom>
        </p:spPr>
      </p:pic>
      <p:sp>
        <p:nvSpPr>
          <p:cNvPr id="105" name="Rectangle 104">
            <a:extLst>
              <a:ext uri="{FF2B5EF4-FFF2-40B4-BE49-F238E27FC236}">
                <a16:creationId xmlns:a16="http://schemas.microsoft.com/office/drawing/2014/main" id="{EE54D8F7-ABCE-49EE-BD4F-4CB5F9ED78D8}"/>
              </a:ext>
            </a:extLst>
          </p:cNvPr>
          <p:cNvSpPr/>
          <p:nvPr/>
        </p:nvSpPr>
        <p:spPr>
          <a:xfrm>
            <a:off x="3191468" y="3276607"/>
            <a:ext cx="61383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000" dirty="0">
                <a:solidFill>
                  <a:schemeClr val="bg1"/>
                </a:solidFill>
              </a:rPr>
              <a:t>Latvija nav pilnībā sasniegusi Ūdens </a:t>
            </a:r>
            <a:r>
              <a:rPr lang="lv-LV" sz="2000" dirty="0" err="1">
                <a:solidFill>
                  <a:schemeClr val="bg1"/>
                </a:solidFill>
              </a:rPr>
              <a:t>struktūrdirektīvas</a:t>
            </a:r>
            <a:r>
              <a:rPr lang="lv-LV" sz="2000" dirty="0">
                <a:solidFill>
                  <a:schemeClr val="bg1"/>
                </a:solidFill>
              </a:rPr>
              <a:t> 2000/60/EK un Komunālo notekūdeņu direktīvas 91/271/EEK mērķus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3A001644-9C7E-4A2F-9D5D-1DA98F80F8D5}"/>
              </a:ext>
            </a:extLst>
          </p:cNvPr>
          <p:cNvGrpSpPr>
            <a:grpSpLocks noChangeAspect="1"/>
          </p:cNvGrpSpPr>
          <p:nvPr/>
        </p:nvGrpSpPr>
        <p:grpSpPr>
          <a:xfrm rot="10800000">
            <a:off x="3106133" y="4331823"/>
            <a:ext cx="7411566" cy="1281769"/>
            <a:chOff x="5055785" y="5158262"/>
            <a:chExt cx="11629598" cy="1988503"/>
          </a:xfrm>
        </p:grpSpPr>
        <p:sp>
          <p:nvSpPr>
            <p:cNvPr id="113" name="Freeform 4">
              <a:extLst>
                <a:ext uri="{FF2B5EF4-FFF2-40B4-BE49-F238E27FC236}">
                  <a16:creationId xmlns:a16="http://schemas.microsoft.com/office/drawing/2014/main" id="{0E75B62D-A32F-4FE7-B523-6CA32D7D50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5055785" y="5387448"/>
              <a:ext cx="10367766" cy="155029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 dirty="0">
                <a:solidFill>
                  <a:schemeClr val="bg1"/>
                </a:solidFill>
              </a:endParaRPr>
            </a:p>
          </p:txBody>
        </p:sp>
        <p:sp>
          <p:nvSpPr>
            <p:cNvPr id="114" name="Freeform 5">
              <a:extLst>
                <a:ext uri="{FF2B5EF4-FFF2-40B4-BE49-F238E27FC236}">
                  <a16:creationId xmlns:a16="http://schemas.microsoft.com/office/drawing/2014/main" id="{09040DFD-B50F-4FA1-BBB3-BBF489C90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64067" y="5349897"/>
              <a:ext cx="1914500" cy="1605236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 dirty="0"/>
            </a:p>
          </p:txBody>
        </p:sp>
        <p:sp>
          <p:nvSpPr>
            <p:cNvPr id="115" name="Freeform 6">
              <a:extLst>
                <a:ext uri="{FF2B5EF4-FFF2-40B4-BE49-F238E27FC236}">
                  <a16:creationId xmlns:a16="http://schemas.microsoft.com/office/drawing/2014/main" id="{DA9BB5A3-2683-493A-8510-68FA2064FA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70883" y="5158262"/>
              <a:ext cx="1914500" cy="1988503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</p:grpSp>
      <p:pic>
        <p:nvPicPr>
          <p:cNvPr id="116" name="Picture 115">
            <a:extLst>
              <a:ext uri="{FF2B5EF4-FFF2-40B4-BE49-F238E27FC236}">
                <a16:creationId xmlns:a16="http://schemas.microsoft.com/office/drawing/2014/main" id="{5C7610E5-610B-4EC7-B9E6-BA7343DA4F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14046" y="4632762"/>
            <a:ext cx="707197" cy="731583"/>
          </a:xfrm>
          <a:prstGeom prst="rect">
            <a:avLst/>
          </a:prstGeom>
        </p:spPr>
      </p:pic>
      <p:sp>
        <p:nvSpPr>
          <p:cNvPr id="117" name="Rectangle 116">
            <a:extLst>
              <a:ext uri="{FF2B5EF4-FFF2-40B4-BE49-F238E27FC236}">
                <a16:creationId xmlns:a16="http://schemas.microsoft.com/office/drawing/2014/main" id="{09BD0157-7428-4AAF-9E53-51725D54C6B8}"/>
              </a:ext>
            </a:extLst>
          </p:cNvPr>
          <p:cNvSpPr/>
          <p:nvPr/>
        </p:nvSpPr>
        <p:spPr>
          <a:xfrm>
            <a:off x="4440888" y="4629821"/>
            <a:ext cx="57507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000" dirty="0">
                <a:solidFill>
                  <a:schemeClr val="bg1"/>
                </a:solidFill>
              </a:rPr>
              <a:t>Tikai apmēram </a:t>
            </a:r>
            <a:r>
              <a:rPr lang="lv-LV" sz="2000" b="1" dirty="0">
                <a:solidFill>
                  <a:schemeClr val="bg1"/>
                </a:solidFill>
              </a:rPr>
              <a:t>21%</a:t>
            </a:r>
            <a:r>
              <a:rPr lang="lv-LV" sz="2000" dirty="0">
                <a:solidFill>
                  <a:schemeClr val="bg1"/>
                </a:solidFill>
              </a:rPr>
              <a:t> virszemes ūdensobjektu ir labā ekoloģiskā stāvoklī</a:t>
            </a:r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EC2420C9-91C3-4F0E-9D99-7FB8C7BD82C0}"/>
              </a:ext>
            </a:extLst>
          </p:cNvPr>
          <p:cNvGrpSpPr>
            <a:grpSpLocks noChangeAspect="1"/>
          </p:cNvGrpSpPr>
          <p:nvPr/>
        </p:nvGrpSpPr>
        <p:grpSpPr>
          <a:xfrm>
            <a:off x="3250437" y="5541760"/>
            <a:ext cx="7411566" cy="1281769"/>
            <a:chOff x="5540748" y="5158262"/>
            <a:chExt cx="11144636" cy="1988503"/>
          </a:xfrm>
        </p:grpSpPr>
        <p:sp>
          <p:nvSpPr>
            <p:cNvPr id="125" name="Freeform 4">
              <a:extLst>
                <a:ext uri="{FF2B5EF4-FFF2-40B4-BE49-F238E27FC236}">
                  <a16:creationId xmlns:a16="http://schemas.microsoft.com/office/drawing/2014/main" id="{701DCE20-D3C0-4B7B-9C60-DF7724D6D5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0748" y="5371525"/>
              <a:ext cx="9882802" cy="1640421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342900" algn="ctr"/>
              <a:endParaRPr lang="en-GB" sz="2400" dirty="0"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126" name="Freeform 5">
              <a:extLst>
                <a:ext uri="{FF2B5EF4-FFF2-40B4-BE49-F238E27FC236}">
                  <a16:creationId xmlns:a16="http://schemas.microsoft.com/office/drawing/2014/main" id="{8DBDAC42-4B44-439F-9D3B-3CE2DD6AA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42853" y="5396601"/>
              <a:ext cx="1914500" cy="1575673"/>
            </a:xfrm>
            <a:custGeom>
              <a:avLst/>
              <a:gdLst>
                <a:gd name="T0" fmla="*/ 583 w 3506"/>
                <a:gd name="T1" fmla="*/ 0 h 3297"/>
                <a:gd name="T2" fmla="*/ 2911 w 3506"/>
                <a:gd name="T3" fmla="*/ 0 h 3297"/>
                <a:gd name="T4" fmla="*/ 2911 w 3506"/>
                <a:gd name="T5" fmla="*/ 0 h 3297"/>
                <a:gd name="T6" fmla="*/ 3505 w 3506"/>
                <a:gd name="T7" fmla="*/ 594 h 3297"/>
                <a:gd name="T8" fmla="*/ 3505 w 3506"/>
                <a:gd name="T9" fmla="*/ 2702 h 3297"/>
                <a:gd name="T10" fmla="*/ 3505 w 3506"/>
                <a:gd name="T11" fmla="*/ 2702 h 3297"/>
                <a:gd name="T12" fmla="*/ 2911 w 3506"/>
                <a:gd name="T13" fmla="*/ 3296 h 3297"/>
                <a:gd name="T14" fmla="*/ 604 w 3506"/>
                <a:gd name="T15" fmla="*/ 3296 h 3297"/>
                <a:gd name="T16" fmla="*/ 604 w 3506"/>
                <a:gd name="T17" fmla="*/ 3296 h 3297"/>
                <a:gd name="T18" fmla="*/ 0 w 3506"/>
                <a:gd name="T19" fmla="*/ 1635 h 3297"/>
                <a:gd name="T20" fmla="*/ 0 w 3506"/>
                <a:gd name="T21" fmla="*/ 1635 h 3297"/>
                <a:gd name="T22" fmla="*/ 583 w 3506"/>
                <a:gd name="T23" fmla="*/ 0 h 3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6" h="3297">
                  <a:moveTo>
                    <a:pt x="583" y="0"/>
                  </a:moveTo>
                  <a:lnTo>
                    <a:pt x="2911" y="0"/>
                  </a:lnTo>
                  <a:lnTo>
                    <a:pt x="2911" y="0"/>
                  </a:lnTo>
                  <a:cubicBezTo>
                    <a:pt x="3239" y="0"/>
                    <a:pt x="3505" y="266"/>
                    <a:pt x="3505" y="594"/>
                  </a:cubicBezTo>
                  <a:lnTo>
                    <a:pt x="3505" y="2702"/>
                  </a:lnTo>
                  <a:lnTo>
                    <a:pt x="3505" y="2702"/>
                  </a:lnTo>
                  <a:cubicBezTo>
                    <a:pt x="3505" y="3029"/>
                    <a:pt x="3239" y="3296"/>
                    <a:pt x="2911" y="3296"/>
                  </a:cubicBezTo>
                  <a:lnTo>
                    <a:pt x="604" y="3296"/>
                  </a:lnTo>
                  <a:lnTo>
                    <a:pt x="604" y="3296"/>
                  </a:lnTo>
                  <a:cubicBezTo>
                    <a:pt x="227" y="2846"/>
                    <a:pt x="0" y="2267"/>
                    <a:pt x="0" y="1635"/>
                  </a:cubicBezTo>
                  <a:lnTo>
                    <a:pt x="0" y="1635"/>
                  </a:lnTo>
                  <a:cubicBezTo>
                    <a:pt x="0" y="1015"/>
                    <a:pt x="218" y="446"/>
                    <a:pt x="583" y="0"/>
                  </a:cubicBezTo>
                </a:path>
              </a:pathLst>
            </a:custGeom>
            <a:solidFill>
              <a:schemeClr val="accent6">
                <a:lumMod val="1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  <p:sp>
          <p:nvSpPr>
            <p:cNvPr id="127" name="Freeform 6">
              <a:extLst>
                <a:ext uri="{FF2B5EF4-FFF2-40B4-BE49-F238E27FC236}">
                  <a16:creationId xmlns:a16="http://schemas.microsoft.com/office/drawing/2014/main" id="{7F1F0395-13B4-44F3-B465-1CD4AE4FEC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70884" y="5158262"/>
              <a:ext cx="1914500" cy="1988503"/>
            </a:xfrm>
            <a:custGeom>
              <a:avLst/>
              <a:gdLst>
                <a:gd name="T0" fmla="*/ 0 w 3894"/>
                <a:gd name="T1" fmla="*/ 1946 h 3894"/>
                <a:gd name="T2" fmla="*/ 0 w 3894"/>
                <a:gd name="T3" fmla="*/ 1946 h 3894"/>
                <a:gd name="T4" fmla="*/ 1946 w 3894"/>
                <a:gd name="T5" fmla="*/ 3893 h 3894"/>
                <a:gd name="T6" fmla="*/ 1946 w 3894"/>
                <a:gd name="T7" fmla="*/ 3893 h 3894"/>
                <a:gd name="T8" fmla="*/ 3893 w 3894"/>
                <a:gd name="T9" fmla="*/ 1946 h 3894"/>
                <a:gd name="T10" fmla="*/ 3893 w 3894"/>
                <a:gd name="T11" fmla="*/ 1946 h 3894"/>
                <a:gd name="T12" fmla="*/ 1946 w 3894"/>
                <a:gd name="T13" fmla="*/ 0 h 3894"/>
                <a:gd name="T14" fmla="*/ 1946 w 3894"/>
                <a:gd name="T15" fmla="*/ 0 h 3894"/>
                <a:gd name="T16" fmla="*/ 0 w 3894"/>
                <a:gd name="T17" fmla="*/ 1946 h 3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94" h="3894">
                  <a:moveTo>
                    <a:pt x="0" y="1946"/>
                  </a:moveTo>
                  <a:lnTo>
                    <a:pt x="0" y="1946"/>
                  </a:lnTo>
                  <a:cubicBezTo>
                    <a:pt x="0" y="3021"/>
                    <a:pt x="871" y="3893"/>
                    <a:pt x="1946" y="3893"/>
                  </a:cubicBezTo>
                  <a:lnTo>
                    <a:pt x="1946" y="3893"/>
                  </a:lnTo>
                  <a:cubicBezTo>
                    <a:pt x="3021" y="3893"/>
                    <a:pt x="3893" y="3021"/>
                    <a:pt x="3893" y="1946"/>
                  </a:cubicBezTo>
                  <a:lnTo>
                    <a:pt x="3893" y="1946"/>
                  </a:lnTo>
                  <a:cubicBezTo>
                    <a:pt x="3893" y="871"/>
                    <a:pt x="3021" y="0"/>
                    <a:pt x="1946" y="0"/>
                  </a:cubicBezTo>
                  <a:lnTo>
                    <a:pt x="1946" y="0"/>
                  </a:lnTo>
                  <a:cubicBezTo>
                    <a:pt x="871" y="0"/>
                    <a:pt x="0" y="871"/>
                    <a:pt x="0" y="1946"/>
                  </a:cubicBezTo>
                </a:path>
              </a:pathLst>
            </a:custGeom>
            <a:solidFill>
              <a:srgbClr val="00B0F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2800"/>
            </a:p>
          </p:txBody>
        </p:sp>
      </p:grpSp>
      <p:sp>
        <p:nvSpPr>
          <p:cNvPr id="129" name="Rectangle 128">
            <a:extLst>
              <a:ext uri="{FF2B5EF4-FFF2-40B4-BE49-F238E27FC236}">
                <a16:creationId xmlns:a16="http://schemas.microsoft.com/office/drawing/2014/main" id="{5FC1CA27-D14C-417E-8687-E0E77FBCC0F1}"/>
              </a:ext>
            </a:extLst>
          </p:cNvPr>
          <p:cNvSpPr/>
          <p:nvPr/>
        </p:nvSpPr>
        <p:spPr>
          <a:xfrm>
            <a:off x="3810239" y="5849279"/>
            <a:ext cx="53689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000" dirty="0">
                <a:solidFill>
                  <a:schemeClr val="bg1"/>
                </a:solidFill>
              </a:rPr>
              <a:t>Notekūdeņu apsaimniekošana investīciju plāns 2021. – 2027. gadam</a:t>
            </a:r>
            <a:endParaRPr lang="lv-LV" sz="2000" b="1" dirty="0">
              <a:solidFill>
                <a:schemeClr val="bg1"/>
              </a:solidFill>
            </a:endParaRPr>
          </a:p>
        </p:txBody>
      </p:sp>
      <p:sp>
        <p:nvSpPr>
          <p:cNvPr id="17" name="Freeform 940">
            <a:extLst>
              <a:ext uri="{FF2B5EF4-FFF2-40B4-BE49-F238E27FC236}">
                <a16:creationId xmlns:a16="http://schemas.microsoft.com/office/drawing/2014/main" id="{167F3870-C148-42E7-8E1B-92A8FA47D886}"/>
              </a:ext>
            </a:extLst>
          </p:cNvPr>
          <p:cNvSpPr>
            <a:spLocks noChangeAspect="1"/>
          </p:cNvSpPr>
          <p:nvPr/>
        </p:nvSpPr>
        <p:spPr bwMode="auto">
          <a:xfrm>
            <a:off x="9620445" y="5742039"/>
            <a:ext cx="760395" cy="758063"/>
          </a:xfrm>
          <a:custGeom>
            <a:avLst/>
            <a:gdLst>
              <a:gd name="T0" fmla="*/ 9264488 w 285387"/>
              <a:gd name="T1" fmla="*/ 9842650 h 283803"/>
              <a:gd name="T2" fmla="*/ 5302702 w 285387"/>
              <a:gd name="T3" fmla="*/ 8364308 h 283803"/>
              <a:gd name="T4" fmla="*/ 3046569 w 285387"/>
              <a:gd name="T5" fmla="*/ 8696628 h 283803"/>
              <a:gd name="T6" fmla="*/ 1702630 w 285387"/>
              <a:gd name="T7" fmla="*/ 7584757 h 283803"/>
              <a:gd name="T8" fmla="*/ 2067266 w 285387"/>
              <a:gd name="T9" fmla="*/ 7940769 h 283803"/>
              <a:gd name="T10" fmla="*/ 6382344 w 285387"/>
              <a:gd name="T11" fmla="*/ 7268313 h 283803"/>
              <a:gd name="T12" fmla="*/ 4714197 w 285387"/>
              <a:gd name="T13" fmla="*/ 7600630 h 283803"/>
              <a:gd name="T14" fmla="*/ 3047997 w 285387"/>
              <a:gd name="T15" fmla="*/ 7268313 h 283803"/>
              <a:gd name="T16" fmla="*/ 3876702 w 285387"/>
              <a:gd name="T17" fmla="*/ 7600630 h 283803"/>
              <a:gd name="T18" fmla="*/ 3047997 w 285387"/>
              <a:gd name="T19" fmla="*/ 7268313 h 283803"/>
              <a:gd name="T20" fmla="*/ 1702630 w 285387"/>
              <a:gd name="T21" fmla="*/ 8639621 h 283803"/>
              <a:gd name="T22" fmla="*/ 5509027 w 285387"/>
              <a:gd name="T23" fmla="*/ 6230020 h 283803"/>
              <a:gd name="T24" fmla="*/ 6328420 w 285387"/>
              <a:gd name="T25" fmla="*/ 6562251 h 283803"/>
              <a:gd name="T26" fmla="*/ 5509027 w 285387"/>
              <a:gd name="T27" fmla="*/ 6230020 h 283803"/>
              <a:gd name="T28" fmla="*/ 4829880 w 285387"/>
              <a:gd name="T29" fmla="*/ 6396138 h 283803"/>
              <a:gd name="T30" fmla="*/ 2905573 w 285387"/>
              <a:gd name="T31" fmla="*/ 6396138 h 283803"/>
              <a:gd name="T32" fmla="*/ 1338037 w 285387"/>
              <a:gd name="T33" fmla="*/ 5877293 h 283803"/>
              <a:gd name="T34" fmla="*/ 1702630 w 285387"/>
              <a:gd name="T35" fmla="*/ 5508107 h 283803"/>
              <a:gd name="T36" fmla="*/ 6538784 w 285387"/>
              <a:gd name="T37" fmla="*/ 5357801 h 283803"/>
              <a:gd name="T38" fmla="*/ 4557800 w 285387"/>
              <a:gd name="T39" fmla="*/ 5357801 h 283803"/>
              <a:gd name="T40" fmla="*/ 3876702 w 285387"/>
              <a:gd name="T41" fmla="*/ 5191618 h 283803"/>
              <a:gd name="T42" fmla="*/ 3047997 w 285387"/>
              <a:gd name="T43" fmla="*/ 5523934 h 283803"/>
              <a:gd name="T44" fmla="*/ 1702630 w 285387"/>
              <a:gd name="T45" fmla="*/ 5191618 h 283803"/>
              <a:gd name="T46" fmla="*/ 1025468 w 285387"/>
              <a:gd name="T47" fmla="*/ 5877293 h 283803"/>
              <a:gd name="T48" fmla="*/ 4502932 w 285387"/>
              <a:gd name="T49" fmla="*/ 4153370 h 283803"/>
              <a:gd name="T50" fmla="*/ 3048432 w 285387"/>
              <a:gd name="T51" fmla="*/ 4429708 h 283803"/>
              <a:gd name="T52" fmla="*/ 1702630 w 285387"/>
              <a:gd name="T53" fmla="*/ 3421155 h 283803"/>
              <a:gd name="T54" fmla="*/ 2067266 w 285387"/>
              <a:gd name="T55" fmla="*/ 3793897 h 283803"/>
              <a:gd name="T56" fmla="*/ 6379328 w 285387"/>
              <a:gd name="T57" fmla="*/ 3114984 h 283803"/>
              <a:gd name="T58" fmla="*/ 5742526 w 285387"/>
              <a:gd name="T59" fmla="*/ 3391375 h 283803"/>
              <a:gd name="T60" fmla="*/ 3047333 w 285387"/>
              <a:gd name="T61" fmla="*/ 3114984 h 283803"/>
              <a:gd name="T62" fmla="*/ 4902986 w 285387"/>
              <a:gd name="T63" fmla="*/ 3391375 h 283803"/>
              <a:gd name="T64" fmla="*/ 3047333 w 285387"/>
              <a:gd name="T65" fmla="*/ 3114984 h 283803"/>
              <a:gd name="T66" fmla="*/ 1702630 w 285387"/>
              <a:gd name="T67" fmla="*/ 4486133 h 283803"/>
              <a:gd name="T68" fmla="*/ 1179329 w 285387"/>
              <a:gd name="T69" fmla="*/ 2076650 h 283803"/>
              <a:gd name="T70" fmla="*/ 3422597 w 285387"/>
              <a:gd name="T71" fmla="*/ 2408947 h 283803"/>
              <a:gd name="T72" fmla="*/ 1179329 w 285387"/>
              <a:gd name="T73" fmla="*/ 2076650 h 283803"/>
              <a:gd name="T74" fmla="*/ 9929182 w 285387"/>
              <a:gd name="T75" fmla="*/ 8537255 h 283803"/>
              <a:gd name="T76" fmla="*/ 8573776 w 285387"/>
              <a:gd name="T77" fmla="*/ 1370695 h 283803"/>
              <a:gd name="T78" fmla="*/ 9095075 w 285387"/>
              <a:gd name="T79" fmla="*/ 1370695 h 283803"/>
              <a:gd name="T80" fmla="*/ 4276623 w 285387"/>
              <a:gd name="T81" fmla="*/ 1038272 h 283803"/>
              <a:gd name="T82" fmla="*/ 3003008 w 285387"/>
              <a:gd name="T83" fmla="*/ 1370614 h 283803"/>
              <a:gd name="T84" fmla="*/ 1181186 w 285387"/>
              <a:gd name="T85" fmla="*/ 1038272 h 283803"/>
              <a:gd name="T86" fmla="*/ 2167159 w 285387"/>
              <a:gd name="T87" fmla="*/ 1370614 h 283803"/>
              <a:gd name="T88" fmla="*/ 1181186 w 285387"/>
              <a:gd name="T89" fmla="*/ 1038272 h 283803"/>
              <a:gd name="T90" fmla="*/ 6978580 w 285387"/>
              <a:gd name="T91" fmla="*/ 2088623 h 283803"/>
              <a:gd name="T92" fmla="*/ 8573776 w 285387"/>
              <a:gd name="T93" fmla="*/ 574369 h 283803"/>
              <a:gd name="T94" fmla="*/ 9929182 w 285387"/>
              <a:gd name="T95" fmla="*/ 574369 h 283803"/>
              <a:gd name="T96" fmla="*/ 8834434 w 285387"/>
              <a:gd name="T97" fmla="*/ 313314 h 283803"/>
              <a:gd name="T98" fmla="*/ 7197822 w 285387"/>
              <a:gd name="T99" fmla="*/ 9999276 h 283803"/>
              <a:gd name="T100" fmla="*/ 5146861 w 285387"/>
              <a:gd name="T101" fmla="*/ 2245232 h 283803"/>
              <a:gd name="T102" fmla="*/ 8834434 w 285387"/>
              <a:gd name="T103" fmla="*/ 0 h 283803"/>
              <a:gd name="T104" fmla="*/ 10228960 w 285387"/>
              <a:gd name="T105" fmla="*/ 574369 h 283803"/>
              <a:gd name="T106" fmla="*/ 9394841 w 285387"/>
              <a:gd name="T107" fmla="*/ 10234253 h 283803"/>
              <a:gd name="T108" fmla="*/ 8287068 w 285387"/>
              <a:gd name="T109" fmla="*/ 8772222 h 283803"/>
              <a:gd name="T110" fmla="*/ 8834434 w 285387"/>
              <a:gd name="T111" fmla="*/ 0 h 283803"/>
              <a:gd name="T112" fmla="*/ 5404885 w 285387"/>
              <a:gd name="T113" fmla="*/ 52264 h 283803"/>
              <a:gd name="T114" fmla="*/ 7507443 w 285387"/>
              <a:gd name="T115" fmla="*/ 10155927 h 283803"/>
              <a:gd name="T116" fmla="*/ 0 w 285387"/>
              <a:gd name="T117" fmla="*/ 10155927 h 28380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85387" h="283803">
                <a:moveTo>
                  <a:pt x="273766" y="243567"/>
                </a:moveTo>
                <a:lnTo>
                  <a:pt x="242171" y="243927"/>
                </a:lnTo>
                <a:lnTo>
                  <a:pt x="258150" y="270870"/>
                </a:lnTo>
                <a:lnTo>
                  <a:pt x="273766" y="243567"/>
                </a:lnTo>
                <a:close/>
                <a:moveTo>
                  <a:pt x="84891" y="230187"/>
                </a:moveTo>
                <a:lnTo>
                  <a:pt x="147757" y="230187"/>
                </a:lnTo>
                <a:cubicBezTo>
                  <a:pt x="149900" y="230187"/>
                  <a:pt x="152043" y="232092"/>
                  <a:pt x="152043" y="234378"/>
                </a:cubicBezTo>
                <a:cubicBezTo>
                  <a:pt x="152043" y="237045"/>
                  <a:pt x="149900" y="239331"/>
                  <a:pt x="147757" y="239331"/>
                </a:cubicBezTo>
                <a:lnTo>
                  <a:pt x="84891" y="239331"/>
                </a:lnTo>
                <a:cubicBezTo>
                  <a:pt x="82748" y="239331"/>
                  <a:pt x="80962" y="237045"/>
                  <a:pt x="80962" y="234378"/>
                </a:cubicBezTo>
                <a:cubicBezTo>
                  <a:pt x="80962" y="232092"/>
                  <a:pt x="82748" y="230187"/>
                  <a:pt x="84891" y="230187"/>
                </a:cubicBezTo>
                <a:close/>
                <a:moveTo>
                  <a:pt x="47443" y="208734"/>
                </a:moveTo>
                <a:cubicBezTo>
                  <a:pt x="41638" y="208734"/>
                  <a:pt x="37283" y="213088"/>
                  <a:pt x="37283" y="218531"/>
                </a:cubicBezTo>
                <a:cubicBezTo>
                  <a:pt x="37283" y="224336"/>
                  <a:pt x="41638" y="229054"/>
                  <a:pt x="47443" y="229054"/>
                </a:cubicBezTo>
                <a:cubicBezTo>
                  <a:pt x="52886" y="229054"/>
                  <a:pt x="57603" y="224336"/>
                  <a:pt x="57603" y="218531"/>
                </a:cubicBezTo>
                <a:cubicBezTo>
                  <a:pt x="57603" y="213088"/>
                  <a:pt x="52886" y="208734"/>
                  <a:pt x="47443" y="208734"/>
                </a:cubicBezTo>
                <a:close/>
                <a:moveTo>
                  <a:pt x="131358" y="200025"/>
                </a:moveTo>
                <a:lnTo>
                  <a:pt x="177841" y="200025"/>
                </a:lnTo>
                <a:cubicBezTo>
                  <a:pt x="180020" y="200025"/>
                  <a:pt x="182199" y="201930"/>
                  <a:pt x="182199" y="204597"/>
                </a:cubicBezTo>
                <a:cubicBezTo>
                  <a:pt x="182199" y="207264"/>
                  <a:pt x="180020" y="209169"/>
                  <a:pt x="177841" y="209169"/>
                </a:cubicBezTo>
                <a:lnTo>
                  <a:pt x="131358" y="209169"/>
                </a:lnTo>
                <a:cubicBezTo>
                  <a:pt x="128816" y="209169"/>
                  <a:pt x="127000" y="207264"/>
                  <a:pt x="127000" y="204597"/>
                </a:cubicBezTo>
                <a:cubicBezTo>
                  <a:pt x="127000" y="201930"/>
                  <a:pt x="128816" y="200025"/>
                  <a:pt x="131358" y="200025"/>
                </a:cubicBezTo>
                <a:close/>
                <a:moveTo>
                  <a:pt x="84931" y="200025"/>
                </a:moveTo>
                <a:lnTo>
                  <a:pt x="108022" y="200025"/>
                </a:lnTo>
                <a:cubicBezTo>
                  <a:pt x="110547" y="200025"/>
                  <a:pt x="112351" y="201930"/>
                  <a:pt x="112351" y="204597"/>
                </a:cubicBezTo>
                <a:cubicBezTo>
                  <a:pt x="112351" y="207264"/>
                  <a:pt x="110547" y="209169"/>
                  <a:pt x="108022" y="209169"/>
                </a:cubicBezTo>
                <a:lnTo>
                  <a:pt x="84931" y="209169"/>
                </a:lnTo>
                <a:cubicBezTo>
                  <a:pt x="82766" y="209169"/>
                  <a:pt x="80962" y="207264"/>
                  <a:pt x="80962" y="204597"/>
                </a:cubicBezTo>
                <a:cubicBezTo>
                  <a:pt x="80962" y="201930"/>
                  <a:pt x="82766" y="200025"/>
                  <a:pt x="84931" y="200025"/>
                </a:cubicBezTo>
                <a:close/>
                <a:moveTo>
                  <a:pt x="47443" y="200025"/>
                </a:moveTo>
                <a:cubicBezTo>
                  <a:pt x="57603" y="200025"/>
                  <a:pt x="66312" y="208371"/>
                  <a:pt x="66312" y="218531"/>
                </a:cubicBezTo>
                <a:cubicBezTo>
                  <a:pt x="66312" y="229054"/>
                  <a:pt x="57603" y="237762"/>
                  <a:pt x="47443" y="237762"/>
                </a:cubicBezTo>
                <a:cubicBezTo>
                  <a:pt x="36920" y="237762"/>
                  <a:pt x="28575" y="229054"/>
                  <a:pt x="28575" y="218531"/>
                </a:cubicBezTo>
                <a:cubicBezTo>
                  <a:pt x="28575" y="208371"/>
                  <a:pt x="36920" y="200025"/>
                  <a:pt x="47443" y="200025"/>
                </a:cubicBezTo>
                <a:close/>
                <a:moveTo>
                  <a:pt x="153506" y="171450"/>
                </a:moveTo>
                <a:lnTo>
                  <a:pt x="176338" y="171450"/>
                </a:lnTo>
                <a:cubicBezTo>
                  <a:pt x="178478" y="171450"/>
                  <a:pt x="180619" y="173355"/>
                  <a:pt x="180619" y="176022"/>
                </a:cubicBezTo>
                <a:cubicBezTo>
                  <a:pt x="180619" y="178689"/>
                  <a:pt x="178478" y="180594"/>
                  <a:pt x="176338" y="180594"/>
                </a:cubicBezTo>
                <a:lnTo>
                  <a:pt x="153506" y="180594"/>
                </a:lnTo>
                <a:cubicBezTo>
                  <a:pt x="151009" y="180594"/>
                  <a:pt x="149225" y="178689"/>
                  <a:pt x="149225" y="176022"/>
                </a:cubicBezTo>
                <a:cubicBezTo>
                  <a:pt x="149225" y="173355"/>
                  <a:pt x="151009" y="171450"/>
                  <a:pt x="153506" y="171450"/>
                </a:cubicBezTo>
                <a:close/>
                <a:moveTo>
                  <a:pt x="84868" y="171450"/>
                </a:moveTo>
                <a:lnTo>
                  <a:pt x="130321" y="171450"/>
                </a:lnTo>
                <a:cubicBezTo>
                  <a:pt x="132807" y="171450"/>
                  <a:pt x="134582" y="173355"/>
                  <a:pt x="134582" y="176022"/>
                </a:cubicBezTo>
                <a:cubicBezTo>
                  <a:pt x="134582" y="178689"/>
                  <a:pt x="132807" y="180594"/>
                  <a:pt x="130321" y="180594"/>
                </a:cubicBezTo>
                <a:lnTo>
                  <a:pt x="84868" y="180594"/>
                </a:lnTo>
                <a:cubicBezTo>
                  <a:pt x="82738" y="180594"/>
                  <a:pt x="80962" y="178689"/>
                  <a:pt x="80962" y="176022"/>
                </a:cubicBezTo>
                <a:cubicBezTo>
                  <a:pt x="80962" y="173355"/>
                  <a:pt x="82738" y="171450"/>
                  <a:pt x="84868" y="171450"/>
                </a:cubicBezTo>
                <a:close/>
                <a:moveTo>
                  <a:pt x="47443" y="151584"/>
                </a:moveTo>
                <a:cubicBezTo>
                  <a:pt x="41638" y="151584"/>
                  <a:pt x="37283" y="155938"/>
                  <a:pt x="37283" y="161744"/>
                </a:cubicBezTo>
                <a:cubicBezTo>
                  <a:pt x="37283" y="167549"/>
                  <a:pt x="41638" y="171904"/>
                  <a:pt x="47443" y="171904"/>
                </a:cubicBezTo>
                <a:cubicBezTo>
                  <a:pt x="52886" y="171904"/>
                  <a:pt x="57603" y="167549"/>
                  <a:pt x="57603" y="161744"/>
                </a:cubicBezTo>
                <a:cubicBezTo>
                  <a:pt x="57603" y="155938"/>
                  <a:pt x="52886" y="151584"/>
                  <a:pt x="47443" y="151584"/>
                </a:cubicBezTo>
                <a:close/>
                <a:moveTo>
                  <a:pt x="131358" y="142875"/>
                </a:moveTo>
                <a:lnTo>
                  <a:pt x="177841" y="142875"/>
                </a:lnTo>
                <a:cubicBezTo>
                  <a:pt x="180020" y="142875"/>
                  <a:pt x="182199" y="145161"/>
                  <a:pt x="182199" y="147447"/>
                </a:cubicBezTo>
                <a:cubicBezTo>
                  <a:pt x="182199" y="150114"/>
                  <a:pt x="180020" y="152019"/>
                  <a:pt x="177841" y="152019"/>
                </a:cubicBezTo>
                <a:lnTo>
                  <a:pt x="131358" y="152019"/>
                </a:lnTo>
                <a:cubicBezTo>
                  <a:pt x="128816" y="152019"/>
                  <a:pt x="127000" y="150114"/>
                  <a:pt x="127000" y="147447"/>
                </a:cubicBezTo>
                <a:cubicBezTo>
                  <a:pt x="127000" y="145161"/>
                  <a:pt x="128816" y="142875"/>
                  <a:pt x="131358" y="142875"/>
                </a:cubicBezTo>
                <a:close/>
                <a:moveTo>
                  <a:pt x="84931" y="142875"/>
                </a:moveTo>
                <a:lnTo>
                  <a:pt x="108022" y="142875"/>
                </a:lnTo>
                <a:cubicBezTo>
                  <a:pt x="110547" y="142875"/>
                  <a:pt x="112351" y="145161"/>
                  <a:pt x="112351" y="147447"/>
                </a:cubicBezTo>
                <a:cubicBezTo>
                  <a:pt x="112351" y="150114"/>
                  <a:pt x="110547" y="152019"/>
                  <a:pt x="108022" y="152019"/>
                </a:cubicBezTo>
                <a:lnTo>
                  <a:pt x="84931" y="152019"/>
                </a:lnTo>
                <a:cubicBezTo>
                  <a:pt x="82766" y="152019"/>
                  <a:pt x="80962" y="150114"/>
                  <a:pt x="80962" y="147447"/>
                </a:cubicBezTo>
                <a:cubicBezTo>
                  <a:pt x="80962" y="145161"/>
                  <a:pt x="82766" y="142875"/>
                  <a:pt x="84931" y="142875"/>
                </a:cubicBezTo>
                <a:close/>
                <a:moveTo>
                  <a:pt x="47443" y="142875"/>
                </a:moveTo>
                <a:cubicBezTo>
                  <a:pt x="57603" y="142875"/>
                  <a:pt x="66312" y="151221"/>
                  <a:pt x="66312" y="161744"/>
                </a:cubicBezTo>
                <a:cubicBezTo>
                  <a:pt x="66312" y="171904"/>
                  <a:pt x="57603" y="180612"/>
                  <a:pt x="47443" y="180612"/>
                </a:cubicBezTo>
                <a:cubicBezTo>
                  <a:pt x="36920" y="180612"/>
                  <a:pt x="28575" y="171904"/>
                  <a:pt x="28575" y="161744"/>
                </a:cubicBezTo>
                <a:cubicBezTo>
                  <a:pt x="28575" y="151221"/>
                  <a:pt x="36920" y="142875"/>
                  <a:pt x="47443" y="142875"/>
                </a:cubicBezTo>
                <a:close/>
                <a:moveTo>
                  <a:pt x="84943" y="114300"/>
                </a:moveTo>
                <a:lnTo>
                  <a:pt x="125471" y="114300"/>
                </a:lnTo>
                <a:cubicBezTo>
                  <a:pt x="128004" y="114300"/>
                  <a:pt x="129813" y="115954"/>
                  <a:pt x="129813" y="117938"/>
                </a:cubicBezTo>
                <a:cubicBezTo>
                  <a:pt x="129813" y="120253"/>
                  <a:pt x="128004" y="121906"/>
                  <a:pt x="125471" y="121906"/>
                </a:cubicBezTo>
                <a:lnTo>
                  <a:pt x="84943" y="121906"/>
                </a:lnTo>
                <a:cubicBezTo>
                  <a:pt x="82772" y="121906"/>
                  <a:pt x="80962" y="120253"/>
                  <a:pt x="80962" y="117938"/>
                </a:cubicBezTo>
                <a:cubicBezTo>
                  <a:pt x="80962" y="115954"/>
                  <a:pt x="82772" y="114300"/>
                  <a:pt x="84943" y="114300"/>
                </a:cubicBezTo>
                <a:close/>
                <a:moveTo>
                  <a:pt x="47443" y="94151"/>
                </a:moveTo>
                <a:cubicBezTo>
                  <a:pt x="41638" y="94151"/>
                  <a:pt x="37283" y="98913"/>
                  <a:pt x="37283" y="104409"/>
                </a:cubicBezTo>
                <a:cubicBezTo>
                  <a:pt x="37283" y="110270"/>
                  <a:pt x="41638" y="115033"/>
                  <a:pt x="47443" y="115033"/>
                </a:cubicBezTo>
                <a:cubicBezTo>
                  <a:pt x="52886" y="115033"/>
                  <a:pt x="57603" y="110270"/>
                  <a:pt x="57603" y="104409"/>
                </a:cubicBezTo>
                <a:cubicBezTo>
                  <a:pt x="57603" y="98913"/>
                  <a:pt x="52886" y="94151"/>
                  <a:pt x="47443" y="94151"/>
                </a:cubicBezTo>
                <a:close/>
                <a:moveTo>
                  <a:pt x="160011" y="85725"/>
                </a:moveTo>
                <a:lnTo>
                  <a:pt x="177756" y="85725"/>
                </a:lnTo>
                <a:cubicBezTo>
                  <a:pt x="179974" y="85725"/>
                  <a:pt x="182193" y="87379"/>
                  <a:pt x="182193" y="89693"/>
                </a:cubicBezTo>
                <a:cubicBezTo>
                  <a:pt x="182193" y="91678"/>
                  <a:pt x="179974" y="93331"/>
                  <a:pt x="177756" y="93331"/>
                </a:cubicBezTo>
                <a:lnTo>
                  <a:pt x="160011" y="93331"/>
                </a:lnTo>
                <a:cubicBezTo>
                  <a:pt x="157424" y="93331"/>
                  <a:pt x="155575" y="91678"/>
                  <a:pt x="155575" y="89693"/>
                </a:cubicBezTo>
                <a:cubicBezTo>
                  <a:pt x="155575" y="87379"/>
                  <a:pt x="157424" y="85725"/>
                  <a:pt x="160011" y="85725"/>
                </a:cubicBezTo>
                <a:close/>
                <a:moveTo>
                  <a:pt x="84912" y="85725"/>
                </a:moveTo>
                <a:lnTo>
                  <a:pt x="136619" y="85725"/>
                </a:lnTo>
                <a:cubicBezTo>
                  <a:pt x="139133" y="85725"/>
                  <a:pt x="140928" y="87379"/>
                  <a:pt x="140928" y="89693"/>
                </a:cubicBezTo>
                <a:cubicBezTo>
                  <a:pt x="140928" y="91678"/>
                  <a:pt x="139133" y="93331"/>
                  <a:pt x="136619" y="93331"/>
                </a:cubicBezTo>
                <a:lnTo>
                  <a:pt x="84912" y="93331"/>
                </a:lnTo>
                <a:cubicBezTo>
                  <a:pt x="82758" y="93331"/>
                  <a:pt x="80962" y="91678"/>
                  <a:pt x="80962" y="89693"/>
                </a:cubicBezTo>
                <a:cubicBezTo>
                  <a:pt x="80962" y="87379"/>
                  <a:pt x="82758" y="85725"/>
                  <a:pt x="84912" y="85725"/>
                </a:cubicBezTo>
                <a:close/>
                <a:moveTo>
                  <a:pt x="47443" y="85725"/>
                </a:moveTo>
                <a:cubicBezTo>
                  <a:pt x="57603" y="85725"/>
                  <a:pt x="66312" y="94151"/>
                  <a:pt x="66312" y="104409"/>
                </a:cubicBezTo>
                <a:cubicBezTo>
                  <a:pt x="66312" y="115033"/>
                  <a:pt x="57603" y="123459"/>
                  <a:pt x="47443" y="123459"/>
                </a:cubicBezTo>
                <a:cubicBezTo>
                  <a:pt x="36920" y="123459"/>
                  <a:pt x="28575" y="115033"/>
                  <a:pt x="28575" y="104409"/>
                </a:cubicBezTo>
                <a:cubicBezTo>
                  <a:pt x="28575" y="94151"/>
                  <a:pt x="36920" y="85725"/>
                  <a:pt x="47443" y="85725"/>
                </a:cubicBezTo>
                <a:close/>
                <a:moveTo>
                  <a:pt x="32861" y="57150"/>
                </a:moveTo>
                <a:lnTo>
                  <a:pt x="95369" y="57150"/>
                </a:lnTo>
                <a:cubicBezTo>
                  <a:pt x="97869" y="57150"/>
                  <a:pt x="99655" y="59055"/>
                  <a:pt x="99655" y="61722"/>
                </a:cubicBezTo>
                <a:cubicBezTo>
                  <a:pt x="99655" y="64008"/>
                  <a:pt x="97869" y="66294"/>
                  <a:pt x="95369" y="66294"/>
                </a:cubicBezTo>
                <a:lnTo>
                  <a:pt x="32861" y="66294"/>
                </a:lnTo>
                <a:cubicBezTo>
                  <a:pt x="30361" y="66294"/>
                  <a:pt x="28575" y="64008"/>
                  <a:pt x="28575" y="61722"/>
                </a:cubicBezTo>
                <a:cubicBezTo>
                  <a:pt x="28575" y="59055"/>
                  <a:pt x="30361" y="57150"/>
                  <a:pt x="32861" y="57150"/>
                </a:cubicBezTo>
                <a:close/>
                <a:moveTo>
                  <a:pt x="262145" y="37721"/>
                </a:moveTo>
                <a:lnTo>
                  <a:pt x="262145" y="234946"/>
                </a:lnTo>
                <a:lnTo>
                  <a:pt x="276671" y="234946"/>
                </a:lnTo>
                <a:lnTo>
                  <a:pt x="276671" y="37721"/>
                </a:lnTo>
                <a:lnTo>
                  <a:pt x="262145" y="37721"/>
                </a:lnTo>
                <a:close/>
                <a:moveTo>
                  <a:pt x="238903" y="37721"/>
                </a:moveTo>
                <a:lnTo>
                  <a:pt x="238903" y="234946"/>
                </a:lnTo>
                <a:lnTo>
                  <a:pt x="253429" y="234946"/>
                </a:lnTo>
                <a:lnTo>
                  <a:pt x="253429" y="37721"/>
                </a:lnTo>
                <a:lnTo>
                  <a:pt x="238903" y="37721"/>
                </a:lnTo>
                <a:close/>
                <a:moveTo>
                  <a:pt x="83677" y="28575"/>
                </a:moveTo>
                <a:lnTo>
                  <a:pt x="119165" y="28575"/>
                </a:lnTo>
                <a:cubicBezTo>
                  <a:pt x="121674" y="28575"/>
                  <a:pt x="123467" y="30480"/>
                  <a:pt x="123467" y="33147"/>
                </a:cubicBezTo>
                <a:cubicBezTo>
                  <a:pt x="123467" y="35814"/>
                  <a:pt x="121674" y="37719"/>
                  <a:pt x="119165" y="37719"/>
                </a:cubicBezTo>
                <a:lnTo>
                  <a:pt x="83677" y="37719"/>
                </a:lnTo>
                <a:cubicBezTo>
                  <a:pt x="81168" y="37719"/>
                  <a:pt x="79375" y="35814"/>
                  <a:pt x="79375" y="33147"/>
                </a:cubicBezTo>
                <a:cubicBezTo>
                  <a:pt x="79375" y="30480"/>
                  <a:pt x="81168" y="28575"/>
                  <a:pt x="83677" y="28575"/>
                </a:cubicBezTo>
                <a:close/>
                <a:moveTo>
                  <a:pt x="32913" y="28575"/>
                </a:moveTo>
                <a:lnTo>
                  <a:pt x="60387" y="28575"/>
                </a:lnTo>
                <a:cubicBezTo>
                  <a:pt x="62918" y="28575"/>
                  <a:pt x="64725" y="30480"/>
                  <a:pt x="64725" y="33147"/>
                </a:cubicBezTo>
                <a:cubicBezTo>
                  <a:pt x="64725" y="35814"/>
                  <a:pt x="62918" y="37719"/>
                  <a:pt x="60387" y="37719"/>
                </a:cubicBezTo>
                <a:lnTo>
                  <a:pt x="32913" y="37719"/>
                </a:lnTo>
                <a:cubicBezTo>
                  <a:pt x="30382" y="37719"/>
                  <a:pt x="28575" y="35814"/>
                  <a:pt x="28575" y="33147"/>
                </a:cubicBezTo>
                <a:cubicBezTo>
                  <a:pt x="28575" y="30480"/>
                  <a:pt x="30382" y="28575"/>
                  <a:pt x="32913" y="28575"/>
                </a:cubicBezTo>
                <a:close/>
                <a:moveTo>
                  <a:pt x="152041" y="14729"/>
                </a:moveTo>
                <a:lnTo>
                  <a:pt x="152041" y="57479"/>
                </a:lnTo>
                <a:lnTo>
                  <a:pt x="194454" y="57479"/>
                </a:lnTo>
                <a:lnTo>
                  <a:pt x="152041" y="14729"/>
                </a:lnTo>
                <a:close/>
                <a:moveTo>
                  <a:pt x="246166" y="8622"/>
                </a:moveTo>
                <a:cubicBezTo>
                  <a:pt x="242171" y="8622"/>
                  <a:pt x="238903" y="11855"/>
                  <a:pt x="238903" y="15807"/>
                </a:cubicBezTo>
                <a:lnTo>
                  <a:pt x="238903" y="29099"/>
                </a:lnTo>
                <a:lnTo>
                  <a:pt x="276671" y="29099"/>
                </a:lnTo>
                <a:lnTo>
                  <a:pt x="276671" y="15807"/>
                </a:lnTo>
                <a:cubicBezTo>
                  <a:pt x="276671" y="14010"/>
                  <a:pt x="275582" y="12214"/>
                  <a:pt x="274492" y="10777"/>
                </a:cubicBezTo>
                <a:cubicBezTo>
                  <a:pt x="273040" y="9340"/>
                  <a:pt x="271224" y="8622"/>
                  <a:pt x="269408" y="8622"/>
                </a:cubicBezTo>
                <a:lnTo>
                  <a:pt x="246166" y="8622"/>
                </a:lnTo>
                <a:close/>
                <a:moveTo>
                  <a:pt x="8626" y="8622"/>
                </a:moveTo>
                <a:lnTo>
                  <a:pt x="8626" y="275181"/>
                </a:lnTo>
                <a:lnTo>
                  <a:pt x="200564" y="275181"/>
                </a:lnTo>
                <a:lnTo>
                  <a:pt x="200564" y="66101"/>
                </a:lnTo>
                <a:lnTo>
                  <a:pt x="147728" y="66101"/>
                </a:lnTo>
                <a:cubicBezTo>
                  <a:pt x="145571" y="66101"/>
                  <a:pt x="143414" y="63945"/>
                  <a:pt x="143414" y="61790"/>
                </a:cubicBezTo>
                <a:lnTo>
                  <a:pt x="143414" y="8622"/>
                </a:lnTo>
                <a:lnTo>
                  <a:pt x="8626" y="8622"/>
                </a:lnTo>
                <a:close/>
                <a:moveTo>
                  <a:pt x="246166" y="0"/>
                </a:moveTo>
                <a:lnTo>
                  <a:pt x="269408" y="0"/>
                </a:lnTo>
                <a:cubicBezTo>
                  <a:pt x="273766" y="0"/>
                  <a:pt x="277398" y="1796"/>
                  <a:pt x="280303" y="4670"/>
                </a:cubicBezTo>
                <a:cubicBezTo>
                  <a:pt x="283571" y="7544"/>
                  <a:pt x="285024" y="11855"/>
                  <a:pt x="285024" y="15807"/>
                </a:cubicBezTo>
                <a:lnTo>
                  <a:pt x="285387" y="239257"/>
                </a:lnTo>
                <a:cubicBezTo>
                  <a:pt x="285387" y="240334"/>
                  <a:pt x="285024" y="240694"/>
                  <a:pt x="284661" y="241412"/>
                </a:cubicBezTo>
                <a:lnTo>
                  <a:pt x="261782" y="281647"/>
                </a:lnTo>
                <a:cubicBezTo>
                  <a:pt x="261056" y="283084"/>
                  <a:pt x="259603" y="283803"/>
                  <a:pt x="258150" y="283803"/>
                </a:cubicBezTo>
                <a:cubicBezTo>
                  <a:pt x="256335" y="283803"/>
                  <a:pt x="254882" y="283084"/>
                  <a:pt x="254156" y="281647"/>
                </a:cubicBezTo>
                <a:lnTo>
                  <a:pt x="230914" y="241412"/>
                </a:lnTo>
                <a:cubicBezTo>
                  <a:pt x="230550" y="240694"/>
                  <a:pt x="230550" y="240334"/>
                  <a:pt x="230550" y="239257"/>
                </a:cubicBezTo>
                <a:lnTo>
                  <a:pt x="230187" y="15807"/>
                </a:lnTo>
                <a:cubicBezTo>
                  <a:pt x="230187" y="7185"/>
                  <a:pt x="237450" y="0"/>
                  <a:pt x="246166" y="0"/>
                </a:cubicBezTo>
                <a:close/>
                <a:moveTo>
                  <a:pt x="4313" y="0"/>
                </a:moveTo>
                <a:lnTo>
                  <a:pt x="147728" y="0"/>
                </a:lnTo>
                <a:cubicBezTo>
                  <a:pt x="148806" y="0"/>
                  <a:pt x="149884" y="359"/>
                  <a:pt x="150603" y="1437"/>
                </a:cubicBezTo>
                <a:lnTo>
                  <a:pt x="208113" y="58916"/>
                </a:lnTo>
                <a:cubicBezTo>
                  <a:pt x="208831" y="59634"/>
                  <a:pt x="209191" y="60712"/>
                  <a:pt x="209191" y="61790"/>
                </a:cubicBezTo>
                <a:lnTo>
                  <a:pt x="209191" y="279492"/>
                </a:lnTo>
                <a:cubicBezTo>
                  <a:pt x="209191" y="282007"/>
                  <a:pt x="207394" y="283803"/>
                  <a:pt x="205237" y="283803"/>
                </a:cubicBezTo>
                <a:lnTo>
                  <a:pt x="4313" y="283803"/>
                </a:lnTo>
                <a:cubicBezTo>
                  <a:pt x="1797" y="283803"/>
                  <a:pt x="0" y="282007"/>
                  <a:pt x="0" y="279492"/>
                </a:cubicBezTo>
                <a:lnTo>
                  <a:pt x="0" y="4670"/>
                </a:lnTo>
                <a:cubicBezTo>
                  <a:pt x="0" y="1796"/>
                  <a:pt x="1797" y="0"/>
                  <a:pt x="43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endParaRPr lang="en-US" sz="90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15C472A-D71D-4B7E-B680-B7605A730C4C}"/>
              </a:ext>
            </a:extLst>
          </p:cNvPr>
          <p:cNvSpPr/>
          <p:nvPr/>
        </p:nvSpPr>
        <p:spPr>
          <a:xfrm>
            <a:off x="265135" y="2343910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9C47E57-18FE-4407-A797-E479DC757470}"/>
              </a:ext>
            </a:extLst>
          </p:cNvPr>
          <p:cNvSpPr/>
          <p:nvPr/>
        </p:nvSpPr>
        <p:spPr>
          <a:xfrm>
            <a:off x="299613" y="2915703"/>
            <a:ext cx="12173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400" b="1" dirty="0">
                <a:solidFill>
                  <a:schemeClr val="accent1">
                    <a:lumMod val="75000"/>
                  </a:schemeClr>
                </a:solidFill>
              </a:rPr>
              <a:t>SEG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77409EB-D267-4C19-86EE-EA254562018E}"/>
              </a:ext>
            </a:extLst>
          </p:cNvPr>
          <p:cNvSpPr/>
          <p:nvPr/>
        </p:nvSpPr>
        <p:spPr>
          <a:xfrm>
            <a:off x="229187" y="2336104"/>
            <a:ext cx="1281433" cy="15322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3" name="Freeform 677">
            <a:extLst>
              <a:ext uri="{FF2B5EF4-FFF2-40B4-BE49-F238E27FC236}">
                <a16:creationId xmlns:a16="http://schemas.microsoft.com/office/drawing/2014/main" id="{6BABAB69-5706-4239-90A9-66E80EB83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39" y="2682555"/>
            <a:ext cx="859745" cy="826968"/>
          </a:xfrm>
          <a:custGeom>
            <a:avLst/>
            <a:gdLst>
              <a:gd name="T0" fmla="*/ 2019513 w 298091"/>
              <a:gd name="T1" fmla="*/ 1724298 h 286979"/>
              <a:gd name="T2" fmla="*/ 2070516 w 298091"/>
              <a:gd name="T3" fmla="*/ 1775154 h 286979"/>
              <a:gd name="T4" fmla="*/ 1658673 w 298091"/>
              <a:gd name="T5" fmla="*/ 2185953 h 286979"/>
              <a:gd name="T6" fmla="*/ 1607681 w 298091"/>
              <a:gd name="T7" fmla="*/ 2135088 h 286979"/>
              <a:gd name="T8" fmla="*/ 1658673 w 298091"/>
              <a:gd name="T9" fmla="*/ 2084232 h 286979"/>
              <a:gd name="T10" fmla="*/ 1968538 w 298091"/>
              <a:gd name="T11" fmla="*/ 1775154 h 286979"/>
              <a:gd name="T12" fmla="*/ 2019513 w 298091"/>
              <a:gd name="T13" fmla="*/ 1724298 h 286979"/>
              <a:gd name="T14" fmla="*/ 87339 w 298091"/>
              <a:gd name="T15" fmla="*/ 1297113 h 286979"/>
              <a:gd name="T16" fmla="*/ 123059 w 298091"/>
              <a:gd name="T17" fmla="*/ 1355516 h 286979"/>
              <a:gd name="T18" fmla="*/ 103204 w 298091"/>
              <a:gd name="T19" fmla="*/ 1624180 h 286979"/>
              <a:gd name="T20" fmla="*/ 516034 w 298091"/>
              <a:gd name="T21" fmla="*/ 2655978 h 286979"/>
              <a:gd name="T22" fmla="*/ 512077 w 298091"/>
              <a:gd name="T23" fmla="*/ 2722177 h 286979"/>
              <a:gd name="T24" fmla="*/ 480311 w 298091"/>
              <a:gd name="T25" fmla="*/ 2737742 h 286979"/>
              <a:gd name="T26" fmla="*/ 440622 w 298091"/>
              <a:gd name="T27" fmla="*/ 2722177 h 286979"/>
              <a:gd name="T28" fmla="*/ 0 w 298091"/>
              <a:gd name="T29" fmla="*/ 1624180 h 286979"/>
              <a:gd name="T30" fmla="*/ 27789 w 298091"/>
              <a:gd name="T31" fmla="*/ 1339943 h 286979"/>
              <a:gd name="T32" fmla="*/ 87339 w 298091"/>
              <a:gd name="T33" fmla="*/ 1297113 h 286979"/>
              <a:gd name="T34" fmla="*/ 1640304 w 298091"/>
              <a:gd name="T35" fmla="*/ 797718 h 286979"/>
              <a:gd name="T36" fmla="*/ 1027215 w 298091"/>
              <a:gd name="T37" fmla="*/ 1783996 h 286979"/>
              <a:gd name="T38" fmla="*/ 1640304 w 298091"/>
              <a:gd name="T39" fmla="*/ 2394559 h 286979"/>
              <a:gd name="T40" fmla="*/ 2249493 w 298091"/>
              <a:gd name="T41" fmla="*/ 1783996 h 286979"/>
              <a:gd name="T42" fmla="*/ 1640304 w 298091"/>
              <a:gd name="T43" fmla="*/ 797718 h 286979"/>
              <a:gd name="T44" fmla="*/ 1605171 w 298091"/>
              <a:gd name="T45" fmla="*/ 688127 h 286979"/>
              <a:gd name="T46" fmla="*/ 1671548 w 298091"/>
              <a:gd name="T47" fmla="*/ 688127 h 286979"/>
              <a:gd name="T48" fmla="*/ 2347132 w 298091"/>
              <a:gd name="T49" fmla="*/ 1783996 h 286979"/>
              <a:gd name="T50" fmla="*/ 1640304 w 298091"/>
              <a:gd name="T51" fmla="*/ 2496328 h 286979"/>
              <a:gd name="T52" fmla="*/ 933490 w 298091"/>
              <a:gd name="T53" fmla="*/ 1783996 h 286979"/>
              <a:gd name="T54" fmla="*/ 1605171 w 298091"/>
              <a:gd name="T55" fmla="*/ 688127 h 286979"/>
              <a:gd name="T56" fmla="*/ 2527814 w 298091"/>
              <a:gd name="T57" fmla="*/ 636297 h 286979"/>
              <a:gd name="T58" fmla="*/ 2952125 w 298091"/>
              <a:gd name="T59" fmla="*/ 1604761 h 286979"/>
              <a:gd name="T60" fmla="*/ 2901060 w 298091"/>
              <a:gd name="T61" fmla="*/ 1651429 h 286979"/>
              <a:gd name="T62" fmla="*/ 2853916 w 298091"/>
              <a:gd name="T63" fmla="*/ 1604761 h 286979"/>
              <a:gd name="T64" fmla="*/ 2461025 w 298091"/>
              <a:gd name="T65" fmla="*/ 710205 h 286979"/>
              <a:gd name="T66" fmla="*/ 2457104 w 298091"/>
              <a:gd name="T67" fmla="*/ 640190 h 286979"/>
              <a:gd name="T68" fmla="*/ 2527814 w 298091"/>
              <a:gd name="T69" fmla="*/ 636297 h 286979"/>
              <a:gd name="T70" fmla="*/ 1618807 w 298091"/>
              <a:gd name="T71" fmla="*/ 293139 h 286979"/>
              <a:gd name="T72" fmla="*/ 1665708 w 298091"/>
              <a:gd name="T73" fmla="*/ 343983 h 286979"/>
              <a:gd name="T74" fmla="*/ 1618807 w 298091"/>
              <a:gd name="T75" fmla="*/ 390902 h 286979"/>
              <a:gd name="T76" fmla="*/ 391584 w 298091"/>
              <a:gd name="T77" fmla="*/ 1618877 h 286979"/>
              <a:gd name="T78" fmla="*/ 1618807 w 298091"/>
              <a:gd name="T79" fmla="*/ 2842962 h 286979"/>
              <a:gd name="T80" fmla="*/ 2451284 w 298091"/>
              <a:gd name="T81" fmla="*/ 2518362 h 286979"/>
              <a:gd name="T82" fmla="*/ 2517723 w 298091"/>
              <a:gd name="T83" fmla="*/ 2522279 h 286979"/>
              <a:gd name="T84" fmla="*/ 2517723 w 298091"/>
              <a:gd name="T85" fmla="*/ 2588758 h 286979"/>
              <a:gd name="T86" fmla="*/ 1618807 w 298091"/>
              <a:gd name="T87" fmla="*/ 2944638 h 286979"/>
              <a:gd name="T88" fmla="*/ 293877 w 298091"/>
              <a:gd name="T89" fmla="*/ 1618877 h 286979"/>
              <a:gd name="T90" fmla="*/ 1618807 w 298091"/>
              <a:gd name="T91" fmla="*/ 293139 h 286979"/>
              <a:gd name="T92" fmla="*/ 1628750 w 298091"/>
              <a:gd name="T93" fmla="*/ 0 h 286979"/>
              <a:gd name="T94" fmla="*/ 3246038 w 298091"/>
              <a:gd name="T95" fmla="*/ 1615101 h 286979"/>
              <a:gd name="T96" fmla="*/ 2226448 w 298091"/>
              <a:gd name="T97" fmla="*/ 3117082 h 286979"/>
              <a:gd name="T98" fmla="*/ 2210825 w 298091"/>
              <a:gd name="T99" fmla="*/ 3117082 h 286979"/>
              <a:gd name="T100" fmla="*/ 2163939 w 298091"/>
              <a:gd name="T101" fmla="*/ 3085870 h 286979"/>
              <a:gd name="T102" fmla="*/ 2191287 w 298091"/>
              <a:gd name="T103" fmla="*/ 3023449 h 286979"/>
              <a:gd name="T104" fmla="*/ 3144475 w 298091"/>
              <a:gd name="T105" fmla="*/ 1615101 h 286979"/>
              <a:gd name="T106" fmla="*/ 1628750 w 298091"/>
              <a:gd name="T107" fmla="*/ 97525 h 286979"/>
              <a:gd name="T108" fmla="*/ 1124806 w 298091"/>
              <a:gd name="T109" fmla="*/ 183354 h 286979"/>
              <a:gd name="T110" fmla="*/ 1058407 w 298091"/>
              <a:gd name="T111" fmla="*/ 152159 h 286979"/>
              <a:gd name="T112" fmla="*/ 1089668 w 298091"/>
              <a:gd name="T113" fmla="*/ 89723 h 286979"/>
              <a:gd name="T114" fmla="*/ 1628750 w 298091"/>
              <a:gd name="T115" fmla="*/ 0 h 28697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98091" h="286979">
                <a:moveTo>
                  <a:pt x="185457" y="158750"/>
                </a:moveTo>
                <a:cubicBezTo>
                  <a:pt x="187979" y="158750"/>
                  <a:pt x="190140" y="160911"/>
                  <a:pt x="190140" y="163433"/>
                </a:cubicBezTo>
                <a:cubicBezTo>
                  <a:pt x="190140" y="184324"/>
                  <a:pt x="172851" y="201253"/>
                  <a:pt x="152320" y="201253"/>
                </a:cubicBezTo>
                <a:cubicBezTo>
                  <a:pt x="149798" y="201253"/>
                  <a:pt x="147637" y="199092"/>
                  <a:pt x="147637" y="196570"/>
                </a:cubicBezTo>
                <a:cubicBezTo>
                  <a:pt x="147637" y="194049"/>
                  <a:pt x="149798" y="191888"/>
                  <a:pt x="152320" y="191888"/>
                </a:cubicBezTo>
                <a:cubicBezTo>
                  <a:pt x="167808" y="191888"/>
                  <a:pt x="180775" y="179281"/>
                  <a:pt x="180775" y="163433"/>
                </a:cubicBezTo>
                <a:cubicBezTo>
                  <a:pt x="180775" y="160911"/>
                  <a:pt x="182936" y="158750"/>
                  <a:pt x="185457" y="158750"/>
                </a:cubicBezTo>
                <a:close/>
                <a:moveTo>
                  <a:pt x="8020" y="119421"/>
                </a:moveTo>
                <a:cubicBezTo>
                  <a:pt x="10207" y="120138"/>
                  <a:pt x="12029" y="122648"/>
                  <a:pt x="11300" y="124798"/>
                </a:cubicBezTo>
                <a:cubicBezTo>
                  <a:pt x="10207" y="133043"/>
                  <a:pt x="9478" y="141288"/>
                  <a:pt x="9478" y="149533"/>
                </a:cubicBezTo>
                <a:cubicBezTo>
                  <a:pt x="9478" y="184663"/>
                  <a:pt x="22965" y="218359"/>
                  <a:pt x="47389" y="244527"/>
                </a:cubicBezTo>
                <a:cubicBezTo>
                  <a:pt x="48847" y="246319"/>
                  <a:pt x="48847" y="249187"/>
                  <a:pt x="47025" y="250621"/>
                </a:cubicBezTo>
                <a:cubicBezTo>
                  <a:pt x="46296" y="251696"/>
                  <a:pt x="45202" y="252055"/>
                  <a:pt x="44108" y="252055"/>
                </a:cubicBezTo>
                <a:cubicBezTo>
                  <a:pt x="42650" y="252055"/>
                  <a:pt x="41557" y="251696"/>
                  <a:pt x="40463" y="250621"/>
                </a:cubicBezTo>
                <a:cubicBezTo>
                  <a:pt x="14581" y="223019"/>
                  <a:pt x="0" y="187172"/>
                  <a:pt x="0" y="149533"/>
                </a:cubicBezTo>
                <a:cubicBezTo>
                  <a:pt x="0" y="140571"/>
                  <a:pt x="1093" y="131968"/>
                  <a:pt x="2552" y="123364"/>
                </a:cubicBezTo>
                <a:cubicBezTo>
                  <a:pt x="2916" y="120855"/>
                  <a:pt x="5103" y="119063"/>
                  <a:pt x="8020" y="119421"/>
                </a:cubicBezTo>
                <a:close/>
                <a:moveTo>
                  <a:pt x="150633" y="73443"/>
                </a:moveTo>
                <a:cubicBezTo>
                  <a:pt x="138440" y="85334"/>
                  <a:pt x="94331" y="132178"/>
                  <a:pt x="94331" y="164247"/>
                </a:cubicBezTo>
                <a:cubicBezTo>
                  <a:pt x="94331" y="195236"/>
                  <a:pt x="119793" y="220459"/>
                  <a:pt x="150633" y="220459"/>
                </a:cubicBezTo>
                <a:cubicBezTo>
                  <a:pt x="181474" y="220459"/>
                  <a:pt x="206576" y="195236"/>
                  <a:pt x="206576" y="164247"/>
                </a:cubicBezTo>
                <a:cubicBezTo>
                  <a:pt x="206576" y="131817"/>
                  <a:pt x="162826" y="85334"/>
                  <a:pt x="150633" y="73443"/>
                </a:cubicBezTo>
                <a:close/>
                <a:moveTo>
                  <a:pt x="147406" y="63354"/>
                </a:moveTo>
                <a:cubicBezTo>
                  <a:pt x="149199" y="61913"/>
                  <a:pt x="151709" y="61913"/>
                  <a:pt x="153502" y="63354"/>
                </a:cubicBezTo>
                <a:cubicBezTo>
                  <a:pt x="156012" y="65877"/>
                  <a:pt x="215542" y="122809"/>
                  <a:pt x="215542" y="164247"/>
                </a:cubicBezTo>
                <a:cubicBezTo>
                  <a:pt x="215542" y="200281"/>
                  <a:pt x="186494" y="229828"/>
                  <a:pt x="150633" y="229828"/>
                </a:cubicBezTo>
                <a:cubicBezTo>
                  <a:pt x="114772" y="229828"/>
                  <a:pt x="85725" y="200281"/>
                  <a:pt x="85725" y="164247"/>
                </a:cubicBezTo>
                <a:cubicBezTo>
                  <a:pt x="85725" y="123169"/>
                  <a:pt x="144895" y="66237"/>
                  <a:pt x="147406" y="63354"/>
                </a:cubicBezTo>
                <a:close/>
                <a:moveTo>
                  <a:pt x="232135" y="58582"/>
                </a:moveTo>
                <a:cubicBezTo>
                  <a:pt x="256670" y="81499"/>
                  <a:pt x="271101" y="114085"/>
                  <a:pt x="271101" y="147745"/>
                </a:cubicBezTo>
                <a:cubicBezTo>
                  <a:pt x="271101" y="150251"/>
                  <a:pt x="269297" y="152042"/>
                  <a:pt x="266411" y="152042"/>
                </a:cubicBezTo>
                <a:cubicBezTo>
                  <a:pt x="264246" y="152042"/>
                  <a:pt x="262081" y="150251"/>
                  <a:pt x="262081" y="147745"/>
                </a:cubicBezTo>
                <a:cubicBezTo>
                  <a:pt x="262081" y="116592"/>
                  <a:pt x="249093" y="86513"/>
                  <a:pt x="226002" y="65386"/>
                </a:cubicBezTo>
                <a:cubicBezTo>
                  <a:pt x="223837" y="63595"/>
                  <a:pt x="223837" y="60731"/>
                  <a:pt x="225641" y="58940"/>
                </a:cubicBezTo>
                <a:cubicBezTo>
                  <a:pt x="227445" y="57150"/>
                  <a:pt x="230331" y="57150"/>
                  <a:pt x="232135" y="58582"/>
                </a:cubicBezTo>
                <a:close/>
                <a:moveTo>
                  <a:pt x="148659" y="26988"/>
                </a:moveTo>
                <a:cubicBezTo>
                  <a:pt x="151171" y="26988"/>
                  <a:pt x="152966" y="29148"/>
                  <a:pt x="152966" y="31669"/>
                </a:cubicBezTo>
                <a:cubicBezTo>
                  <a:pt x="152966" y="33829"/>
                  <a:pt x="151171" y="35989"/>
                  <a:pt x="148659" y="35989"/>
                </a:cubicBezTo>
                <a:cubicBezTo>
                  <a:pt x="86566" y="35989"/>
                  <a:pt x="35960" y="86396"/>
                  <a:pt x="35960" y="149045"/>
                </a:cubicBezTo>
                <a:cubicBezTo>
                  <a:pt x="35960" y="211335"/>
                  <a:pt x="86566" y="261742"/>
                  <a:pt x="148659" y="261742"/>
                </a:cubicBezTo>
                <a:cubicBezTo>
                  <a:pt x="177013" y="261742"/>
                  <a:pt x="203931" y="250940"/>
                  <a:pt x="225107" y="231857"/>
                </a:cubicBezTo>
                <a:cubicBezTo>
                  <a:pt x="226902" y="230057"/>
                  <a:pt x="229414" y="230057"/>
                  <a:pt x="231209" y="232218"/>
                </a:cubicBezTo>
                <a:cubicBezTo>
                  <a:pt x="233003" y="233658"/>
                  <a:pt x="233003" y="236898"/>
                  <a:pt x="231209" y="238338"/>
                </a:cubicBezTo>
                <a:cubicBezTo>
                  <a:pt x="208597" y="259221"/>
                  <a:pt x="179166" y="271103"/>
                  <a:pt x="148659" y="271103"/>
                </a:cubicBezTo>
                <a:cubicBezTo>
                  <a:pt x="81542" y="271103"/>
                  <a:pt x="26987" y="216375"/>
                  <a:pt x="26987" y="149045"/>
                </a:cubicBezTo>
                <a:cubicBezTo>
                  <a:pt x="26987" y="81716"/>
                  <a:pt x="81542" y="26988"/>
                  <a:pt x="148659" y="26988"/>
                </a:cubicBezTo>
                <a:close/>
                <a:moveTo>
                  <a:pt x="149572" y="0"/>
                </a:moveTo>
                <a:cubicBezTo>
                  <a:pt x="231365" y="0"/>
                  <a:pt x="298091" y="66447"/>
                  <a:pt x="298091" y="148697"/>
                </a:cubicBezTo>
                <a:cubicBezTo>
                  <a:pt x="298091" y="209757"/>
                  <a:pt x="261141" y="263992"/>
                  <a:pt x="204460" y="286979"/>
                </a:cubicBezTo>
                <a:cubicBezTo>
                  <a:pt x="204101" y="286979"/>
                  <a:pt x="203384" y="286979"/>
                  <a:pt x="203025" y="286979"/>
                </a:cubicBezTo>
                <a:cubicBezTo>
                  <a:pt x="201231" y="286979"/>
                  <a:pt x="199437" y="285901"/>
                  <a:pt x="198720" y="284106"/>
                </a:cubicBezTo>
                <a:cubicBezTo>
                  <a:pt x="197644" y="281951"/>
                  <a:pt x="199079" y="279077"/>
                  <a:pt x="201231" y="278359"/>
                </a:cubicBezTo>
                <a:cubicBezTo>
                  <a:pt x="254684" y="257168"/>
                  <a:pt x="288764" y="205806"/>
                  <a:pt x="288764" y="148697"/>
                </a:cubicBezTo>
                <a:cubicBezTo>
                  <a:pt x="288764" y="71475"/>
                  <a:pt x="226343" y="8979"/>
                  <a:pt x="149572" y="8979"/>
                </a:cubicBezTo>
                <a:cubicBezTo>
                  <a:pt x="133429" y="8979"/>
                  <a:pt x="118003" y="11493"/>
                  <a:pt x="103294" y="16881"/>
                </a:cubicBezTo>
                <a:cubicBezTo>
                  <a:pt x="100783" y="17599"/>
                  <a:pt x="98272" y="16163"/>
                  <a:pt x="97196" y="14008"/>
                </a:cubicBezTo>
                <a:cubicBezTo>
                  <a:pt x="96837" y="11853"/>
                  <a:pt x="97913" y="8979"/>
                  <a:pt x="100066" y="8261"/>
                </a:cubicBezTo>
                <a:cubicBezTo>
                  <a:pt x="115850" y="2514"/>
                  <a:pt x="132352" y="0"/>
                  <a:pt x="14957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anchor="ctr"/>
          <a:lstStyle/>
          <a:p>
            <a:endParaRPr lang="en-GB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003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ADF8C251AF34A447BFD2F3BD3F26FC12" ma:contentTypeVersion="1" ma:contentTypeDescription="Izveidot jaunu dokumentu." ma:contentTypeScope="" ma:versionID="87a9d5aa47d8952067508fc4359d5ce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22e5e321675f4a8984b2630a8140aa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ākuma datuma plānošana" ma:description="Sākuma datuma plānošana ir vietnes kolonna, ko izveido publicēšanas līdzeklis. To izmanto, lai norādītu datumu un laiku, kad lapa tiks pirmo reizi parādīta vietnes apmeklētājiem." ma:internalName="PublishingStartDate">
      <xsd:simpleType>
        <xsd:restriction base="dms:Unknown"/>
      </xsd:simpleType>
    </xsd:element>
    <xsd:element name="PublishingExpirationDate" ma:index="9" nillable="true" ma:displayName="Beigu datuma plānošana" ma:description="Beigu datuma plānošana ir vietnes kolonna, ko izveido publicēšanas līdzeklis. To izmanto, lai norādītu datumu un laiku, kad tiks pārtraukta šīs lapas rādīšana vietnes apmeklētājiem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674834-90B3-49AD-AF71-2B9CCB5C721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930F338-4F1A-4C96-9C0B-F3FFD10B23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8C6CF7-5B42-4C26-B55F-A26A55448A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7136</TotalTime>
  <Words>1724</Words>
  <Application>Microsoft Office PowerPoint</Application>
  <PresentationFormat>Widescreen</PresentationFormat>
  <Paragraphs>245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Lato Light</vt:lpstr>
      <vt:lpstr>Poppins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Zanda Krūkle</dc:creator>
  <cp:lastModifiedBy>Zanda Krūkle</cp:lastModifiedBy>
  <cp:revision>645</cp:revision>
  <cp:lastPrinted>2020-02-07T09:15:44Z</cp:lastPrinted>
  <dcterms:created xsi:type="dcterms:W3CDTF">2020-01-26T11:12:24Z</dcterms:created>
  <dcterms:modified xsi:type="dcterms:W3CDTF">2020-09-29T19:02:44Z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0x010100ADF8C251AF34A447BFD2F3BD3F26FC12</vt:lpwstr>
  </property>
</Properties>
</file>