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9"/>
  </p:normalViewPr>
  <p:slideViewPr>
    <p:cSldViewPr snapToGrid="0" snapToObjects="1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01A03-0BC5-C44D-83DE-B8F771DAD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623C4-907B-B749-9420-2F8D6B94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978B0-E741-454E-B035-424294B8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F1DEA-2B5B-E449-B2CE-1D1C73F6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301C6-8FB4-9C40-9395-0449F42B0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29867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52C09-7B30-A743-AD2D-AC4303101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55AB3-1BB9-9B40-ACB3-E02AC376F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88593-6006-C548-9B74-D4EDE1D6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A5E6E-95DD-104C-A4B0-D9C73171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79C61-E656-F945-A561-B4D13BB6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62100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263EEF-5789-A545-B8DB-86A5920CC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CF99C-33C7-A947-9C97-C5FAEF618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244EF-D049-544F-B66C-DB9DB2CE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3F85B-52E0-7543-AC1F-32005651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28C38-141E-5A43-AD3A-3B90F7BE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44777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5209E-5867-B347-B25A-74413582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3AC52-8310-A847-87A5-1282BF229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A814-20BE-C14E-90EC-66868B6A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5BEBB-EA69-B542-83A0-947C6B85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4B196-149A-7A42-9FE8-0D45C995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76180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5BF6-C6F8-DF40-AFE9-B74734C6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86E1B-664A-6745-B584-E43CB23E2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4FA82-F7C5-F84A-9380-BF3BBD47A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CF8BA-C870-624C-8CD8-3DEF95E0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2FB4F-906D-554D-A428-A85EF0E7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7800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E80D-8B64-9541-97AA-2D7CEF263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22BB9-E0BD-2646-94ED-119382018E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5DFED-2391-AF49-8264-81DCFC2FC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98D34-1612-2242-B649-DAD43E89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B0EAD-E31F-774C-A391-CEDA075C4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3655E-19A4-BC47-852E-22569670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98824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A1239-A5AF-0649-968B-7245749C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12B76-B32F-4445-A86E-1269941CF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41EFA-2FDF-2246-996C-078E6A9A9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32A07C-B2E2-2443-B319-077455A90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067F3-FBA5-D14E-8731-EF54ECF09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2A542B-FDE0-F241-9EAF-466D2B529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B2993-05B4-1743-A0DE-F4A9808C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70B496-9279-B645-974C-C87BD818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7374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D7AE6-2EBE-FB48-BEDA-2EC96F39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D2FB6-E2FD-B84F-B497-72C121BD2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AC976-C810-F44B-AA5A-53103339D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EDC24-6272-B04D-9DA4-FDDFB549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1097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6A7FFB-7FC1-4249-AA45-82B0720A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CAA30-8F0E-1548-AA42-41A52E84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7452F-84D9-B247-8A32-961092424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11675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91D25-8F8D-3140-95C4-F46B3D02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8A213-600B-3D4D-9E3C-DBE9D0949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DD6A0-EA8C-4E4F-BE9D-57CD796BE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10BAC-B3F3-484B-B6C4-1112B00C1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2173B-A4DE-6B47-AAE5-97B6E599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A641D-2BE7-684D-818F-310E35D2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9056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F8A4E-D772-5846-9ABE-2DC9E7AC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17B944-E1E6-9A49-A30A-A76E5BC18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F1940-747D-7D49-95D4-2DC9E3BCD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DB612-F98D-A742-93E2-10BA82D4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ED6BF-CCCD-F24E-9798-E63D5FB85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8E549-AD34-324A-9F35-2D4733257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6636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F1CA4A-3F83-484A-A386-3B701B2F1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80F93-D23E-DF49-AD6E-691F40ED5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88CE6-C172-7D47-818F-B84AF1934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FFD1-68AE-BA46-92EB-7A43BDD5EAB8}" type="datetimeFigureOut">
              <a:rPr lang="en-LV" smtClean="0"/>
              <a:t>09/30/2020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61975-2ED7-9E43-88A1-BB53ADA04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9395C-B511-9B4A-BAA6-DF7F37140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B7B83-4BBC-7044-A57B-455FCD5027E0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6364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234722-1E78-FF47-9F75-FB38A86F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LV" b="1" dirty="0"/>
              <a:t>Darba grupas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15734A-9E74-634C-8B76-B391093E8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657492" cy="4351338"/>
          </a:xfrm>
        </p:spPr>
        <p:txBody>
          <a:bodyPr/>
          <a:lstStyle/>
          <a:p>
            <a:r>
              <a:rPr lang="en-LV" sz="3600" b="1" dirty="0"/>
              <a:t>Tūrisms</a:t>
            </a:r>
          </a:p>
          <a:p>
            <a:r>
              <a:rPr lang="en-LV" sz="3600" b="1" dirty="0"/>
              <a:t>Tehnoloģiju attīstība un IT</a:t>
            </a:r>
          </a:p>
          <a:p>
            <a:r>
              <a:rPr lang="en-LV" sz="3600" b="1" dirty="0"/>
              <a:t>Ražošana</a:t>
            </a:r>
          </a:p>
          <a:p>
            <a:r>
              <a:rPr lang="en-LV" sz="3600" b="1" dirty="0"/>
              <a:t>Bio/Lauksaimniecība/Mežsaimniecība</a:t>
            </a:r>
          </a:p>
          <a:p>
            <a:r>
              <a:rPr lang="en-LV" sz="3600" b="1" dirty="0"/>
              <a:t>Radošā nozare</a:t>
            </a:r>
          </a:p>
          <a:p>
            <a:endParaRPr lang="en-LV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D47F1-7D63-D640-BD9A-8A5AA5BAD4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93990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60DD8-4580-1E4E-B89E-5E603C27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CF97B-39E3-A54F-AF7C-E2F7D544F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LV" sz="3200" dirty="0"/>
              <a:t>Esošā KPR ekonomiskā specializācija – esošā (kur esam) un vēlamā! Ko nepieciešams mainīt?</a:t>
            </a:r>
          </a:p>
          <a:p>
            <a:endParaRPr lang="en-LV" sz="3200" dirty="0"/>
          </a:p>
          <a:p>
            <a:r>
              <a:rPr lang="en-LV" sz="3200" dirty="0"/>
              <a:t>Uzņēmēju vajadzības un izaicinājumi konkrētajā jomā? </a:t>
            </a:r>
          </a:p>
          <a:p>
            <a:endParaRPr lang="en-LV" sz="3200" dirty="0"/>
          </a:p>
          <a:p>
            <a:r>
              <a:rPr lang="en-LV" sz="3200" dirty="0"/>
              <a:t>Kas izdevās iepriekšējā plānošanas periodā? </a:t>
            </a:r>
          </a:p>
          <a:p>
            <a:endParaRPr lang="en-LV" sz="3200" dirty="0"/>
          </a:p>
          <a:p>
            <a:r>
              <a:rPr lang="en-LV" sz="3200" dirty="0"/>
              <a:t>Ko vajadzētu darīt nākotnē, lai viecinātu uzņēmējdarbības attīstību?</a:t>
            </a:r>
          </a:p>
          <a:p>
            <a:endParaRPr lang="en-LV" dirty="0"/>
          </a:p>
          <a:p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3467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</Words>
  <Application>Microsoft Office PowerPoint</Application>
  <PresentationFormat>Platekrāna</PresentationFormat>
  <Paragraphs>13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Darba grupas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Darba grupas</dc:title>
  <dc:creator>Jana Be</dc:creator>
  <cp:lastModifiedBy>Jusis</cp:lastModifiedBy>
  <cp:revision>1</cp:revision>
  <dcterms:created xsi:type="dcterms:W3CDTF">2020-09-30T09:51:04Z</dcterms:created>
  <dcterms:modified xsi:type="dcterms:W3CDTF">2020-09-30T18:06:10Z</dcterms:modified>
</cp:coreProperties>
</file>