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7" r:id="rId2"/>
    <p:sldId id="333" r:id="rId3"/>
    <p:sldId id="347" r:id="rId4"/>
    <p:sldId id="336" r:id="rId5"/>
    <p:sldId id="348" r:id="rId6"/>
    <p:sldId id="350" r:id="rId7"/>
    <p:sldId id="349" r:id="rId8"/>
    <p:sldId id="338" r:id="rId9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3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/>
              <a:t>11.01.2017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F8C9A-3A7C-4920-A95D-0F95C0775F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8548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/>
              <a:t>11.01.2017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3602F-2014-4930-90E0-76E1AC8B1AF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38281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F42B-0B1F-48B2-A00F-0772FF2C24D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439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17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663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740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363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443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82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401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53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67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59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1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3C29-2D3F-4B5B-93AF-410B9183CD28}" type="datetimeFigureOut">
              <a:rPr lang="lv-LV" smtClean="0"/>
              <a:t>04.11.2020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5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pr.maps.arcgis.com/apps/webappviewer/index.html?id=a1af6c41751243d1b4f2bb07f7dbdd4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6"/>
            <a:ext cx="5544616" cy="59303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816424"/>
          </a:xfrm>
        </p:spPr>
        <p:txBody>
          <a:bodyPr>
            <a:normAutofit/>
          </a:bodyPr>
          <a:lstStyle/>
          <a:p>
            <a:r>
              <a:rPr lang="lv-LV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Kurzemes plānošanas reģion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Attīstības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programma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2021-2027</a:t>
            </a:r>
            <a:br>
              <a:rPr lang="lv-LV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lv-LV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10" y="5574905"/>
            <a:ext cx="500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KPR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Attīstības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padomes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sēde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04.11.2020.</a:t>
            </a:r>
            <a:endParaRPr lang="lv-LV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lv-LV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537" y="260648"/>
            <a:ext cx="1853952" cy="78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3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Tematiskās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darba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grupas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err="1"/>
              <a:t>Kultūra</a:t>
            </a:r>
            <a:r>
              <a:rPr lang="en-GB" b="1" dirty="0"/>
              <a:t> – 1.jūlijs, </a:t>
            </a:r>
            <a:r>
              <a:rPr lang="en-GB" b="1" dirty="0" err="1"/>
              <a:t>Rojā</a:t>
            </a:r>
            <a:r>
              <a:rPr lang="en-GB" b="1" dirty="0"/>
              <a:t> </a:t>
            </a:r>
          </a:p>
          <a:p>
            <a:r>
              <a:rPr lang="en-GB" b="1" dirty="0" err="1"/>
              <a:t>Labklājība</a:t>
            </a:r>
            <a:r>
              <a:rPr lang="en-GB" b="1" dirty="0"/>
              <a:t> un </a:t>
            </a:r>
            <a:r>
              <a:rPr lang="en-GB" b="1" dirty="0" err="1"/>
              <a:t>sociālie</a:t>
            </a:r>
            <a:r>
              <a:rPr lang="en-GB" b="1" dirty="0"/>
              <a:t> </a:t>
            </a:r>
            <a:r>
              <a:rPr lang="en-GB" b="1" dirty="0" err="1"/>
              <a:t>pakalpojumi</a:t>
            </a:r>
            <a:r>
              <a:rPr lang="en-GB" b="1" dirty="0"/>
              <a:t> – 14 </a:t>
            </a:r>
            <a:r>
              <a:rPr lang="en-GB" b="1" dirty="0" err="1"/>
              <a:t>jūlijs</a:t>
            </a:r>
            <a:r>
              <a:rPr lang="en-GB" b="1" dirty="0"/>
              <a:t>, </a:t>
            </a:r>
            <a:r>
              <a:rPr lang="en-GB" b="1" dirty="0" err="1"/>
              <a:t>Kuldīgā</a:t>
            </a:r>
            <a:r>
              <a:rPr lang="en-GB" b="1" dirty="0"/>
              <a:t>;</a:t>
            </a:r>
          </a:p>
          <a:p>
            <a:r>
              <a:rPr lang="en-GB" b="1" dirty="0" err="1"/>
              <a:t>Transporta</a:t>
            </a:r>
            <a:r>
              <a:rPr lang="en-GB" b="1" dirty="0"/>
              <a:t> un </a:t>
            </a:r>
            <a:r>
              <a:rPr lang="en-GB" b="1" dirty="0" err="1"/>
              <a:t>infrastruktūras</a:t>
            </a:r>
            <a:r>
              <a:rPr lang="en-GB" b="1" dirty="0"/>
              <a:t> </a:t>
            </a:r>
            <a:r>
              <a:rPr lang="en-GB" b="1" dirty="0" err="1"/>
              <a:t>attīstība</a:t>
            </a:r>
            <a:r>
              <a:rPr lang="en-GB" b="1" dirty="0"/>
              <a:t> – 29. </a:t>
            </a:r>
            <a:r>
              <a:rPr lang="en-GB" b="1" dirty="0" err="1"/>
              <a:t>jūlijs</a:t>
            </a:r>
            <a:r>
              <a:rPr lang="en-GB" b="1" dirty="0"/>
              <a:t>, </a:t>
            </a:r>
            <a:r>
              <a:rPr lang="en-GB" b="1" dirty="0" err="1"/>
              <a:t>Liepājā</a:t>
            </a:r>
            <a:r>
              <a:rPr lang="en-GB" b="1" dirty="0"/>
              <a:t>;</a:t>
            </a:r>
          </a:p>
          <a:p>
            <a:r>
              <a:rPr lang="en-GB" b="1" dirty="0" err="1"/>
              <a:t>Izglītība</a:t>
            </a:r>
            <a:r>
              <a:rPr lang="en-GB" b="1" dirty="0"/>
              <a:t> – 12. </a:t>
            </a:r>
            <a:r>
              <a:rPr lang="en-GB" b="1" dirty="0" err="1"/>
              <a:t>augusts</a:t>
            </a:r>
            <a:r>
              <a:rPr lang="en-GB" b="1" dirty="0"/>
              <a:t>, </a:t>
            </a:r>
            <a:r>
              <a:rPr lang="en-GB" b="1" dirty="0" err="1"/>
              <a:t>Saldū</a:t>
            </a:r>
            <a:r>
              <a:rPr lang="en-GB" b="1" dirty="0"/>
              <a:t>;</a:t>
            </a:r>
          </a:p>
          <a:p>
            <a:r>
              <a:rPr lang="en-GB" b="1" dirty="0"/>
              <a:t>Vide un </a:t>
            </a:r>
            <a:r>
              <a:rPr lang="en-GB" b="1" dirty="0" err="1"/>
              <a:t>daba</a:t>
            </a:r>
            <a:r>
              <a:rPr lang="en-GB" b="1" dirty="0"/>
              <a:t> – 26. </a:t>
            </a:r>
            <a:r>
              <a:rPr lang="en-GB" b="1" dirty="0" err="1"/>
              <a:t>augusts</a:t>
            </a:r>
            <a:r>
              <a:rPr lang="en-GB" b="1" dirty="0"/>
              <a:t>, </a:t>
            </a:r>
            <a:r>
              <a:rPr lang="en-GB" b="1" dirty="0" err="1"/>
              <a:t>Kolkā</a:t>
            </a:r>
            <a:r>
              <a:rPr lang="en-GB" b="1" dirty="0"/>
              <a:t>;</a:t>
            </a:r>
          </a:p>
          <a:p>
            <a:r>
              <a:rPr lang="en-GB" b="1" dirty="0" err="1"/>
              <a:t>Pilsēta</a:t>
            </a:r>
            <a:r>
              <a:rPr lang="en-GB" b="1" dirty="0"/>
              <a:t>, </a:t>
            </a:r>
            <a:r>
              <a:rPr lang="en-GB" b="1" dirty="0" err="1"/>
              <a:t>lauki</a:t>
            </a:r>
            <a:r>
              <a:rPr lang="en-GB" b="1" dirty="0"/>
              <a:t> un </a:t>
            </a:r>
            <a:r>
              <a:rPr lang="en-GB" b="1" dirty="0" err="1"/>
              <a:t>piekraste</a:t>
            </a:r>
            <a:r>
              <a:rPr lang="en-GB" b="1" dirty="0"/>
              <a:t> – 16. </a:t>
            </a:r>
            <a:r>
              <a:rPr lang="en-GB" b="1" dirty="0" err="1"/>
              <a:t>septembris</a:t>
            </a:r>
            <a:r>
              <a:rPr lang="en-GB" b="1" dirty="0"/>
              <a:t>, </a:t>
            </a:r>
            <a:r>
              <a:rPr lang="en-GB" b="1" dirty="0" err="1"/>
              <a:t>Talsos</a:t>
            </a:r>
            <a:r>
              <a:rPr lang="en-GB" b="1" dirty="0"/>
              <a:t>;</a:t>
            </a:r>
          </a:p>
          <a:p>
            <a:r>
              <a:rPr lang="en-GB" b="1" dirty="0" err="1"/>
              <a:t>Ekonomika</a:t>
            </a:r>
            <a:r>
              <a:rPr lang="en-GB" b="1" dirty="0"/>
              <a:t> un </a:t>
            </a:r>
            <a:r>
              <a:rPr lang="en-GB" b="1" dirty="0" err="1"/>
              <a:t>tūrisms</a:t>
            </a:r>
            <a:r>
              <a:rPr lang="en-GB" b="1" dirty="0"/>
              <a:t> – 30. </a:t>
            </a:r>
            <a:r>
              <a:rPr lang="en-GB" b="1" dirty="0" err="1"/>
              <a:t>septembris</a:t>
            </a:r>
            <a:r>
              <a:rPr lang="en-GB" b="1" dirty="0"/>
              <a:t>, </a:t>
            </a:r>
            <a:r>
              <a:rPr lang="en-GB" b="1" dirty="0" err="1"/>
              <a:t>Usmā</a:t>
            </a:r>
            <a:r>
              <a:rPr lang="en-GB" b="1" dirty="0"/>
              <a:t>;</a:t>
            </a:r>
          </a:p>
          <a:p>
            <a:r>
              <a:rPr lang="en-GB" b="1" dirty="0" err="1"/>
              <a:t>Pārvaldība</a:t>
            </a:r>
            <a:r>
              <a:rPr lang="en-GB" b="1" dirty="0"/>
              <a:t> – </a:t>
            </a:r>
            <a:r>
              <a:rPr lang="en-GB" b="1" dirty="0" err="1"/>
              <a:t>pagaidām</a:t>
            </a:r>
            <a:r>
              <a:rPr lang="en-GB" b="1" dirty="0"/>
              <a:t> </a:t>
            </a:r>
            <a:r>
              <a:rPr lang="en-GB" b="1" dirty="0" err="1"/>
              <a:t>atcelta</a:t>
            </a:r>
            <a:r>
              <a:rPr lang="en-GB" b="1" dirty="0"/>
              <a:t>, </a:t>
            </a:r>
            <a:r>
              <a:rPr lang="en-GB" b="1" dirty="0" err="1"/>
              <a:t>tās</a:t>
            </a:r>
            <a:r>
              <a:rPr lang="en-GB" b="1" dirty="0"/>
              <a:t> </a:t>
            </a:r>
            <a:r>
              <a:rPr lang="en-GB" b="1" dirty="0" err="1"/>
              <a:t>norise</a:t>
            </a:r>
            <a:r>
              <a:rPr lang="en-GB" b="1" dirty="0"/>
              <a:t> </a:t>
            </a:r>
            <a:r>
              <a:rPr lang="en-GB" b="1" dirty="0" err="1"/>
              <a:t>būs</a:t>
            </a:r>
            <a:r>
              <a:rPr lang="en-GB" b="1" dirty="0"/>
              <a:t> </a:t>
            </a:r>
            <a:r>
              <a:rPr lang="en-GB" b="1" dirty="0" err="1"/>
              <a:t>pakārtota</a:t>
            </a:r>
            <a:r>
              <a:rPr lang="en-GB" b="1" dirty="0"/>
              <a:t> </a:t>
            </a:r>
            <a:r>
              <a:rPr lang="en-GB" b="1" dirty="0" err="1"/>
              <a:t>Konceptuālā</a:t>
            </a:r>
            <a:r>
              <a:rPr lang="en-GB" b="1" dirty="0"/>
              <a:t> </a:t>
            </a:r>
            <a:r>
              <a:rPr lang="en-GB" b="1" dirty="0" err="1"/>
              <a:t>ziņojuma</a:t>
            </a:r>
            <a:r>
              <a:rPr lang="en-GB" b="1" dirty="0"/>
              <a:t> par </a:t>
            </a:r>
            <a:r>
              <a:rPr lang="en-GB" b="1" dirty="0" err="1"/>
              <a:t>administratīvajiem</a:t>
            </a:r>
            <a:r>
              <a:rPr lang="en-GB" b="1" dirty="0"/>
              <a:t> </a:t>
            </a:r>
            <a:r>
              <a:rPr lang="en-GB" b="1" dirty="0" err="1"/>
              <a:t>reģioniem</a:t>
            </a:r>
            <a:r>
              <a:rPr lang="en-GB" b="1" dirty="0"/>
              <a:t> </a:t>
            </a:r>
            <a:r>
              <a:rPr lang="en-GB" b="1" dirty="0" err="1"/>
              <a:t>virzībai</a:t>
            </a:r>
            <a:r>
              <a:rPr lang="en-GB" b="1" dirty="0"/>
              <a:t> (</a:t>
            </a:r>
            <a:r>
              <a:rPr lang="en-GB" b="1" dirty="0" err="1"/>
              <a:t>funkcijas</a:t>
            </a:r>
            <a:r>
              <a:rPr lang="en-GB" b="1" dirty="0"/>
              <a:t>, </a:t>
            </a:r>
            <a:r>
              <a:rPr lang="en-GB" b="1" dirty="0" err="1"/>
              <a:t>robežas</a:t>
            </a:r>
            <a:r>
              <a:rPr lang="en-GB" b="1" dirty="0"/>
              <a:t>, </a:t>
            </a:r>
            <a:r>
              <a:rPr lang="en-GB" b="1" dirty="0" err="1"/>
              <a:t>pārvaldības</a:t>
            </a:r>
            <a:r>
              <a:rPr lang="en-GB" b="1" dirty="0"/>
              <a:t> </a:t>
            </a:r>
            <a:r>
              <a:rPr lang="en-GB" b="1" dirty="0" err="1"/>
              <a:t>modelis</a:t>
            </a:r>
            <a:r>
              <a:rPr lang="en-GB" b="1" dirty="0"/>
              <a:t>)</a:t>
            </a:r>
          </a:p>
          <a:p>
            <a:pPr marL="457200" lvl="1" indent="0">
              <a:buNone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BD1D-6931-B94B-97D0-4BB51A936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6A65639-EC74-C347-9E35-25F825305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826869"/>
              </p:ext>
            </p:extLst>
          </p:nvPr>
        </p:nvGraphicFramePr>
        <p:xfrm>
          <a:off x="457200" y="274638"/>
          <a:ext cx="8229600" cy="6266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8699">
                  <a:extLst>
                    <a:ext uri="{9D8B030D-6E8A-4147-A177-3AD203B41FA5}">
                      <a16:colId xmlns:a16="http://schemas.microsoft.com/office/drawing/2014/main" val="2769059761"/>
                    </a:ext>
                  </a:extLst>
                </a:gridCol>
                <a:gridCol w="2570901">
                  <a:extLst>
                    <a:ext uri="{9D8B030D-6E8A-4147-A177-3AD203B41FA5}">
                      <a16:colId xmlns:a16="http://schemas.microsoft.com/office/drawing/2014/main" val="1194410314"/>
                    </a:ext>
                  </a:extLst>
                </a:gridCol>
              </a:tblGrid>
              <a:tr h="768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i="1" dirty="0">
                          <a:solidFill>
                            <a:schemeClr val="tx1"/>
                          </a:solidFill>
                          <a:effectLst/>
                        </a:rPr>
                        <a:t>1.posms – Pašreizējās situācijas raksturojums un analīze </a:t>
                      </a:r>
                      <a:endParaRPr lang="en-GB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Sadarbībā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konsultantiem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SIA Grupa’93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tiek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pārskatīta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noformēta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visa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apkopotā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informācija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vizualizācija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karšu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veidā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</a:rPr>
                        <a:t>2019.gada decembris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</a:rPr>
                        <a:t>2020. gada novembris</a:t>
                      </a:r>
                      <a:endParaRPr lang="en-LV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47676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i="1" dirty="0">
                          <a:solidFill>
                            <a:schemeClr val="tx1"/>
                          </a:solidFill>
                          <a:effectLst/>
                        </a:rPr>
                        <a:t>2.posms – Stratēģiskās daļas izstrāde</a:t>
                      </a:r>
                      <a:endParaRPr lang="en-LV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</a:rPr>
                        <a:t>2020.gada maijs-novembris</a:t>
                      </a:r>
                      <a:endParaRPr lang="en-LV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26389"/>
                  </a:ext>
                </a:extLst>
              </a:tr>
              <a:tr h="298905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Sākotnējie priekšlikumi sagatavoti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tematiskajās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darba grupā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jūlija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līdz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septembrim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Nozaru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pamatnostādņu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izvērtēšana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daudzas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izstrādes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procesā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76770"/>
                  </a:ext>
                </a:extLst>
              </a:tr>
              <a:tr h="896655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Pilsētu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valstspilsētu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un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reģionālo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centru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funkcionālo teritoriju priekšlikum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sagatavošana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oktobrī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nosūtīšana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pašvaldībām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komentēšanai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līdz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6.novembrim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Rezultātu apkopošana līdz 1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.11.2020. Diskusijas par pilsētu funkcionālajām teritorijām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un gala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versijas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sagatavošana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. P</a:t>
                      </a:r>
                      <a:r>
                        <a:rPr lang="lv-LV" sz="1100" dirty="0" err="1">
                          <a:solidFill>
                            <a:schemeClr val="tx1"/>
                          </a:solidFill>
                          <a:effectLst/>
                        </a:rPr>
                        <a:t>rezentācijas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 Attīstības padomē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novembra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beigās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decembra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sākumā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605369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Priekšlikuma izstrāde Prioritātēm un Rīcības virzieniem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līdz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  2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.11.2020.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38988"/>
                  </a:ext>
                </a:extLst>
              </a:tr>
              <a:tr h="396469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Prioritāšu un rīcības virzienu priekšlikumu diskusija ar pašvaldībām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izstrādes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grupu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un vadības grupu līdz 02.12. 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27623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Prioritāšu un rīcības virzienu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izskatīšana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un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apstiprināšana 08.12.2020. vadības grupā. 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2452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i="1" dirty="0">
                          <a:solidFill>
                            <a:schemeClr val="tx1"/>
                          </a:solidFill>
                          <a:effectLst/>
                        </a:rPr>
                        <a:t>3.posms – Rīcības plāna izstrāde</a:t>
                      </a:r>
                      <a:endParaRPr lang="en-LV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</a:rPr>
                        <a:t>2020.gada jūnijs-decembris</a:t>
                      </a:r>
                      <a:endParaRPr lang="en-LV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9875"/>
                  </a:ext>
                </a:extLst>
              </a:tr>
              <a:tr h="35227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Projektu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ideju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aokopošana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un d</a:t>
                      </a:r>
                      <a:r>
                        <a:rPr lang="lv-LV" sz="1100" dirty="0" err="1">
                          <a:solidFill>
                            <a:schemeClr val="tx1"/>
                          </a:solidFill>
                          <a:effectLst/>
                        </a:rPr>
                        <a:t>iskusija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KPR 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administrācijā par projektiem un rīcības plāna sagatavošana līdz 28.11.2020. Sanāksme.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62932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Rīcības plāna prezentācija vadības grupā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.12.2020.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86474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i="1" dirty="0">
                          <a:solidFill>
                            <a:schemeClr val="tx1"/>
                          </a:solidFill>
                          <a:effectLst/>
                        </a:rPr>
                        <a:t>4.posms Sadarbības projektu un reģionālas nozīmes projektu saraksts</a:t>
                      </a:r>
                      <a:endParaRPr lang="en-LV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</a:rPr>
                        <a:t>2020.gada jūnijs-decembris</a:t>
                      </a:r>
                      <a:endParaRPr lang="en-LV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668182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Aizpildāmo idejas formu nosūtīšana pašvaldībām līdz 23.10.2020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16535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Projektu ideju apkopošana līdz 12.11. 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10465"/>
                  </a:ext>
                </a:extLst>
              </a:tr>
              <a:tr h="585616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Diskusijas par projektu idejām līdz 26.11.2020.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Rezultātu apkopošana 1.12.2022.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Prezentācijas Attīstības padomē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novembra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beigās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decembra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sākumā</a:t>
                      </a:r>
                      <a:endParaRPr lang="en-LV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en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104261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i="1" dirty="0">
                          <a:solidFill>
                            <a:schemeClr val="tx1"/>
                          </a:solidFill>
                          <a:effectLst/>
                        </a:rPr>
                        <a:t>5.posms – Ieviešanas uzraudzības plāna izstrāde</a:t>
                      </a:r>
                      <a:endParaRPr lang="en-LV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</a:rPr>
                        <a:t>2020.gada decembris</a:t>
                      </a:r>
                      <a:endParaRPr lang="en-LV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25936"/>
                  </a:ext>
                </a:extLst>
              </a:tr>
              <a:tr h="487246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</a:rPr>
                        <a:t>AP 1.redakcijas projekta izskatīšana vadības grupas sanāksmē, dec. beigas/janv. sākums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</a:rPr>
                        <a:t>2020. gada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decembris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janvāris</a:t>
                      </a:r>
                      <a:endParaRPr lang="en-LV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98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90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F1F056C-D06B-4BF8-BCFB-D9267CD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Laika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grafiks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2020-2021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vēlamais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864459-E2E5-4305-8481-B672932B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1.redakcija </a:t>
            </a:r>
            <a:r>
              <a:rPr lang="en-GB" dirty="0"/>
              <a:t>– </a:t>
            </a:r>
            <a:r>
              <a:rPr lang="en-GB" dirty="0" err="1"/>
              <a:t>janvāris</a:t>
            </a:r>
            <a:r>
              <a:rPr lang="en-GB" dirty="0"/>
              <a:t>/</a:t>
            </a:r>
            <a:r>
              <a:rPr lang="en-GB" dirty="0" err="1"/>
              <a:t>februāris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Sabiedriskā</a:t>
            </a:r>
            <a:r>
              <a:rPr lang="en-GB" b="1" dirty="0"/>
              <a:t> </a:t>
            </a:r>
            <a:r>
              <a:rPr lang="en-GB" b="1" dirty="0" err="1"/>
              <a:t>apspriešana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februāris</a:t>
            </a:r>
            <a:r>
              <a:rPr lang="en-GB" dirty="0"/>
              <a:t>/marts</a:t>
            </a:r>
          </a:p>
          <a:p>
            <a:pPr marL="0" indent="0">
              <a:buNone/>
            </a:pPr>
            <a:r>
              <a:rPr lang="en-GB" b="1" dirty="0"/>
              <a:t>Gala </a:t>
            </a:r>
            <a:r>
              <a:rPr lang="en-GB" b="1" dirty="0" err="1"/>
              <a:t>redakcija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maijs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/>
              <a:t>Atgādinājums</a:t>
            </a:r>
            <a:r>
              <a:rPr lang="en-GB" i="1" dirty="0"/>
              <a:t> “</a:t>
            </a:r>
            <a:r>
              <a:rPr lang="en-GB" i="1" dirty="0" err="1"/>
              <a:t>jaunajām</a:t>
            </a:r>
            <a:r>
              <a:rPr lang="en-GB" i="1" dirty="0"/>
              <a:t>” </a:t>
            </a:r>
            <a:r>
              <a:rPr lang="en-GB" i="1" dirty="0" err="1"/>
              <a:t>pašvaldībām</a:t>
            </a:r>
            <a:r>
              <a:rPr lang="en-GB" i="1" dirty="0"/>
              <a:t> </a:t>
            </a:r>
            <a:r>
              <a:rPr lang="en-GB" i="1" dirty="0" err="1"/>
              <a:t>iesniegt</a:t>
            </a:r>
            <a:r>
              <a:rPr lang="en-GB" i="1" dirty="0"/>
              <a:t> </a:t>
            </a:r>
            <a:r>
              <a:rPr lang="en-GB" i="1" dirty="0" err="1"/>
              <a:t>līdz</a:t>
            </a:r>
            <a:r>
              <a:rPr lang="en-GB" i="1" dirty="0"/>
              <a:t> 10. </a:t>
            </a:r>
            <a:r>
              <a:rPr lang="en-GB" i="1" dirty="0" err="1"/>
              <a:t>novembrim</a:t>
            </a:r>
            <a:r>
              <a:rPr lang="en-GB" i="1" dirty="0"/>
              <a:t>: </a:t>
            </a:r>
          </a:p>
          <a:p>
            <a:pPr>
              <a:buFontTx/>
              <a:buChar char="-"/>
            </a:pPr>
            <a:r>
              <a:rPr lang="en-GB" dirty="0" err="1"/>
              <a:t>Reģionālas</a:t>
            </a:r>
            <a:r>
              <a:rPr lang="en-GB" dirty="0"/>
              <a:t> </a:t>
            </a:r>
            <a:r>
              <a:rPr lang="en-GB" dirty="0" err="1"/>
              <a:t>nozīmes</a:t>
            </a:r>
            <a:r>
              <a:rPr lang="en-GB" dirty="0"/>
              <a:t> </a:t>
            </a:r>
            <a:r>
              <a:rPr lang="en-GB" dirty="0" err="1"/>
              <a:t>projektus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Sadarbības</a:t>
            </a:r>
            <a:r>
              <a:rPr lang="en-GB" dirty="0"/>
              <a:t> </a:t>
            </a:r>
            <a:r>
              <a:rPr lang="en-GB" dirty="0" err="1"/>
              <a:t>projektus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B77CA-1B89-4DFE-91C4-A9EE37974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3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C881-210B-B448-B42B-4CF124C3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Pilsētu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f</a:t>
            </a:r>
            <a:r>
              <a:rPr lang="en-LV" b="1" dirty="0">
                <a:solidFill>
                  <a:schemeClr val="accent1">
                    <a:lumMod val="75000"/>
                  </a:schemeClr>
                </a:solidFill>
              </a:rPr>
              <a:t>unkcionālās teritorijas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22D0-9699-F542-B94A-32AFBC17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/>
              <a:t>Sagatavoti</a:t>
            </a:r>
            <a:r>
              <a:rPr lang="en-LV" dirty="0"/>
              <a:t> </a:t>
            </a:r>
            <a:r>
              <a:rPr lang="en-GB" dirty="0" err="1"/>
              <a:t>priekšlikumi</a:t>
            </a:r>
            <a:r>
              <a:rPr lang="en-GB" dirty="0"/>
              <a:t> un </a:t>
            </a:r>
            <a:r>
              <a:rPr lang="en-GB" dirty="0" err="1"/>
              <a:t>karšu</a:t>
            </a:r>
            <a:r>
              <a:rPr lang="en-GB" dirty="0"/>
              <a:t> </a:t>
            </a:r>
            <a:r>
              <a:rPr lang="en-LV" dirty="0"/>
              <a:t>materiāl</a:t>
            </a:r>
            <a:r>
              <a:rPr lang="en-GB" dirty="0"/>
              <a:t>i</a:t>
            </a:r>
            <a:r>
              <a:rPr lang="en-LV" dirty="0"/>
              <a:t> pēc Darba grupas dis</a:t>
            </a:r>
            <a:r>
              <a:rPr lang="en-GB" dirty="0" err="1"/>
              <a:t>kusi</a:t>
            </a:r>
            <a:r>
              <a:rPr lang="en-LV" dirty="0"/>
              <a:t>jas Talsos</a:t>
            </a:r>
            <a:r>
              <a:rPr lang="en-GB" dirty="0"/>
              <a:t>:</a:t>
            </a:r>
            <a:endParaRPr lang="en-LV" dirty="0"/>
          </a:p>
          <a:p>
            <a:pPr lvl="0"/>
            <a:r>
              <a:rPr lang="en-LV" dirty="0"/>
              <a:t>Pilsētas, kurai nosakāma funkcionālā teritorija, sasniedzamība (30-40 min). Pamatā zona balstīta uz 30 min sasniedzamības attālumu (tomēr ar atsevišķiem izņēmumiem)</a:t>
            </a:r>
          </a:p>
          <a:p>
            <a:pPr lvl="0"/>
            <a:r>
              <a:rPr lang="en-LV" dirty="0"/>
              <a:t>Darba svārstmigrācija  (uz pilsētu, kurai nosakāma funkcionālā zona) izmantojot DemoM</a:t>
            </a:r>
            <a:r>
              <a:rPr lang="en-GB" dirty="0" err="1"/>
              <a:t>ig</a:t>
            </a:r>
            <a:r>
              <a:rPr lang="en-LV" dirty="0"/>
              <a:t> datus no LU pētījuma</a:t>
            </a:r>
          </a:p>
          <a:p>
            <a:pPr lvl="0"/>
            <a:r>
              <a:rPr lang="en-LV" dirty="0"/>
              <a:t>Pakalpojumu pieejamība</a:t>
            </a:r>
            <a:r>
              <a:rPr lang="en-GB" dirty="0"/>
              <a:t> (</a:t>
            </a:r>
            <a:r>
              <a:rPr lang="en-GB" dirty="0" err="1"/>
              <a:t>izglītības</a:t>
            </a:r>
            <a:r>
              <a:rPr lang="en-GB" dirty="0"/>
              <a:t>, </a:t>
            </a:r>
            <a:r>
              <a:rPr lang="en-GB" dirty="0" err="1"/>
              <a:t>veselība</a:t>
            </a:r>
            <a:r>
              <a:rPr lang="en-GB" dirty="0"/>
              <a:t> </a:t>
            </a:r>
            <a:r>
              <a:rPr lang="en-GB" dirty="0" err="1"/>
              <a:t>u.c.</a:t>
            </a:r>
            <a:r>
              <a:rPr lang="en-GB" dirty="0"/>
              <a:t>)</a:t>
            </a:r>
            <a:endParaRPr lang="en-LV" dirty="0"/>
          </a:p>
          <a:p>
            <a:pPr marL="0" indent="0">
              <a:buNone/>
            </a:pPr>
            <a:r>
              <a:rPr lang="en-LV" dirty="0">
                <a:hlinkClick r:id="rId2"/>
              </a:rPr>
              <a:t>https://kpr.maps.arcgis.com/apps/webappviewer/index.html?id=a1af6c41751243d1b4f2bb07f7dbdd48</a:t>
            </a:r>
            <a:endParaRPr lang="en-LV" dirty="0"/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33506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6103A0E-14EE-44BA-B6F1-1B61A85F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942B798-B96F-4323-82DF-2B05325D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F42BAE85-7E23-44B2-B41E-28E01CF6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6588"/>
            <a:ext cx="8394359" cy="63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7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F1F056C-D06B-4BF8-BCFB-D9267CD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Laika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grafiks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2020-2021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vēlamais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864459-E2E5-4305-8481-B672932B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1.redakcija </a:t>
            </a:r>
            <a:r>
              <a:rPr lang="en-GB" dirty="0"/>
              <a:t>– </a:t>
            </a:r>
            <a:r>
              <a:rPr lang="en-GB" dirty="0" err="1"/>
              <a:t>janvāris</a:t>
            </a:r>
            <a:r>
              <a:rPr lang="en-GB" dirty="0"/>
              <a:t>/</a:t>
            </a:r>
            <a:r>
              <a:rPr lang="en-GB" dirty="0" err="1"/>
              <a:t>februāris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Sabiedriskā</a:t>
            </a:r>
            <a:r>
              <a:rPr lang="en-GB" b="1" dirty="0"/>
              <a:t> </a:t>
            </a:r>
            <a:r>
              <a:rPr lang="en-GB" b="1" dirty="0" err="1"/>
              <a:t>apspriešana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februāris</a:t>
            </a:r>
            <a:r>
              <a:rPr lang="en-GB" dirty="0"/>
              <a:t>/marts</a:t>
            </a:r>
          </a:p>
          <a:p>
            <a:pPr marL="0" indent="0">
              <a:buNone/>
            </a:pPr>
            <a:r>
              <a:rPr lang="en-GB" b="1" dirty="0"/>
              <a:t>Gala </a:t>
            </a:r>
            <a:r>
              <a:rPr lang="en-GB" b="1" dirty="0" err="1"/>
              <a:t>redakcija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maijs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/>
              <a:t>Atgādinājums</a:t>
            </a:r>
            <a:r>
              <a:rPr lang="en-GB" i="1" dirty="0"/>
              <a:t> “</a:t>
            </a:r>
            <a:r>
              <a:rPr lang="en-GB" i="1" dirty="0" err="1"/>
              <a:t>jaunajām</a:t>
            </a:r>
            <a:r>
              <a:rPr lang="en-GB" i="1" dirty="0"/>
              <a:t>” </a:t>
            </a:r>
            <a:r>
              <a:rPr lang="en-GB" i="1" dirty="0" err="1"/>
              <a:t>pašvaldībām</a:t>
            </a:r>
            <a:r>
              <a:rPr lang="en-GB" i="1" dirty="0"/>
              <a:t> </a:t>
            </a:r>
            <a:r>
              <a:rPr lang="en-GB" i="1" dirty="0" err="1"/>
              <a:t>iesniegt</a:t>
            </a:r>
            <a:r>
              <a:rPr lang="en-GB" i="1" dirty="0"/>
              <a:t> </a:t>
            </a:r>
            <a:r>
              <a:rPr lang="en-GB" i="1" dirty="0" err="1"/>
              <a:t>līdz</a:t>
            </a:r>
            <a:r>
              <a:rPr lang="en-GB" i="1" dirty="0"/>
              <a:t> </a:t>
            </a:r>
            <a:r>
              <a:rPr lang="en-GB" b="1" i="1" dirty="0"/>
              <a:t>10. </a:t>
            </a:r>
            <a:r>
              <a:rPr lang="en-GB" b="1" i="1" dirty="0" err="1"/>
              <a:t>novembrim</a:t>
            </a:r>
            <a:r>
              <a:rPr lang="en-GB" i="1" dirty="0"/>
              <a:t>: </a:t>
            </a:r>
          </a:p>
          <a:p>
            <a:pPr>
              <a:buFontTx/>
              <a:buChar char="-"/>
            </a:pPr>
            <a:r>
              <a:rPr lang="en-GB" dirty="0" err="1"/>
              <a:t>Reģionālas</a:t>
            </a:r>
            <a:r>
              <a:rPr lang="en-GB" dirty="0"/>
              <a:t> </a:t>
            </a:r>
            <a:r>
              <a:rPr lang="en-GB" dirty="0" err="1"/>
              <a:t>nozīmes</a:t>
            </a:r>
            <a:r>
              <a:rPr lang="en-GB" dirty="0"/>
              <a:t> </a:t>
            </a:r>
            <a:r>
              <a:rPr lang="en-GB" dirty="0" err="1"/>
              <a:t>projektus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Sadarbības</a:t>
            </a:r>
            <a:r>
              <a:rPr lang="en-GB" dirty="0"/>
              <a:t> </a:t>
            </a:r>
            <a:r>
              <a:rPr lang="en-GB" dirty="0" err="1"/>
              <a:t>projektus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B77CA-1B89-4DFE-91C4-A9EE37974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3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4DF668B-12AE-419E-8ABB-025D8772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/>
              <a:t>Darbosimies</a:t>
            </a:r>
            <a:r>
              <a:rPr lang="en-GB" dirty="0"/>
              <a:t> </a:t>
            </a:r>
            <a:r>
              <a:rPr lang="en-GB" dirty="0" err="1"/>
              <a:t>kopā</a:t>
            </a:r>
            <a:r>
              <a:rPr lang="en-GB" dirty="0"/>
              <a:t>, </a:t>
            </a:r>
            <a:r>
              <a:rPr lang="en-GB" dirty="0" err="1"/>
              <a:t>lai</a:t>
            </a:r>
            <a:r>
              <a:rPr lang="en-GB" dirty="0"/>
              <a:t> KPR </a:t>
            </a:r>
            <a:r>
              <a:rPr lang="en-GB" dirty="0" err="1"/>
              <a:t>Attīstības</a:t>
            </a:r>
            <a:r>
              <a:rPr lang="en-GB" dirty="0"/>
              <a:t> </a:t>
            </a:r>
            <a:r>
              <a:rPr lang="en-GB" dirty="0" err="1"/>
              <a:t>programma</a:t>
            </a:r>
            <a:r>
              <a:rPr lang="en-GB" dirty="0"/>
              <a:t> </a:t>
            </a:r>
            <a:r>
              <a:rPr lang="en-GB" dirty="0" err="1"/>
              <a:t>būtu</a:t>
            </a:r>
            <a:r>
              <a:rPr lang="en-GB" dirty="0"/>
              <a:t> </a:t>
            </a:r>
            <a:r>
              <a:rPr lang="en-GB" dirty="0" err="1"/>
              <a:t>patiešām</a:t>
            </a:r>
            <a:r>
              <a:rPr lang="en-GB" dirty="0"/>
              <a:t> labs </a:t>
            </a:r>
            <a:r>
              <a:rPr lang="en-GB" dirty="0" err="1"/>
              <a:t>pamats</a:t>
            </a:r>
            <a:r>
              <a:rPr lang="en-GB" dirty="0"/>
              <a:t> </a:t>
            </a:r>
            <a:r>
              <a:rPr lang="en-GB" dirty="0" err="1"/>
              <a:t>Kurzemes</a:t>
            </a:r>
            <a:r>
              <a:rPr lang="en-GB" dirty="0"/>
              <a:t> </a:t>
            </a:r>
            <a:r>
              <a:rPr lang="en-GB" dirty="0" err="1"/>
              <a:t>attīstībai</a:t>
            </a:r>
            <a:r>
              <a:rPr lang="en-GB" dirty="0"/>
              <a:t>!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PALDIES!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8C4A4BC-3133-4D71-86FC-84DC1D709A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55114"/>
            <a:ext cx="3685113" cy="156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4516</TotalTime>
  <Words>584</Words>
  <Application>Microsoft Office PowerPoint</Application>
  <PresentationFormat>Slaidrāde ekrānā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Office Theme</vt:lpstr>
      <vt:lpstr>Kurzemes plānošanas reģiona Attīstības programma 2021-2027 </vt:lpstr>
      <vt:lpstr>Tematiskās darba grupas</vt:lpstr>
      <vt:lpstr>PowerPoint prezentācija</vt:lpstr>
      <vt:lpstr>Laika grafiks 2020-2021 (vēlamais)</vt:lpstr>
      <vt:lpstr>Pilsētu funkcionālās teritorijas</vt:lpstr>
      <vt:lpstr>PowerPoint prezentācija</vt:lpstr>
      <vt:lpstr>Laika grafiks 2020-2021 (vēlamais)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Attīstības plānošanas dokumentos paredzēto aktivitāšu ieviešana</dc:title>
  <dc:creator>KPR</dc:creator>
  <cp:lastModifiedBy>Jusis</cp:lastModifiedBy>
  <cp:revision>149</cp:revision>
  <cp:lastPrinted>2017-01-10T11:12:01Z</cp:lastPrinted>
  <dcterms:created xsi:type="dcterms:W3CDTF">2016-12-01T09:31:42Z</dcterms:created>
  <dcterms:modified xsi:type="dcterms:W3CDTF">2020-11-04T08:56:26Z</dcterms:modified>
</cp:coreProperties>
</file>