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71" r:id="rId3"/>
    <p:sldId id="265" r:id="rId4"/>
    <p:sldId id="272" r:id="rId5"/>
    <p:sldId id="269" r:id="rId6"/>
    <p:sldId id="275" r:id="rId7"/>
    <p:sldId id="277" r:id="rId8"/>
    <p:sldId id="276" r:id="rId9"/>
    <p:sldId id="274" r:id="rId10"/>
    <p:sldId id="273" r:id="rId11"/>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600"/>
    <a:srgbClr val="3D3D3D"/>
    <a:srgbClr val="BF0000"/>
    <a:srgbClr val="424242"/>
    <a:srgbClr val="F7B513"/>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E1E4C3-2967-4DA3-85ED-FEFD02A05155}" v="93" dt="2021-02-22T08:22:33.3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6" d="100"/>
          <a:sy n="116" d="100"/>
        </p:scale>
        <p:origin x="3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lvceli-my.sharepoint.com/personal/liesma_lvceli_lv/Documents/(3)%20Lat-Lit/(7)%20citi%20nodevumi/Copy%20of%20EASYCROSSING%20sat.inte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lv-LV" sz="2000" dirty="0"/>
              <a:t>Gada vidējā diennakts intensitātes izmaiņas pa gadiem</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lineChart>
        <c:grouping val="standard"/>
        <c:varyColors val="0"/>
        <c:ser>
          <c:idx val="0"/>
          <c:order val="0"/>
          <c:tx>
            <c:strRef>
              <c:f>Sheet1!$B$4</c:f>
              <c:strCache>
                <c:ptCount val="1"/>
                <c:pt idx="0">
                  <c:v>P75 Jēkabpils - LR robeža (Nereta)</c:v>
                </c:pt>
              </c:strCache>
            </c:strRef>
          </c:tx>
          <c:spPr>
            <a:ln w="28575" cap="rnd">
              <a:solidFill>
                <a:schemeClr val="accent1"/>
              </a:solidFill>
              <a:round/>
            </a:ln>
            <a:effectLst/>
          </c:spPr>
          <c:marker>
            <c:symbol val="none"/>
          </c:marker>
          <c:cat>
            <c:strRef>
              <c:f>Sheet1!$C$3:$F$3</c:f>
              <c:strCache>
                <c:ptCount val="4"/>
                <c:pt idx="0">
                  <c:v>Iepriekšējie gadi</c:v>
                </c:pt>
                <c:pt idx="1">
                  <c:v>2018</c:v>
                </c:pt>
                <c:pt idx="2">
                  <c:v>2019</c:v>
                </c:pt>
                <c:pt idx="3">
                  <c:v>2020</c:v>
                </c:pt>
              </c:strCache>
            </c:strRef>
          </c:cat>
          <c:val>
            <c:numRef>
              <c:f>Sheet1!$C$4:$F$4</c:f>
              <c:numCache>
                <c:formatCode>General</c:formatCode>
                <c:ptCount val="4"/>
                <c:pt idx="0">
                  <c:v>93</c:v>
                </c:pt>
                <c:pt idx="1">
                  <c:v>228</c:v>
                </c:pt>
                <c:pt idx="2">
                  <c:v>349</c:v>
                </c:pt>
                <c:pt idx="3">
                  <c:v>294</c:v>
                </c:pt>
              </c:numCache>
            </c:numRef>
          </c:val>
          <c:smooth val="0"/>
          <c:extLst>
            <c:ext xmlns:c16="http://schemas.microsoft.com/office/drawing/2014/chart" uri="{C3380CC4-5D6E-409C-BE32-E72D297353CC}">
              <c16:uniqueId val="{00000000-D052-4454-8DD3-A92FC1B84718}"/>
            </c:ext>
          </c:extLst>
        </c:ser>
        <c:ser>
          <c:idx val="1"/>
          <c:order val="1"/>
          <c:tx>
            <c:strRef>
              <c:f>Sheet1!$B$5</c:f>
              <c:strCache>
                <c:ptCount val="1"/>
                <c:pt idx="0">
                  <c:v>V961 Nereta - Sleķi </c:v>
                </c:pt>
              </c:strCache>
            </c:strRef>
          </c:tx>
          <c:spPr>
            <a:ln w="28575" cap="rnd">
              <a:solidFill>
                <a:schemeClr val="accent2"/>
              </a:solidFill>
              <a:round/>
            </a:ln>
            <a:effectLst/>
          </c:spPr>
          <c:marker>
            <c:symbol val="none"/>
          </c:marker>
          <c:cat>
            <c:strRef>
              <c:f>Sheet1!$C$3:$F$3</c:f>
              <c:strCache>
                <c:ptCount val="4"/>
                <c:pt idx="0">
                  <c:v>Iepriekšējie gadi</c:v>
                </c:pt>
                <c:pt idx="1">
                  <c:v>2018</c:v>
                </c:pt>
                <c:pt idx="2">
                  <c:v>2019</c:v>
                </c:pt>
                <c:pt idx="3">
                  <c:v>2020</c:v>
                </c:pt>
              </c:strCache>
            </c:strRef>
          </c:cat>
          <c:val>
            <c:numRef>
              <c:f>Sheet1!$C$5:$F$5</c:f>
              <c:numCache>
                <c:formatCode>General</c:formatCode>
                <c:ptCount val="4"/>
                <c:pt idx="0">
                  <c:v>140</c:v>
                </c:pt>
                <c:pt idx="1">
                  <c:v>218</c:v>
                </c:pt>
                <c:pt idx="2">
                  <c:v>245</c:v>
                </c:pt>
                <c:pt idx="3">
                  <c:v>271</c:v>
                </c:pt>
              </c:numCache>
            </c:numRef>
          </c:val>
          <c:smooth val="0"/>
          <c:extLst>
            <c:ext xmlns:c16="http://schemas.microsoft.com/office/drawing/2014/chart" uri="{C3380CC4-5D6E-409C-BE32-E72D297353CC}">
              <c16:uniqueId val="{00000001-D052-4454-8DD3-A92FC1B84718}"/>
            </c:ext>
          </c:extLst>
        </c:ser>
        <c:ser>
          <c:idx val="2"/>
          <c:order val="2"/>
          <c:tx>
            <c:strRef>
              <c:f>Sheet1!$B$6</c:f>
              <c:strCache>
                <c:ptCount val="1"/>
                <c:pt idx="0">
                  <c:v>V1028 Bauska - Bērzi - Ādžūni - Lietuvas robeža</c:v>
                </c:pt>
              </c:strCache>
            </c:strRef>
          </c:tx>
          <c:spPr>
            <a:ln w="28575" cap="rnd">
              <a:solidFill>
                <a:schemeClr val="accent3"/>
              </a:solidFill>
              <a:round/>
            </a:ln>
            <a:effectLst/>
          </c:spPr>
          <c:marker>
            <c:symbol val="none"/>
          </c:marker>
          <c:cat>
            <c:strRef>
              <c:f>Sheet1!$C$3:$F$3</c:f>
              <c:strCache>
                <c:ptCount val="4"/>
                <c:pt idx="0">
                  <c:v>Iepriekšējie gadi</c:v>
                </c:pt>
                <c:pt idx="1">
                  <c:v>2018</c:v>
                </c:pt>
                <c:pt idx="2">
                  <c:v>2019</c:v>
                </c:pt>
                <c:pt idx="3">
                  <c:v>2020</c:v>
                </c:pt>
              </c:strCache>
            </c:strRef>
          </c:cat>
          <c:val>
            <c:numRef>
              <c:f>Sheet1!$C$6:$F$6</c:f>
              <c:numCache>
                <c:formatCode>General</c:formatCode>
                <c:ptCount val="4"/>
                <c:pt idx="0">
                  <c:v>1528</c:v>
                </c:pt>
                <c:pt idx="1">
                  <c:v>1382</c:v>
                </c:pt>
                <c:pt idx="2">
                  <c:v>1386</c:v>
                </c:pt>
                <c:pt idx="3">
                  <c:v>1501</c:v>
                </c:pt>
              </c:numCache>
            </c:numRef>
          </c:val>
          <c:smooth val="0"/>
          <c:extLst>
            <c:ext xmlns:c16="http://schemas.microsoft.com/office/drawing/2014/chart" uri="{C3380CC4-5D6E-409C-BE32-E72D297353CC}">
              <c16:uniqueId val="{00000002-D052-4454-8DD3-A92FC1B84718}"/>
            </c:ext>
          </c:extLst>
        </c:ser>
        <c:ser>
          <c:idx val="3"/>
          <c:order val="3"/>
          <c:tx>
            <c:strRef>
              <c:f>Sheet1!$B$7</c:f>
              <c:strCache>
                <c:ptCount val="1"/>
                <c:pt idx="0">
                  <c:v>P106 Ezere - Embūte – Grobiņa</c:v>
                </c:pt>
              </c:strCache>
            </c:strRef>
          </c:tx>
          <c:spPr>
            <a:ln w="28575" cap="rnd">
              <a:solidFill>
                <a:schemeClr val="accent4"/>
              </a:solidFill>
              <a:round/>
            </a:ln>
            <a:effectLst/>
          </c:spPr>
          <c:marker>
            <c:symbol val="none"/>
          </c:marker>
          <c:cat>
            <c:strRef>
              <c:f>Sheet1!$C$3:$F$3</c:f>
              <c:strCache>
                <c:ptCount val="4"/>
                <c:pt idx="0">
                  <c:v>Iepriekšējie gadi</c:v>
                </c:pt>
                <c:pt idx="1">
                  <c:v>2018</c:v>
                </c:pt>
                <c:pt idx="2">
                  <c:v>2019</c:v>
                </c:pt>
                <c:pt idx="3">
                  <c:v>2020</c:v>
                </c:pt>
              </c:strCache>
            </c:strRef>
          </c:cat>
          <c:val>
            <c:numRef>
              <c:f>Sheet1!$C$7:$F$7</c:f>
              <c:numCache>
                <c:formatCode>General</c:formatCode>
                <c:ptCount val="4"/>
                <c:pt idx="0">
                  <c:v>967</c:v>
                </c:pt>
                <c:pt idx="1">
                  <c:v>1223</c:v>
                </c:pt>
                <c:pt idx="2">
                  <c:v>1248</c:v>
                </c:pt>
                <c:pt idx="3">
                  <c:v>1125</c:v>
                </c:pt>
              </c:numCache>
            </c:numRef>
          </c:val>
          <c:smooth val="0"/>
          <c:extLst>
            <c:ext xmlns:c16="http://schemas.microsoft.com/office/drawing/2014/chart" uri="{C3380CC4-5D6E-409C-BE32-E72D297353CC}">
              <c16:uniqueId val="{00000003-D052-4454-8DD3-A92FC1B84718}"/>
            </c:ext>
          </c:extLst>
        </c:ser>
        <c:dLbls>
          <c:showLegendKey val="0"/>
          <c:showVal val="0"/>
          <c:showCatName val="0"/>
          <c:showSerName val="0"/>
          <c:showPercent val="0"/>
          <c:showBubbleSize val="0"/>
        </c:dLbls>
        <c:smooth val="0"/>
        <c:axId val="689376304"/>
        <c:axId val="689390408"/>
      </c:lineChart>
      <c:catAx>
        <c:axId val="68937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v-LV"/>
          </a:p>
        </c:txPr>
        <c:crossAx val="689390408"/>
        <c:crosses val="autoZero"/>
        <c:auto val="1"/>
        <c:lblAlgn val="ctr"/>
        <c:lblOffset val="100"/>
        <c:noMultiLvlLbl val="0"/>
      </c:catAx>
      <c:valAx>
        <c:axId val="689390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lv-LV"/>
                  <a:t>Transporta līdzekļi</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v-LV"/>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v-LV"/>
          </a:p>
        </c:txPr>
        <c:crossAx val="689376304"/>
        <c:crosses val="autoZero"/>
        <c:crossBetween val="between"/>
      </c:valAx>
      <c:spPr>
        <a:noFill/>
        <a:ln>
          <a:noFill/>
        </a:ln>
        <a:effectLst/>
      </c:spPr>
    </c:plotArea>
    <c:legend>
      <c:legendPos val="b"/>
      <c:layout>
        <c:manualLayout>
          <c:xMode val="edge"/>
          <c:yMode val="edge"/>
          <c:x val="0.1647904897592084"/>
          <c:y val="0.77131694114706439"/>
          <c:w val="0.73758273388397"/>
          <c:h val="0.214800844883930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bg>
      <p:bgPr>
        <a:solidFill>
          <a:srgbClr val="3D3D3D"/>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9193C8A-1DF7-4B7D-8F71-EF7BEDAE1BDF}"/>
              </a:ext>
            </a:extLst>
          </p:cNvPr>
          <p:cNvSpPr>
            <a:spLocks noGrp="1"/>
          </p:cNvSpPr>
          <p:nvPr>
            <p:ph type="ctrTitle"/>
          </p:nvPr>
        </p:nvSpPr>
        <p:spPr>
          <a:xfrm>
            <a:off x="716280" y="1122364"/>
            <a:ext cx="6431280" cy="2387600"/>
          </a:xfrm>
        </p:spPr>
        <p:txBody>
          <a:bodyPr anchor="t" anchorCtr="0"/>
          <a:lstStyle>
            <a:lvl1pPr algn="l">
              <a:defRPr sz="6000">
                <a:solidFill>
                  <a:srgbClr val="FFB600"/>
                </a:solidFill>
                <a:latin typeface="Montserrat Light" panose="00000400000000000000" pitchFamily="2" charset="0"/>
              </a:defRPr>
            </a:lvl1pPr>
          </a:lstStyle>
          <a:p>
            <a:r>
              <a:rPr lang="lv-LV" dirty="0"/>
              <a:t>Rediģēt šablona virsraksta stilu</a:t>
            </a:r>
          </a:p>
        </p:txBody>
      </p:sp>
      <p:sp>
        <p:nvSpPr>
          <p:cNvPr id="3" name="Apakšvirsraksts 2">
            <a:extLst>
              <a:ext uri="{FF2B5EF4-FFF2-40B4-BE49-F238E27FC236}">
                <a16:creationId xmlns:a16="http://schemas.microsoft.com/office/drawing/2014/main" id="{FED940DB-254D-4207-8212-13742C51E7FB}"/>
              </a:ext>
            </a:extLst>
          </p:cNvPr>
          <p:cNvSpPr>
            <a:spLocks noGrp="1"/>
          </p:cNvSpPr>
          <p:nvPr>
            <p:ph type="subTitle" idx="1"/>
          </p:nvPr>
        </p:nvSpPr>
        <p:spPr>
          <a:xfrm>
            <a:off x="716280" y="3602039"/>
            <a:ext cx="6431280" cy="1655762"/>
          </a:xfrm>
        </p:spPr>
        <p:txBody>
          <a:bodyPr/>
          <a:lstStyle>
            <a:lvl1pPr marL="0" indent="0" algn="l">
              <a:buNone/>
              <a:defRPr sz="2400">
                <a:solidFill>
                  <a:srgbClr val="FFB600"/>
                </a:solidFill>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Noklikšķiniet, lai rediģētu šablona apakšvirsraksta stilu</a:t>
            </a:r>
          </a:p>
        </p:txBody>
      </p:sp>
      <p:cxnSp>
        <p:nvCxnSpPr>
          <p:cNvPr id="8" name="Taisns savienotājs 7">
            <a:extLst>
              <a:ext uri="{FF2B5EF4-FFF2-40B4-BE49-F238E27FC236}">
                <a16:creationId xmlns:a16="http://schemas.microsoft.com/office/drawing/2014/main" id="{B2F15F20-04B6-4DAF-8BD7-BFE28CD1ED5B}"/>
              </a:ext>
            </a:extLst>
          </p:cNvPr>
          <p:cNvCxnSpPr/>
          <p:nvPr userDrawn="1"/>
        </p:nvCxnSpPr>
        <p:spPr>
          <a:xfrm>
            <a:off x="716280" y="548640"/>
            <a:ext cx="10637520" cy="0"/>
          </a:xfrm>
          <a:prstGeom prst="line">
            <a:avLst/>
          </a:prstGeom>
          <a:ln w="38100">
            <a:solidFill>
              <a:srgbClr val="FFB600"/>
            </a:solidFill>
          </a:ln>
        </p:spPr>
        <p:style>
          <a:lnRef idx="1">
            <a:schemeClr val="accent1"/>
          </a:lnRef>
          <a:fillRef idx="0">
            <a:schemeClr val="accent1"/>
          </a:fillRef>
          <a:effectRef idx="0">
            <a:schemeClr val="accent1"/>
          </a:effectRef>
          <a:fontRef idx="minor">
            <a:schemeClr val="tx1"/>
          </a:fontRef>
        </p:style>
      </p:cxnSp>
      <p:pic>
        <p:nvPicPr>
          <p:cNvPr id="9" name="Attēls 8">
            <a:extLst>
              <a:ext uri="{FF2B5EF4-FFF2-40B4-BE49-F238E27FC236}">
                <a16:creationId xmlns:a16="http://schemas.microsoft.com/office/drawing/2014/main" id="{E9880E97-307E-4027-8005-F5A16DAFD2DC}"/>
              </a:ext>
            </a:extLst>
          </p:cNvPr>
          <p:cNvPicPr>
            <a:picLocks noChangeAspect="1"/>
          </p:cNvPicPr>
          <p:nvPr userDrawn="1"/>
        </p:nvPicPr>
        <p:blipFill>
          <a:blip r:embed="rId2"/>
          <a:stretch>
            <a:fillRect/>
          </a:stretch>
        </p:blipFill>
        <p:spPr>
          <a:xfrm>
            <a:off x="716280" y="6145059"/>
            <a:ext cx="1974669" cy="381617"/>
          </a:xfrm>
          <a:prstGeom prst="rect">
            <a:avLst/>
          </a:prstGeom>
        </p:spPr>
      </p:pic>
      <p:cxnSp>
        <p:nvCxnSpPr>
          <p:cNvPr id="10" name="Taisns savienotājs 9">
            <a:extLst>
              <a:ext uri="{FF2B5EF4-FFF2-40B4-BE49-F238E27FC236}">
                <a16:creationId xmlns:a16="http://schemas.microsoft.com/office/drawing/2014/main" id="{25F0083B-BF05-4A1F-95D9-247F30737D5A}"/>
              </a:ext>
            </a:extLst>
          </p:cNvPr>
          <p:cNvCxnSpPr/>
          <p:nvPr userDrawn="1"/>
        </p:nvCxnSpPr>
        <p:spPr>
          <a:xfrm>
            <a:off x="716280" y="5834738"/>
            <a:ext cx="10637520" cy="0"/>
          </a:xfrm>
          <a:prstGeom prst="line">
            <a:avLst/>
          </a:prstGeom>
          <a:ln w="38100">
            <a:solidFill>
              <a:srgbClr val="FFB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3619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turs ar parakstu">
    <p:bg>
      <p:bgPr>
        <a:solidFill>
          <a:srgbClr val="3D3D3D"/>
        </a:solidFill>
        <a:effectLst/>
      </p:bgPr>
    </p:bg>
    <p:spTree>
      <p:nvGrpSpPr>
        <p:cNvPr id="1" name=""/>
        <p:cNvGrpSpPr/>
        <p:nvPr/>
      </p:nvGrpSpPr>
      <p:grpSpPr>
        <a:xfrm>
          <a:off x="0" y="0"/>
          <a:ext cx="0" cy="0"/>
          <a:chOff x="0" y="0"/>
          <a:chExt cx="0" cy="0"/>
        </a:xfrm>
      </p:grpSpPr>
      <p:cxnSp>
        <p:nvCxnSpPr>
          <p:cNvPr id="9" name="Taisns savienotājs 8">
            <a:extLst>
              <a:ext uri="{FF2B5EF4-FFF2-40B4-BE49-F238E27FC236}">
                <a16:creationId xmlns:a16="http://schemas.microsoft.com/office/drawing/2014/main" id="{EF915974-1A63-4A88-82B3-D6E956E97D6A}"/>
              </a:ext>
            </a:extLst>
          </p:cNvPr>
          <p:cNvCxnSpPr/>
          <p:nvPr userDrawn="1"/>
        </p:nvCxnSpPr>
        <p:spPr>
          <a:xfrm>
            <a:off x="716280" y="548640"/>
            <a:ext cx="10637520" cy="0"/>
          </a:xfrm>
          <a:prstGeom prst="line">
            <a:avLst/>
          </a:prstGeom>
          <a:ln w="38100">
            <a:solidFill>
              <a:srgbClr val="FFB600"/>
            </a:solidFill>
          </a:ln>
        </p:spPr>
        <p:style>
          <a:lnRef idx="1">
            <a:schemeClr val="accent1"/>
          </a:lnRef>
          <a:fillRef idx="0">
            <a:schemeClr val="accent1"/>
          </a:fillRef>
          <a:effectRef idx="0">
            <a:schemeClr val="accent1"/>
          </a:effectRef>
          <a:fontRef idx="minor">
            <a:schemeClr val="tx1"/>
          </a:fontRef>
        </p:style>
      </p:cxnSp>
      <p:sp>
        <p:nvSpPr>
          <p:cNvPr id="6" name="Virsraksts 1">
            <a:extLst>
              <a:ext uri="{FF2B5EF4-FFF2-40B4-BE49-F238E27FC236}">
                <a16:creationId xmlns:a16="http://schemas.microsoft.com/office/drawing/2014/main" id="{22C064BA-C36D-48A7-B5D1-BA0C0C1B6A16}"/>
              </a:ext>
            </a:extLst>
          </p:cNvPr>
          <p:cNvSpPr>
            <a:spLocks noGrp="1"/>
          </p:cNvSpPr>
          <p:nvPr>
            <p:ph type="ctrTitle"/>
          </p:nvPr>
        </p:nvSpPr>
        <p:spPr>
          <a:xfrm>
            <a:off x="716280" y="1122364"/>
            <a:ext cx="6431280" cy="2387600"/>
          </a:xfrm>
        </p:spPr>
        <p:txBody>
          <a:bodyPr anchor="t" anchorCtr="0"/>
          <a:lstStyle>
            <a:lvl1pPr algn="l">
              <a:defRPr sz="6000">
                <a:solidFill>
                  <a:srgbClr val="FFB600"/>
                </a:solidFill>
                <a:latin typeface="Montserrat Light" panose="00000400000000000000" pitchFamily="2" charset="0"/>
              </a:defRPr>
            </a:lvl1pPr>
          </a:lstStyle>
          <a:p>
            <a:r>
              <a:rPr lang="lv-LV" dirty="0"/>
              <a:t>Rediģēt šablona virsraksta stilu</a:t>
            </a:r>
          </a:p>
        </p:txBody>
      </p:sp>
      <p:pic>
        <p:nvPicPr>
          <p:cNvPr id="7" name="Attēls 6">
            <a:extLst>
              <a:ext uri="{FF2B5EF4-FFF2-40B4-BE49-F238E27FC236}">
                <a16:creationId xmlns:a16="http://schemas.microsoft.com/office/drawing/2014/main" id="{39A3B60E-FF82-4DE3-9726-C0422332D0C4}"/>
              </a:ext>
            </a:extLst>
          </p:cNvPr>
          <p:cNvPicPr>
            <a:picLocks noChangeAspect="1"/>
          </p:cNvPicPr>
          <p:nvPr userDrawn="1"/>
        </p:nvPicPr>
        <p:blipFill>
          <a:blip r:embed="rId2"/>
          <a:stretch>
            <a:fillRect/>
          </a:stretch>
        </p:blipFill>
        <p:spPr>
          <a:xfrm>
            <a:off x="716280" y="6145059"/>
            <a:ext cx="1974669" cy="381617"/>
          </a:xfrm>
          <a:prstGeom prst="rect">
            <a:avLst/>
          </a:prstGeom>
        </p:spPr>
      </p:pic>
      <p:cxnSp>
        <p:nvCxnSpPr>
          <p:cNvPr id="12" name="Taisns savienotājs 11">
            <a:extLst>
              <a:ext uri="{FF2B5EF4-FFF2-40B4-BE49-F238E27FC236}">
                <a16:creationId xmlns:a16="http://schemas.microsoft.com/office/drawing/2014/main" id="{089206ED-2352-4603-830F-57639D36C9AB}"/>
              </a:ext>
            </a:extLst>
          </p:cNvPr>
          <p:cNvCxnSpPr/>
          <p:nvPr userDrawn="1"/>
        </p:nvCxnSpPr>
        <p:spPr>
          <a:xfrm>
            <a:off x="716280" y="5834738"/>
            <a:ext cx="10637520" cy="0"/>
          </a:xfrm>
          <a:prstGeom prst="line">
            <a:avLst/>
          </a:prstGeom>
          <a:ln w="38100">
            <a:solidFill>
              <a:srgbClr val="FFB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739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ttēls ar parakstu">
    <p:spTree>
      <p:nvGrpSpPr>
        <p:cNvPr id="1" name=""/>
        <p:cNvGrpSpPr/>
        <p:nvPr/>
      </p:nvGrpSpPr>
      <p:grpSpPr>
        <a:xfrm>
          <a:off x="0" y="0"/>
          <a:ext cx="0" cy="0"/>
          <a:chOff x="0" y="0"/>
          <a:chExt cx="0" cy="0"/>
        </a:xfrm>
      </p:grpSpPr>
      <p:sp>
        <p:nvSpPr>
          <p:cNvPr id="3" name="Attēla vietturis 2">
            <a:extLst>
              <a:ext uri="{FF2B5EF4-FFF2-40B4-BE49-F238E27FC236}">
                <a16:creationId xmlns:a16="http://schemas.microsoft.com/office/drawing/2014/main" id="{3ED59629-7FF2-490E-9D50-21371B5060C3}"/>
              </a:ext>
            </a:extLst>
          </p:cNvPr>
          <p:cNvSpPr>
            <a:spLocks noGrp="1"/>
          </p:cNvSpPr>
          <p:nvPr>
            <p:ph type="pic" idx="1"/>
          </p:nvPr>
        </p:nvSpPr>
        <p:spPr>
          <a:xfrm>
            <a:off x="684000" y="987425"/>
            <a:ext cx="1096671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dirty="0"/>
          </a:p>
        </p:txBody>
      </p:sp>
      <p:sp>
        <p:nvSpPr>
          <p:cNvPr id="8" name="Virsraksts 1">
            <a:extLst>
              <a:ext uri="{FF2B5EF4-FFF2-40B4-BE49-F238E27FC236}">
                <a16:creationId xmlns:a16="http://schemas.microsoft.com/office/drawing/2014/main" id="{DD7FE0F1-AD32-4563-8E2A-CFD8F4BB33DE}"/>
              </a:ext>
            </a:extLst>
          </p:cNvPr>
          <p:cNvSpPr>
            <a:spLocks noGrp="1"/>
          </p:cNvSpPr>
          <p:nvPr>
            <p:ph type="title"/>
          </p:nvPr>
        </p:nvSpPr>
        <p:spPr>
          <a:xfrm>
            <a:off x="716400" y="242930"/>
            <a:ext cx="10515600" cy="1005840"/>
          </a:xfrm>
        </p:spPr>
        <p:txBody>
          <a:bodyPr>
            <a:normAutofit/>
          </a:bodyPr>
          <a:lstStyle>
            <a:lvl1pPr>
              <a:defRPr sz="2400">
                <a:solidFill>
                  <a:srgbClr val="3D3D3D"/>
                </a:solidFill>
                <a:latin typeface="Montserrat Medium" panose="00000600000000000000" pitchFamily="2" charset="0"/>
              </a:defRPr>
            </a:lvl1pPr>
          </a:lstStyle>
          <a:p>
            <a:r>
              <a:rPr lang="lv-LV" dirty="0"/>
              <a:t>Rediģēt šablona virsraksta stilu</a:t>
            </a:r>
          </a:p>
        </p:txBody>
      </p:sp>
      <p:pic>
        <p:nvPicPr>
          <p:cNvPr id="6" name="Attēls 5">
            <a:extLst>
              <a:ext uri="{FF2B5EF4-FFF2-40B4-BE49-F238E27FC236}">
                <a16:creationId xmlns:a16="http://schemas.microsoft.com/office/drawing/2014/main" id="{A31D4581-3F2E-4A0A-86F8-CE08CC1C09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4000" y="6297051"/>
            <a:ext cx="1573357" cy="318019"/>
          </a:xfrm>
          <a:prstGeom prst="rect">
            <a:avLst/>
          </a:prstGeom>
        </p:spPr>
      </p:pic>
    </p:spTree>
    <p:extLst>
      <p:ext uri="{BB962C8B-B14F-4D97-AF65-F5344CB8AC3E}">
        <p14:creationId xmlns:p14="http://schemas.microsoft.com/office/powerpoint/2010/main" val="1561938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rsraksts un vertikāls teksts">
    <p:spTree>
      <p:nvGrpSpPr>
        <p:cNvPr id="1" name=""/>
        <p:cNvGrpSpPr/>
        <p:nvPr/>
      </p:nvGrpSpPr>
      <p:grpSpPr>
        <a:xfrm>
          <a:off x="0" y="0"/>
          <a:ext cx="0" cy="0"/>
          <a:chOff x="0" y="0"/>
          <a:chExt cx="0" cy="0"/>
        </a:xfrm>
      </p:grpSpPr>
      <p:sp>
        <p:nvSpPr>
          <p:cNvPr id="9" name="Virsraksts 1">
            <a:extLst>
              <a:ext uri="{FF2B5EF4-FFF2-40B4-BE49-F238E27FC236}">
                <a16:creationId xmlns:a16="http://schemas.microsoft.com/office/drawing/2014/main" id="{3495CC58-58B5-46B0-B891-EC5642CB5E40}"/>
              </a:ext>
            </a:extLst>
          </p:cNvPr>
          <p:cNvSpPr>
            <a:spLocks noGrp="1"/>
          </p:cNvSpPr>
          <p:nvPr>
            <p:ph type="title"/>
          </p:nvPr>
        </p:nvSpPr>
        <p:spPr>
          <a:xfrm>
            <a:off x="716400" y="567583"/>
            <a:ext cx="4312920" cy="1977598"/>
          </a:xfrm>
        </p:spPr>
        <p:txBody>
          <a:bodyPr>
            <a:normAutofit/>
          </a:bodyPr>
          <a:lstStyle>
            <a:lvl1pPr>
              <a:defRPr sz="4000">
                <a:solidFill>
                  <a:srgbClr val="3D3D3D"/>
                </a:solidFill>
                <a:latin typeface="Montserrat" panose="00000500000000000000" pitchFamily="2" charset="0"/>
              </a:defRPr>
            </a:lvl1pPr>
          </a:lstStyle>
          <a:p>
            <a:r>
              <a:rPr lang="lv-LV" dirty="0"/>
              <a:t>Rediģēt šablona virsraksta stilu</a:t>
            </a:r>
          </a:p>
        </p:txBody>
      </p:sp>
      <p:sp>
        <p:nvSpPr>
          <p:cNvPr id="10" name="Attēla vietturis 2">
            <a:extLst>
              <a:ext uri="{FF2B5EF4-FFF2-40B4-BE49-F238E27FC236}">
                <a16:creationId xmlns:a16="http://schemas.microsoft.com/office/drawing/2014/main" id="{7028787A-FD8C-47B7-ADC3-6FF89B9E2195}"/>
              </a:ext>
            </a:extLst>
          </p:cNvPr>
          <p:cNvSpPr>
            <a:spLocks noGrp="1"/>
          </p:cNvSpPr>
          <p:nvPr>
            <p:ph type="pic" idx="1"/>
          </p:nvPr>
        </p:nvSpPr>
        <p:spPr>
          <a:xfrm>
            <a:off x="6096000" y="567583"/>
            <a:ext cx="5562600" cy="59246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11" name="Satura vietturis 2">
            <a:extLst>
              <a:ext uri="{FF2B5EF4-FFF2-40B4-BE49-F238E27FC236}">
                <a16:creationId xmlns:a16="http://schemas.microsoft.com/office/drawing/2014/main" id="{F147173D-7C5A-4D55-89DC-8182FE2C4BBE}"/>
              </a:ext>
            </a:extLst>
          </p:cNvPr>
          <p:cNvSpPr>
            <a:spLocks noGrp="1"/>
          </p:cNvSpPr>
          <p:nvPr>
            <p:ph idx="10"/>
          </p:nvPr>
        </p:nvSpPr>
        <p:spPr>
          <a:xfrm>
            <a:off x="838199" y="4051313"/>
            <a:ext cx="2209799" cy="1188085"/>
          </a:xfrm>
        </p:spPr>
        <p:txBody>
          <a:bodyPr/>
          <a:lstStyle>
            <a:lvl1pPr marL="0" indent="0">
              <a:buNone/>
              <a:defRPr sz="2000">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a:p>
            <a:pPr lvl="1"/>
            <a:r>
              <a:rPr lang="lv-LV" dirty="0"/>
              <a:t>Otrais līmenis</a:t>
            </a:r>
          </a:p>
        </p:txBody>
      </p:sp>
      <p:cxnSp>
        <p:nvCxnSpPr>
          <p:cNvPr id="12" name="Taisns savienotājs 11">
            <a:extLst>
              <a:ext uri="{FF2B5EF4-FFF2-40B4-BE49-F238E27FC236}">
                <a16:creationId xmlns:a16="http://schemas.microsoft.com/office/drawing/2014/main" id="{3D97E04A-7DB9-405D-AC2E-8154C5768653}"/>
              </a:ext>
            </a:extLst>
          </p:cNvPr>
          <p:cNvCxnSpPr>
            <a:cxnSpLocks/>
          </p:cNvCxnSpPr>
          <p:nvPr userDrawn="1"/>
        </p:nvCxnSpPr>
        <p:spPr>
          <a:xfrm>
            <a:off x="838199" y="3747464"/>
            <a:ext cx="4312920" cy="0"/>
          </a:xfrm>
          <a:prstGeom prst="line">
            <a:avLst/>
          </a:prstGeom>
          <a:ln w="12700">
            <a:solidFill>
              <a:srgbClr val="FFB600"/>
            </a:solidFill>
          </a:ln>
        </p:spPr>
        <p:style>
          <a:lnRef idx="1">
            <a:schemeClr val="accent1"/>
          </a:lnRef>
          <a:fillRef idx="0">
            <a:schemeClr val="accent1"/>
          </a:fillRef>
          <a:effectRef idx="0">
            <a:schemeClr val="accent1"/>
          </a:effectRef>
          <a:fontRef idx="minor">
            <a:schemeClr val="tx1"/>
          </a:fontRef>
        </p:style>
      </p:cxnSp>
      <p:sp>
        <p:nvSpPr>
          <p:cNvPr id="14" name="Satura vietturis 2">
            <a:extLst>
              <a:ext uri="{FF2B5EF4-FFF2-40B4-BE49-F238E27FC236}">
                <a16:creationId xmlns:a16="http://schemas.microsoft.com/office/drawing/2014/main" id="{9156A035-B5D6-4AA4-9FCD-F6A0B2DA969D}"/>
              </a:ext>
            </a:extLst>
          </p:cNvPr>
          <p:cNvSpPr>
            <a:spLocks noGrp="1"/>
          </p:cNvSpPr>
          <p:nvPr>
            <p:ph idx="11"/>
          </p:nvPr>
        </p:nvSpPr>
        <p:spPr>
          <a:xfrm>
            <a:off x="3215639" y="4057822"/>
            <a:ext cx="2209799" cy="1181571"/>
          </a:xfrm>
        </p:spPr>
        <p:txBody>
          <a:bodyPr/>
          <a:lstStyle>
            <a:lvl1pPr marL="0" indent="0">
              <a:buNone/>
              <a:defRPr sz="2000">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a:p>
            <a:pPr lvl="1"/>
            <a:r>
              <a:rPr lang="lv-LV" dirty="0"/>
              <a:t>Otrais līmenis</a:t>
            </a:r>
          </a:p>
        </p:txBody>
      </p:sp>
      <p:pic>
        <p:nvPicPr>
          <p:cNvPr id="13" name="Attēls 12">
            <a:extLst>
              <a:ext uri="{FF2B5EF4-FFF2-40B4-BE49-F238E27FC236}">
                <a16:creationId xmlns:a16="http://schemas.microsoft.com/office/drawing/2014/main" id="{F8E1A3FA-F1D6-4BCC-A5EA-C4FB805776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4000" y="6297051"/>
            <a:ext cx="1573357" cy="318019"/>
          </a:xfrm>
          <a:prstGeom prst="rect">
            <a:avLst/>
          </a:prstGeom>
        </p:spPr>
      </p:pic>
    </p:spTree>
    <p:extLst>
      <p:ext uri="{BB962C8B-B14F-4D97-AF65-F5344CB8AC3E}">
        <p14:creationId xmlns:p14="http://schemas.microsoft.com/office/powerpoint/2010/main" val="1093909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irsraksts un vertikāls teksts">
    <p:spTree>
      <p:nvGrpSpPr>
        <p:cNvPr id="1" name=""/>
        <p:cNvGrpSpPr/>
        <p:nvPr/>
      </p:nvGrpSpPr>
      <p:grpSpPr>
        <a:xfrm>
          <a:off x="0" y="0"/>
          <a:ext cx="0" cy="0"/>
          <a:chOff x="0" y="0"/>
          <a:chExt cx="0" cy="0"/>
        </a:xfrm>
      </p:grpSpPr>
      <p:sp>
        <p:nvSpPr>
          <p:cNvPr id="9" name="Virsraksts 1">
            <a:extLst>
              <a:ext uri="{FF2B5EF4-FFF2-40B4-BE49-F238E27FC236}">
                <a16:creationId xmlns:a16="http://schemas.microsoft.com/office/drawing/2014/main" id="{3495CC58-58B5-46B0-B891-EC5642CB5E40}"/>
              </a:ext>
            </a:extLst>
          </p:cNvPr>
          <p:cNvSpPr>
            <a:spLocks noGrp="1"/>
          </p:cNvSpPr>
          <p:nvPr>
            <p:ph type="title"/>
          </p:nvPr>
        </p:nvSpPr>
        <p:spPr>
          <a:xfrm>
            <a:off x="716400" y="567583"/>
            <a:ext cx="4312920" cy="1977598"/>
          </a:xfrm>
        </p:spPr>
        <p:txBody>
          <a:bodyPr>
            <a:normAutofit/>
          </a:bodyPr>
          <a:lstStyle>
            <a:lvl1pPr>
              <a:defRPr sz="4000">
                <a:solidFill>
                  <a:srgbClr val="3D3D3D"/>
                </a:solidFill>
                <a:latin typeface="Montserrat" panose="00000500000000000000" pitchFamily="2" charset="0"/>
              </a:defRPr>
            </a:lvl1pPr>
          </a:lstStyle>
          <a:p>
            <a:r>
              <a:rPr lang="lv-LV" dirty="0"/>
              <a:t>Rediģēt šablona virsraksta stilu</a:t>
            </a:r>
          </a:p>
        </p:txBody>
      </p:sp>
      <p:sp>
        <p:nvSpPr>
          <p:cNvPr id="10" name="Attēla vietturis 2">
            <a:extLst>
              <a:ext uri="{FF2B5EF4-FFF2-40B4-BE49-F238E27FC236}">
                <a16:creationId xmlns:a16="http://schemas.microsoft.com/office/drawing/2014/main" id="{7028787A-FD8C-47B7-ADC3-6FF89B9E2195}"/>
              </a:ext>
            </a:extLst>
          </p:cNvPr>
          <p:cNvSpPr>
            <a:spLocks noGrp="1"/>
          </p:cNvSpPr>
          <p:nvPr>
            <p:ph type="pic" idx="1"/>
          </p:nvPr>
        </p:nvSpPr>
        <p:spPr>
          <a:xfrm>
            <a:off x="6096000" y="567583"/>
            <a:ext cx="5562600" cy="59246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11" name="Satura vietturis 2">
            <a:extLst>
              <a:ext uri="{FF2B5EF4-FFF2-40B4-BE49-F238E27FC236}">
                <a16:creationId xmlns:a16="http://schemas.microsoft.com/office/drawing/2014/main" id="{F147173D-7C5A-4D55-89DC-8182FE2C4BBE}"/>
              </a:ext>
            </a:extLst>
          </p:cNvPr>
          <p:cNvSpPr>
            <a:spLocks noGrp="1"/>
          </p:cNvSpPr>
          <p:nvPr>
            <p:ph idx="10"/>
          </p:nvPr>
        </p:nvSpPr>
        <p:spPr>
          <a:xfrm>
            <a:off x="1278401" y="2885078"/>
            <a:ext cx="1906233" cy="1188085"/>
          </a:xfrm>
        </p:spPr>
        <p:txBody>
          <a:bodyPr>
            <a:normAutofit/>
          </a:bodyPr>
          <a:lstStyle>
            <a:lvl1pPr marL="0" indent="0">
              <a:buNone/>
              <a:defRPr sz="1800">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p:txBody>
      </p:sp>
      <p:pic>
        <p:nvPicPr>
          <p:cNvPr id="13" name="Attēls 12">
            <a:extLst>
              <a:ext uri="{FF2B5EF4-FFF2-40B4-BE49-F238E27FC236}">
                <a16:creationId xmlns:a16="http://schemas.microsoft.com/office/drawing/2014/main" id="{F8E1A3FA-F1D6-4BCC-A5EA-C4FB805776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4000" y="6297051"/>
            <a:ext cx="1573357" cy="318019"/>
          </a:xfrm>
          <a:prstGeom prst="rect">
            <a:avLst/>
          </a:prstGeom>
        </p:spPr>
      </p:pic>
      <p:sp>
        <p:nvSpPr>
          <p:cNvPr id="2" name="Ovāls 1">
            <a:extLst>
              <a:ext uri="{FF2B5EF4-FFF2-40B4-BE49-F238E27FC236}">
                <a16:creationId xmlns:a16="http://schemas.microsoft.com/office/drawing/2014/main" id="{63FE6A8D-52C0-49D4-A466-09C98F977A32}"/>
              </a:ext>
            </a:extLst>
          </p:cNvPr>
          <p:cNvSpPr/>
          <p:nvPr userDrawn="1"/>
        </p:nvSpPr>
        <p:spPr>
          <a:xfrm>
            <a:off x="716400" y="2932386"/>
            <a:ext cx="318019" cy="318019"/>
          </a:xfrm>
          <a:prstGeom prst="ellipse">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Ovāls 14">
            <a:extLst>
              <a:ext uri="{FF2B5EF4-FFF2-40B4-BE49-F238E27FC236}">
                <a16:creationId xmlns:a16="http://schemas.microsoft.com/office/drawing/2014/main" id="{A4025FCF-3B43-4B75-A446-BE1200F32345}"/>
              </a:ext>
            </a:extLst>
          </p:cNvPr>
          <p:cNvSpPr/>
          <p:nvPr userDrawn="1"/>
        </p:nvSpPr>
        <p:spPr>
          <a:xfrm>
            <a:off x="716400" y="3429000"/>
            <a:ext cx="318019" cy="318019"/>
          </a:xfrm>
          <a:prstGeom prst="ellipse">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Satura vietturis 2">
            <a:extLst>
              <a:ext uri="{FF2B5EF4-FFF2-40B4-BE49-F238E27FC236}">
                <a16:creationId xmlns:a16="http://schemas.microsoft.com/office/drawing/2014/main" id="{D740782B-B019-480F-9280-7AA01C8BAB91}"/>
              </a:ext>
            </a:extLst>
          </p:cNvPr>
          <p:cNvSpPr>
            <a:spLocks noGrp="1"/>
          </p:cNvSpPr>
          <p:nvPr>
            <p:ph idx="12"/>
          </p:nvPr>
        </p:nvSpPr>
        <p:spPr>
          <a:xfrm>
            <a:off x="1278401" y="3439082"/>
            <a:ext cx="1906233" cy="1188085"/>
          </a:xfrm>
        </p:spPr>
        <p:txBody>
          <a:bodyPr>
            <a:normAutofit/>
          </a:bodyPr>
          <a:lstStyle>
            <a:lvl1pPr marL="0" indent="0">
              <a:buNone/>
              <a:defRPr sz="1800">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p:txBody>
      </p:sp>
      <p:sp>
        <p:nvSpPr>
          <p:cNvPr id="17" name="Ovāls 16">
            <a:extLst>
              <a:ext uri="{FF2B5EF4-FFF2-40B4-BE49-F238E27FC236}">
                <a16:creationId xmlns:a16="http://schemas.microsoft.com/office/drawing/2014/main" id="{4B0306A1-4536-40A9-873A-6E4BEB90A29A}"/>
              </a:ext>
            </a:extLst>
          </p:cNvPr>
          <p:cNvSpPr/>
          <p:nvPr userDrawn="1"/>
        </p:nvSpPr>
        <p:spPr>
          <a:xfrm>
            <a:off x="3269606" y="2932386"/>
            <a:ext cx="318019" cy="318019"/>
          </a:xfrm>
          <a:prstGeom prst="ellipse">
            <a:avLst/>
          </a:prstGeom>
          <a:solidFill>
            <a:srgbClr val="F7B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Ovāls 17">
            <a:extLst>
              <a:ext uri="{FF2B5EF4-FFF2-40B4-BE49-F238E27FC236}">
                <a16:creationId xmlns:a16="http://schemas.microsoft.com/office/drawing/2014/main" id="{1B6BE106-FE38-456B-914E-801CDC745E2A}"/>
              </a:ext>
            </a:extLst>
          </p:cNvPr>
          <p:cNvSpPr/>
          <p:nvPr userDrawn="1"/>
        </p:nvSpPr>
        <p:spPr>
          <a:xfrm>
            <a:off x="3269606" y="3429000"/>
            <a:ext cx="318019" cy="318019"/>
          </a:xfrm>
          <a:prstGeom prst="ellipse">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Satura vietturis 2">
            <a:extLst>
              <a:ext uri="{FF2B5EF4-FFF2-40B4-BE49-F238E27FC236}">
                <a16:creationId xmlns:a16="http://schemas.microsoft.com/office/drawing/2014/main" id="{52009BD3-6B11-4F26-AD67-36B176895549}"/>
              </a:ext>
            </a:extLst>
          </p:cNvPr>
          <p:cNvSpPr>
            <a:spLocks noGrp="1"/>
          </p:cNvSpPr>
          <p:nvPr>
            <p:ph idx="13"/>
          </p:nvPr>
        </p:nvSpPr>
        <p:spPr>
          <a:xfrm>
            <a:off x="3786776" y="2885078"/>
            <a:ext cx="1906233" cy="1188085"/>
          </a:xfrm>
        </p:spPr>
        <p:txBody>
          <a:bodyPr>
            <a:normAutofit/>
          </a:bodyPr>
          <a:lstStyle>
            <a:lvl1pPr marL="0" indent="0">
              <a:buNone/>
              <a:defRPr sz="1800">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p:txBody>
      </p:sp>
      <p:sp>
        <p:nvSpPr>
          <p:cNvPr id="20" name="Satura vietturis 2">
            <a:extLst>
              <a:ext uri="{FF2B5EF4-FFF2-40B4-BE49-F238E27FC236}">
                <a16:creationId xmlns:a16="http://schemas.microsoft.com/office/drawing/2014/main" id="{A0B6A8A8-E9AB-454C-98D1-F56DDC88629A}"/>
              </a:ext>
            </a:extLst>
          </p:cNvPr>
          <p:cNvSpPr>
            <a:spLocks noGrp="1"/>
          </p:cNvSpPr>
          <p:nvPr>
            <p:ph idx="14"/>
          </p:nvPr>
        </p:nvSpPr>
        <p:spPr>
          <a:xfrm>
            <a:off x="3786776" y="3439082"/>
            <a:ext cx="1906233" cy="1188085"/>
          </a:xfrm>
        </p:spPr>
        <p:txBody>
          <a:bodyPr>
            <a:normAutofit/>
          </a:bodyPr>
          <a:lstStyle>
            <a:lvl1pPr marL="0" indent="0">
              <a:buNone/>
              <a:defRPr sz="1800">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p:txBody>
      </p:sp>
    </p:spTree>
    <p:extLst>
      <p:ext uri="{BB962C8B-B14F-4D97-AF65-F5344CB8AC3E}">
        <p14:creationId xmlns:p14="http://schemas.microsoft.com/office/powerpoint/2010/main" val="68384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kāls virsraksts un teksts">
    <p:bg>
      <p:bgPr>
        <a:solidFill>
          <a:srgbClr val="FFB600"/>
        </a:solidFill>
        <a:effectLst/>
      </p:bgPr>
    </p:bg>
    <p:spTree>
      <p:nvGrpSpPr>
        <p:cNvPr id="1" name=""/>
        <p:cNvGrpSpPr/>
        <p:nvPr/>
      </p:nvGrpSpPr>
      <p:grpSpPr>
        <a:xfrm>
          <a:off x="0" y="0"/>
          <a:ext cx="0" cy="0"/>
          <a:chOff x="0" y="0"/>
          <a:chExt cx="0" cy="0"/>
        </a:xfrm>
      </p:grpSpPr>
      <p:sp>
        <p:nvSpPr>
          <p:cNvPr id="10" name="Virsraksts 1">
            <a:extLst>
              <a:ext uri="{FF2B5EF4-FFF2-40B4-BE49-F238E27FC236}">
                <a16:creationId xmlns:a16="http://schemas.microsoft.com/office/drawing/2014/main" id="{F908333D-4328-401A-9BD3-327C4AE017DD}"/>
              </a:ext>
            </a:extLst>
          </p:cNvPr>
          <p:cNvSpPr txBox="1">
            <a:spLocks/>
          </p:cNvSpPr>
          <p:nvPr userDrawn="1"/>
        </p:nvSpPr>
        <p:spPr>
          <a:xfrm>
            <a:off x="838198" y="2346009"/>
            <a:ext cx="10668000" cy="68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3D3D3D"/>
                </a:solidFill>
                <a:latin typeface="Montserrat" panose="00000500000000000000" pitchFamily="2" charset="0"/>
                <a:ea typeface="+mj-ea"/>
                <a:cs typeface="+mj-cs"/>
              </a:defRPr>
            </a:lvl1pPr>
          </a:lstStyle>
          <a:p>
            <a:pPr algn="ctr"/>
            <a:r>
              <a:rPr lang="lv-LV" sz="2800" dirty="0"/>
              <a:t>Rediģēt šablona virsraksta stilu</a:t>
            </a:r>
          </a:p>
        </p:txBody>
      </p:sp>
      <p:cxnSp>
        <p:nvCxnSpPr>
          <p:cNvPr id="11" name="Taisns savienotājs 10">
            <a:extLst>
              <a:ext uri="{FF2B5EF4-FFF2-40B4-BE49-F238E27FC236}">
                <a16:creationId xmlns:a16="http://schemas.microsoft.com/office/drawing/2014/main" id="{DBE7D3E3-F090-42BF-97DD-C3F889D7C2D7}"/>
              </a:ext>
            </a:extLst>
          </p:cNvPr>
          <p:cNvCxnSpPr>
            <a:cxnSpLocks/>
          </p:cNvCxnSpPr>
          <p:nvPr userDrawn="1"/>
        </p:nvCxnSpPr>
        <p:spPr>
          <a:xfrm>
            <a:off x="228600" y="3566160"/>
            <a:ext cx="4267200" cy="0"/>
          </a:xfrm>
          <a:prstGeom prst="line">
            <a:avLst/>
          </a:prstGeom>
          <a:ln w="12700">
            <a:solidFill>
              <a:srgbClr val="3D3D3D"/>
            </a:solidFill>
          </a:ln>
        </p:spPr>
        <p:style>
          <a:lnRef idx="1">
            <a:schemeClr val="accent1"/>
          </a:lnRef>
          <a:fillRef idx="0">
            <a:schemeClr val="accent1"/>
          </a:fillRef>
          <a:effectRef idx="0">
            <a:schemeClr val="accent1"/>
          </a:effectRef>
          <a:fontRef idx="minor">
            <a:schemeClr val="tx1"/>
          </a:fontRef>
        </p:style>
      </p:cxnSp>
      <p:cxnSp>
        <p:nvCxnSpPr>
          <p:cNvPr id="13" name="Taisns savienotājs 12">
            <a:extLst>
              <a:ext uri="{FF2B5EF4-FFF2-40B4-BE49-F238E27FC236}">
                <a16:creationId xmlns:a16="http://schemas.microsoft.com/office/drawing/2014/main" id="{FD1619CD-1B40-43C7-AFB7-2CDDC07121EF}"/>
              </a:ext>
            </a:extLst>
          </p:cNvPr>
          <p:cNvCxnSpPr>
            <a:cxnSpLocks/>
          </p:cNvCxnSpPr>
          <p:nvPr userDrawn="1"/>
        </p:nvCxnSpPr>
        <p:spPr>
          <a:xfrm>
            <a:off x="7650480" y="3566160"/>
            <a:ext cx="4267200" cy="0"/>
          </a:xfrm>
          <a:prstGeom prst="line">
            <a:avLst/>
          </a:prstGeom>
          <a:ln w="12700">
            <a:solidFill>
              <a:srgbClr val="3D3D3D"/>
            </a:solidFill>
          </a:ln>
        </p:spPr>
        <p:style>
          <a:lnRef idx="1">
            <a:schemeClr val="accent1"/>
          </a:lnRef>
          <a:fillRef idx="0">
            <a:schemeClr val="accent1"/>
          </a:fillRef>
          <a:effectRef idx="0">
            <a:schemeClr val="accent1"/>
          </a:effectRef>
          <a:fontRef idx="minor">
            <a:schemeClr val="tx1"/>
          </a:fontRef>
        </p:style>
      </p:cxnSp>
      <p:sp>
        <p:nvSpPr>
          <p:cNvPr id="14" name="Virsraksts 1">
            <a:extLst>
              <a:ext uri="{FF2B5EF4-FFF2-40B4-BE49-F238E27FC236}">
                <a16:creationId xmlns:a16="http://schemas.microsoft.com/office/drawing/2014/main" id="{E082407C-6553-4F0A-B53D-E6496323B1D0}"/>
              </a:ext>
            </a:extLst>
          </p:cNvPr>
          <p:cNvSpPr txBox="1">
            <a:spLocks/>
          </p:cNvSpPr>
          <p:nvPr userDrawn="1"/>
        </p:nvSpPr>
        <p:spPr>
          <a:xfrm>
            <a:off x="4541518" y="3222784"/>
            <a:ext cx="3108962" cy="68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3D3D3D"/>
                </a:solidFill>
                <a:latin typeface="Montserrat" panose="00000500000000000000" pitchFamily="2" charset="0"/>
                <a:ea typeface="+mj-ea"/>
                <a:cs typeface="+mj-cs"/>
              </a:defRPr>
            </a:lvl1pPr>
          </a:lstStyle>
          <a:p>
            <a:pPr algn="ctr"/>
            <a:r>
              <a:rPr lang="lv-LV" sz="2000" dirty="0"/>
              <a:t>Rediģēt šablona virsraksta stilu</a:t>
            </a:r>
          </a:p>
        </p:txBody>
      </p:sp>
      <p:sp>
        <p:nvSpPr>
          <p:cNvPr id="15" name="Virsraksts 1">
            <a:extLst>
              <a:ext uri="{FF2B5EF4-FFF2-40B4-BE49-F238E27FC236}">
                <a16:creationId xmlns:a16="http://schemas.microsoft.com/office/drawing/2014/main" id="{66CBB3C3-AE50-4A87-8FE3-A2AD282D078A}"/>
              </a:ext>
            </a:extLst>
          </p:cNvPr>
          <p:cNvSpPr txBox="1">
            <a:spLocks/>
          </p:cNvSpPr>
          <p:nvPr userDrawn="1"/>
        </p:nvSpPr>
        <p:spPr>
          <a:xfrm>
            <a:off x="990599" y="1172845"/>
            <a:ext cx="106680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rgbClr val="3D3D3D"/>
                </a:solidFill>
                <a:latin typeface="Montserrat" panose="00000500000000000000" pitchFamily="2" charset="0"/>
                <a:ea typeface="+mj-ea"/>
                <a:cs typeface="+mj-cs"/>
              </a:defRPr>
            </a:lvl1pPr>
          </a:lstStyle>
          <a:p>
            <a:r>
              <a:rPr lang="lv-LV" sz="7200" dirty="0"/>
              <a:t>Rediģēt šablona virsraksta stilu</a:t>
            </a:r>
          </a:p>
        </p:txBody>
      </p:sp>
      <p:sp>
        <p:nvSpPr>
          <p:cNvPr id="17" name="Virsraksts 1">
            <a:extLst>
              <a:ext uri="{FF2B5EF4-FFF2-40B4-BE49-F238E27FC236}">
                <a16:creationId xmlns:a16="http://schemas.microsoft.com/office/drawing/2014/main" id="{82C9CFDB-B312-42B0-BD49-ED436EC4605E}"/>
              </a:ext>
            </a:extLst>
          </p:cNvPr>
          <p:cNvSpPr txBox="1">
            <a:spLocks/>
          </p:cNvSpPr>
          <p:nvPr userDrawn="1"/>
        </p:nvSpPr>
        <p:spPr>
          <a:xfrm>
            <a:off x="838198" y="5431000"/>
            <a:ext cx="10668000" cy="686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3D3D3D"/>
                </a:solidFill>
                <a:latin typeface="Montserrat" panose="00000500000000000000" pitchFamily="2" charset="0"/>
                <a:ea typeface="+mj-ea"/>
                <a:cs typeface="+mj-cs"/>
              </a:defRPr>
            </a:lvl1pPr>
          </a:lstStyle>
          <a:p>
            <a:pPr algn="ctr"/>
            <a:r>
              <a:rPr lang="lv-LV" sz="2800" dirty="0"/>
              <a:t>Rediģēt šablona virsraksta stilu</a:t>
            </a:r>
          </a:p>
        </p:txBody>
      </p:sp>
      <p:sp>
        <p:nvSpPr>
          <p:cNvPr id="18" name="Virsraksts 1">
            <a:extLst>
              <a:ext uri="{FF2B5EF4-FFF2-40B4-BE49-F238E27FC236}">
                <a16:creationId xmlns:a16="http://schemas.microsoft.com/office/drawing/2014/main" id="{E66907CA-4430-4392-87C4-D2B696C6B2FD}"/>
              </a:ext>
            </a:extLst>
          </p:cNvPr>
          <p:cNvSpPr txBox="1">
            <a:spLocks/>
          </p:cNvSpPr>
          <p:nvPr userDrawn="1"/>
        </p:nvSpPr>
        <p:spPr>
          <a:xfrm>
            <a:off x="990599" y="4257836"/>
            <a:ext cx="106680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rgbClr val="3D3D3D"/>
                </a:solidFill>
                <a:latin typeface="Montserrat" panose="00000500000000000000" pitchFamily="2" charset="0"/>
                <a:ea typeface="+mj-ea"/>
                <a:cs typeface="+mj-cs"/>
              </a:defRPr>
            </a:lvl1pPr>
          </a:lstStyle>
          <a:p>
            <a:r>
              <a:rPr lang="lv-LV" sz="7200" dirty="0"/>
              <a:t>Rediģēt šablona virsraksta stilu</a:t>
            </a:r>
          </a:p>
        </p:txBody>
      </p:sp>
      <p:pic>
        <p:nvPicPr>
          <p:cNvPr id="12" name="Attēls 11">
            <a:extLst>
              <a:ext uri="{FF2B5EF4-FFF2-40B4-BE49-F238E27FC236}">
                <a16:creationId xmlns:a16="http://schemas.microsoft.com/office/drawing/2014/main" id="{A31A3BA4-3137-4E9F-9B98-8046F733F0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2000" y="6257109"/>
            <a:ext cx="1573357" cy="318019"/>
          </a:xfrm>
          <a:prstGeom prst="rect">
            <a:avLst/>
          </a:prstGeom>
        </p:spPr>
      </p:pic>
    </p:spTree>
    <p:extLst>
      <p:ext uri="{BB962C8B-B14F-4D97-AF65-F5344CB8AC3E}">
        <p14:creationId xmlns:p14="http://schemas.microsoft.com/office/powerpoint/2010/main" val="358205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Virsraksta slaids">
    <p:bg>
      <p:bgPr>
        <a:solidFill>
          <a:srgbClr val="F7B513"/>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9193C8A-1DF7-4B7D-8F71-EF7BEDAE1BDF}"/>
              </a:ext>
            </a:extLst>
          </p:cNvPr>
          <p:cNvSpPr>
            <a:spLocks noGrp="1"/>
          </p:cNvSpPr>
          <p:nvPr>
            <p:ph type="ctrTitle"/>
          </p:nvPr>
        </p:nvSpPr>
        <p:spPr>
          <a:xfrm>
            <a:off x="716280" y="1122364"/>
            <a:ext cx="6431280" cy="2387600"/>
          </a:xfrm>
        </p:spPr>
        <p:txBody>
          <a:bodyPr anchor="t" anchorCtr="0"/>
          <a:lstStyle>
            <a:lvl1pPr algn="l">
              <a:defRPr sz="6000">
                <a:solidFill>
                  <a:srgbClr val="424242"/>
                </a:solidFill>
                <a:latin typeface="Montserrat Light" panose="00000400000000000000" pitchFamily="2" charset="0"/>
              </a:defRPr>
            </a:lvl1pPr>
          </a:lstStyle>
          <a:p>
            <a:r>
              <a:rPr lang="lv-LV" dirty="0"/>
              <a:t>Rediģēt šablona virsraksta stilu</a:t>
            </a:r>
          </a:p>
        </p:txBody>
      </p:sp>
      <p:sp>
        <p:nvSpPr>
          <p:cNvPr id="3" name="Apakšvirsraksts 2">
            <a:extLst>
              <a:ext uri="{FF2B5EF4-FFF2-40B4-BE49-F238E27FC236}">
                <a16:creationId xmlns:a16="http://schemas.microsoft.com/office/drawing/2014/main" id="{FED940DB-254D-4207-8212-13742C51E7FB}"/>
              </a:ext>
            </a:extLst>
          </p:cNvPr>
          <p:cNvSpPr>
            <a:spLocks noGrp="1"/>
          </p:cNvSpPr>
          <p:nvPr>
            <p:ph type="subTitle" idx="1"/>
          </p:nvPr>
        </p:nvSpPr>
        <p:spPr>
          <a:xfrm>
            <a:off x="716280" y="3602039"/>
            <a:ext cx="6431280" cy="1655762"/>
          </a:xfrm>
        </p:spPr>
        <p:txBody>
          <a:bodyPr/>
          <a:lstStyle>
            <a:lvl1pPr marL="0" indent="0" algn="l">
              <a:buNone/>
              <a:defRPr sz="2400">
                <a:solidFill>
                  <a:srgbClr val="424242"/>
                </a:solidFill>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Noklikšķiniet, lai rediģētu šablona apakšvirsraksta stilu</a:t>
            </a:r>
          </a:p>
        </p:txBody>
      </p:sp>
      <p:cxnSp>
        <p:nvCxnSpPr>
          <p:cNvPr id="8" name="Taisns savienotājs 7">
            <a:extLst>
              <a:ext uri="{FF2B5EF4-FFF2-40B4-BE49-F238E27FC236}">
                <a16:creationId xmlns:a16="http://schemas.microsoft.com/office/drawing/2014/main" id="{B2F15F20-04B6-4DAF-8BD7-BFE28CD1ED5B}"/>
              </a:ext>
            </a:extLst>
          </p:cNvPr>
          <p:cNvCxnSpPr/>
          <p:nvPr userDrawn="1"/>
        </p:nvCxnSpPr>
        <p:spPr>
          <a:xfrm>
            <a:off x="716280" y="548640"/>
            <a:ext cx="10637520" cy="0"/>
          </a:xfrm>
          <a:prstGeom prst="line">
            <a:avLst/>
          </a:prstGeom>
          <a:ln w="38100">
            <a:solidFill>
              <a:srgbClr val="424242"/>
            </a:solidFill>
          </a:ln>
        </p:spPr>
        <p:style>
          <a:lnRef idx="1">
            <a:schemeClr val="accent1"/>
          </a:lnRef>
          <a:fillRef idx="0">
            <a:schemeClr val="accent1"/>
          </a:fillRef>
          <a:effectRef idx="0">
            <a:schemeClr val="accent1"/>
          </a:effectRef>
          <a:fontRef idx="minor">
            <a:schemeClr val="tx1"/>
          </a:fontRef>
        </p:style>
      </p:cxnSp>
      <p:pic>
        <p:nvPicPr>
          <p:cNvPr id="9" name="Attēls 8">
            <a:extLst>
              <a:ext uri="{FF2B5EF4-FFF2-40B4-BE49-F238E27FC236}">
                <a16:creationId xmlns:a16="http://schemas.microsoft.com/office/drawing/2014/main" id="{E9880E97-307E-4027-8005-F5A16DAFD2DC}"/>
              </a:ext>
            </a:extLst>
          </p:cNvPr>
          <p:cNvPicPr>
            <a:picLocks noChangeAspect="1"/>
          </p:cNvPicPr>
          <p:nvPr userDrawn="1"/>
        </p:nvPicPr>
        <p:blipFill>
          <a:blip r:embed="rId2"/>
          <a:stretch>
            <a:fillRect/>
          </a:stretch>
        </p:blipFill>
        <p:spPr>
          <a:xfrm>
            <a:off x="716280" y="6145059"/>
            <a:ext cx="1974669" cy="381617"/>
          </a:xfrm>
          <a:prstGeom prst="rect">
            <a:avLst/>
          </a:prstGeom>
        </p:spPr>
      </p:pic>
      <p:cxnSp>
        <p:nvCxnSpPr>
          <p:cNvPr id="10" name="Taisns savienotājs 9">
            <a:extLst>
              <a:ext uri="{FF2B5EF4-FFF2-40B4-BE49-F238E27FC236}">
                <a16:creationId xmlns:a16="http://schemas.microsoft.com/office/drawing/2014/main" id="{25F0083B-BF05-4A1F-95D9-247F30737D5A}"/>
              </a:ext>
            </a:extLst>
          </p:cNvPr>
          <p:cNvCxnSpPr/>
          <p:nvPr userDrawn="1"/>
        </p:nvCxnSpPr>
        <p:spPr>
          <a:xfrm>
            <a:off x="716280" y="5834738"/>
            <a:ext cx="10637520" cy="0"/>
          </a:xfrm>
          <a:prstGeom prst="line">
            <a:avLst/>
          </a:prstGeom>
          <a:ln w="38100">
            <a:solidFill>
              <a:srgbClr val="424242"/>
            </a:solidFill>
          </a:ln>
        </p:spPr>
        <p:style>
          <a:lnRef idx="1">
            <a:schemeClr val="accent1"/>
          </a:lnRef>
          <a:fillRef idx="0">
            <a:schemeClr val="accent1"/>
          </a:fillRef>
          <a:effectRef idx="0">
            <a:schemeClr val="accent1"/>
          </a:effectRef>
          <a:fontRef idx="minor">
            <a:schemeClr val="tx1"/>
          </a:fontRef>
        </p:style>
      </p:cxnSp>
      <p:pic>
        <p:nvPicPr>
          <p:cNvPr id="7" name="Attēls 6">
            <a:extLst>
              <a:ext uri="{FF2B5EF4-FFF2-40B4-BE49-F238E27FC236}">
                <a16:creationId xmlns:a16="http://schemas.microsoft.com/office/drawing/2014/main" id="{41CD6399-CFA4-4478-8F23-F12F9A20AEA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400" y="6128719"/>
            <a:ext cx="1974549" cy="399111"/>
          </a:xfrm>
          <a:prstGeom prst="rect">
            <a:avLst/>
          </a:prstGeom>
        </p:spPr>
      </p:pic>
    </p:spTree>
    <p:extLst>
      <p:ext uri="{BB962C8B-B14F-4D97-AF65-F5344CB8AC3E}">
        <p14:creationId xmlns:p14="http://schemas.microsoft.com/office/powerpoint/2010/main" val="3135691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Virsraksta slaids">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9193C8A-1DF7-4B7D-8F71-EF7BEDAE1BDF}"/>
              </a:ext>
            </a:extLst>
          </p:cNvPr>
          <p:cNvSpPr>
            <a:spLocks noGrp="1"/>
          </p:cNvSpPr>
          <p:nvPr>
            <p:ph type="ctrTitle"/>
          </p:nvPr>
        </p:nvSpPr>
        <p:spPr>
          <a:xfrm>
            <a:off x="716280" y="1122364"/>
            <a:ext cx="6431280" cy="2387600"/>
          </a:xfrm>
        </p:spPr>
        <p:txBody>
          <a:bodyPr anchor="t" anchorCtr="0"/>
          <a:lstStyle>
            <a:lvl1pPr algn="l">
              <a:defRPr sz="6000">
                <a:solidFill>
                  <a:srgbClr val="424242"/>
                </a:solidFill>
                <a:latin typeface="Montserrat Light" panose="00000400000000000000" pitchFamily="2" charset="0"/>
              </a:defRPr>
            </a:lvl1pPr>
          </a:lstStyle>
          <a:p>
            <a:r>
              <a:rPr lang="lv-LV" dirty="0"/>
              <a:t>Rediģēt šablona virsraksta stilu</a:t>
            </a:r>
          </a:p>
        </p:txBody>
      </p:sp>
      <p:sp>
        <p:nvSpPr>
          <p:cNvPr id="3" name="Apakšvirsraksts 2">
            <a:extLst>
              <a:ext uri="{FF2B5EF4-FFF2-40B4-BE49-F238E27FC236}">
                <a16:creationId xmlns:a16="http://schemas.microsoft.com/office/drawing/2014/main" id="{FED940DB-254D-4207-8212-13742C51E7FB}"/>
              </a:ext>
            </a:extLst>
          </p:cNvPr>
          <p:cNvSpPr>
            <a:spLocks noGrp="1"/>
          </p:cNvSpPr>
          <p:nvPr>
            <p:ph type="subTitle" idx="1"/>
          </p:nvPr>
        </p:nvSpPr>
        <p:spPr>
          <a:xfrm>
            <a:off x="716280" y="3602039"/>
            <a:ext cx="6431280" cy="1655762"/>
          </a:xfrm>
        </p:spPr>
        <p:txBody>
          <a:bodyPr/>
          <a:lstStyle>
            <a:lvl1pPr marL="0" indent="0" algn="l">
              <a:buNone/>
              <a:defRPr sz="2400">
                <a:solidFill>
                  <a:srgbClr val="424242"/>
                </a:solidFill>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Noklikšķiniet, lai rediģētu šablona apakšvirsraksta stilu</a:t>
            </a:r>
          </a:p>
        </p:txBody>
      </p:sp>
      <p:cxnSp>
        <p:nvCxnSpPr>
          <p:cNvPr id="8" name="Taisns savienotājs 7">
            <a:extLst>
              <a:ext uri="{FF2B5EF4-FFF2-40B4-BE49-F238E27FC236}">
                <a16:creationId xmlns:a16="http://schemas.microsoft.com/office/drawing/2014/main" id="{B2F15F20-04B6-4DAF-8BD7-BFE28CD1ED5B}"/>
              </a:ext>
            </a:extLst>
          </p:cNvPr>
          <p:cNvCxnSpPr/>
          <p:nvPr userDrawn="1"/>
        </p:nvCxnSpPr>
        <p:spPr>
          <a:xfrm>
            <a:off x="716280" y="548640"/>
            <a:ext cx="10637520" cy="0"/>
          </a:xfrm>
          <a:prstGeom prst="line">
            <a:avLst/>
          </a:prstGeom>
          <a:ln w="38100">
            <a:solidFill>
              <a:srgbClr val="FFB600"/>
            </a:solidFill>
          </a:ln>
        </p:spPr>
        <p:style>
          <a:lnRef idx="1">
            <a:schemeClr val="accent1"/>
          </a:lnRef>
          <a:fillRef idx="0">
            <a:schemeClr val="accent1"/>
          </a:fillRef>
          <a:effectRef idx="0">
            <a:schemeClr val="accent1"/>
          </a:effectRef>
          <a:fontRef idx="minor">
            <a:schemeClr val="tx1"/>
          </a:fontRef>
        </p:style>
      </p:cxnSp>
      <p:cxnSp>
        <p:nvCxnSpPr>
          <p:cNvPr id="10" name="Taisns savienotājs 9">
            <a:extLst>
              <a:ext uri="{FF2B5EF4-FFF2-40B4-BE49-F238E27FC236}">
                <a16:creationId xmlns:a16="http://schemas.microsoft.com/office/drawing/2014/main" id="{25F0083B-BF05-4A1F-95D9-247F30737D5A}"/>
              </a:ext>
            </a:extLst>
          </p:cNvPr>
          <p:cNvCxnSpPr/>
          <p:nvPr userDrawn="1"/>
        </p:nvCxnSpPr>
        <p:spPr>
          <a:xfrm>
            <a:off x="716280" y="5834738"/>
            <a:ext cx="10637520" cy="0"/>
          </a:xfrm>
          <a:prstGeom prst="line">
            <a:avLst/>
          </a:prstGeom>
          <a:ln w="38100">
            <a:solidFill>
              <a:srgbClr val="FFB600"/>
            </a:solidFill>
          </a:ln>
        </p:spPr>
        <p:style>
          <a:lnRef idx="1">
            <a:schemeClr val="accent1"/>
          </a:lnRef>
          <a:fillRef idx="0">
            <a:schemeClr val="accent1"/>
          </a:fillRef>
          <a:effectRef idx="0">
            <a:schemeClr val="accent1"/>
          </a:effectRef>
          <a:fontRef idx="minor">
            <a:schemeClr val="tx1"/>
          </a:fontRef>
        </p:style>
      </p:cxnSp>
      <p:pic>
        <p:nvPicPr>
          <p:cNvPr id="11" name="Attēls 10">
            <a:extLst>
              <a:ext uri="{FF2B5EF4-FFF2-40B4-BE49-F238E27FC236}">
                <a16:creationId xmlns:a16="http://schemas.microsoft.com/office/drawing/2014/main" id="{8DC890F8-D819-40AF-96C8-A0B66D47F1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6400" y="6128719"/>
            <a:ext cx="1974549" cy="399111"/>
          </a:xfrm>
          <a:prstGeom prst="rect">
            <a:avLst/>
          </a:prstGeom>
        </p:spPr>
      </p:pic>
    </p:spTree>
    <p:extLst>
      <p:ext uri="{BB962C8B-B14F-4D97-AF65-F5344CB8AC3E}">
        <p14:creationId xmlns:p14="http://schemas.microsoft.com/office/powerpoint/2010/main" val="2853785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714A06A-A2A0-4F4F-A413-7CE97FA28C65}"/>
              </a:ext>
            </a:extLst>
          </p:cNvPr>
          <p:cNvSpPr>
            <a:spLocks noGrp="1"/>
          </p:cNvSpPr>
          <p:nvPr>
            <p:ph type="title"/>
          </p:nvPr>
        </p:nvSpPr>
        <p:spPr>
          <a:xfrm>
            <a:off x="716400" y="560293"/>
            <a:ext cx="4937760" cy="1325563"/>
          </a:xfrm>
        </p:spPr>
        <p:txBody>
          <a:bodyPr/>
          <a:lstStyle>
            <a:lvl1pPr>
              <a:defRPr>
                <a:solidFill>
                  <a:srgbClr val="3D3D3D"/>
                </a:solidFill>
                <a:latin typeface="Montserrat" panose="00000500000000000000" pitchFamily="2" charset="0"/>
              </a:defRPr>
            </a:lvl1pPr>
          </a:lstStyle>
          <a:p>
            <a:r>
              <a:rPr lang="lv-LV" dirty="0"/>
              <a:t>Rediģēt šablona virsraksta stilu</a:t>
            </a:r>
          </a:p>
        </p:txBody>
      </p:sp>
      <p:sp>
        <p:nvSpPr>
          <p:cNvPr id="3" name="Satura vietturis 2">
            <a:extLst>
              <a:ext uri="{FF2B5EF4-FFF2-40B4-BE49-F238E27FC236}">
                <a16:creationId xmlns:a16="http://schemas.microsoft.com/office/drawing/2014/main" id="{0DDD205D-31D1-42F7-84FB-D223350DD56E}"/>
              </a:ext>
            </a:extLst>
          </p:cNvPr>
          <p:cNvSpPr>
            <a:spLocks noGrp="1"/>
          </p:cNvSpPr>
          <p:nvPr>
            <p:ph idx="1"/>
          </p:nvPr>
        </p:nvSpPr>
        <p:spPr>
          <a:xfrm>
            <a:off x="6112150" y="994652"/>
            <a:ext cx="5364480" cy="1631632"/>
          </a:xfrm>
        </p:spPr>
        <p:txBody>
          <a:bodyPr/>
          <a:lstStyle>
            <a:lvl1pPr marL="0" indent="0">
              <a:buNone/>
              <a:defRPr>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a:p>
            <a:pPr lvl="1"/>
            <a:r>
              <a:rPr lang="lv-LV" dirty="0"/>
              <a:t>Otrais līmenis</a:t>
            </a:r>
          </a:p>
          <a:p>
            <a:pPr lvl="1"/>
            <a:r>
              <a:rPr lang="lv-LV" dirty="0"/>
              <a:t>Otrais</a:t>
            </a:r>
          </a:p>
        </p:txBody>
      </p:sp>
      <p:cxnSp>
        <p:nvCxnSpPr>
          <p:cNvPr id="10" name="Taisns savienotājs 9">
            <a:extLst>
              <a:ext uri="{FF2B5EF4-FFF2-40B4-BE49-F238E27FC236}">
                <a16:creationId xmlns:a16="http://schemas.microsoft.com/office/drawing/2014/main" id="{79429EA1-B773-478F-9AC1-A16BD7AB208D}"/>
              </a:ext>
            </a:extLst>
          </p:cNvPr>
          <p:cNvCxnSpPr/>
          <p:nvPr userDrawn="1"/>
        </p:nvCxnSpPr>
        <p:spPr>
          <a:xfrm>
            <a:off x="6112150" y="690803"/>
            <a:ext cx="5364480" cy="0"/>
          </a:xfrm>
          <a:prstGeom prst="line">
            <a:avLst/>
          </a:prstGeom>
          <a:ln w="12700">
            <a:solidFill>
              <a:srgbClr val="FFB600"/>
            </a:solidFill>
          </a:ln>
        </p:spPr>
        <p:style>
          <a:lnRef idx="1">
            <a:schemeClr val="accent1"/>
          </a:lnRef>
          <a:fillRef idx="0">
            <a:schemeClr val="accent1"/>
          </a:fillRef>
          <a:effectRef idx="0">
            <a:schemeClr val="accent1"/>
          </a:effectRef>
          <a:fontRef idx="minor">
            <a:schemeClr val="tx1"/>
          </a:fontRef>
        </p:style>
      </p:cxnSp>
      <p:cxnSp>
        <p:nvCxnSpPr>
          <p:cNvPr id="11" name="Taisns savienotājs 10">
            <a:extLst>
              <a:ext uri="{FF2B5EF4-FFF2-40B4-BE49-F238E27FC236}">
                <a16:creationId xmlns:a16="http://schemas.microsoft.com/office/drawing/2014/main" id="{C61E95A4-0614-43CD-9001-52CA2E242CF0}"/>
              </a:ext>
            </a:extLst>
          </p:cNvPr>
          <p:cNvCxnSpPr/>
          <p:nvPr userDrawn="1"/>
        </p:nvCxnSpPr>
        <p:spPr>
          <a:xfrm>
            <a:off x="6112150" y="3235883"/>
            <a:ext cx="5364480" cy="0"/>
          </a:xfrm>
          <a:prstGeom prst="line">
            <a:avLst/>
          </a:prstGeom>
          <a:ln w="12700">
            <a:solidFill>
              <a:srgbClr val="FFB600"/>
            </a:solidFill>
          </a:ln>
        </p:spPr>
        <p:style>
          <a:lnRef idx="1">
            <a:schemeClr val="accent1"/>
          </a:lnRef>
          <a:fillRef idx="0">
            <a:schemeClr val="accent1"/>
          </a:fillRef>
          <a:effectRef idx="0">
            <a:schemeClr val="accent1"/>
          </a:effectRef>
          <a:fontRef idx="minor">
            <a:schemeClr val="tx1"/>
          </a:fontRef>
        </p:style>
      </p:cxnSp>
      <p:sp>
        <p:nvSpPr>
          <p:cNvPr id="12" name="Satura vietturis 2">
            <a:extLst>
              <a:ext uri="{FF2B5EF4-FFF2-40B4-BE49-F238E27FC236}">
                <a16:creationId xmlns:a16="http://schemas.microsoft.com/office/drawing/2014/main" id="{72E219BE-6AA8-4A77-94F3-847E554B2079}"/>
              </a:ext>
            </a:extLst>
          </p:cNvPr>
          <p:cNvSpPr>
            <a:spLocks noGrp="1"/>
          </p:cNvSpPr>
          <p:nvPr>
            <p:ph idx="13"/>
          </p:nvPr>
        </p:nvSpPr>
        <p:spPr>
          <a:xfrm>
            <a:off x="6112150" y="3632282"/>
            <a:ext cx="5364480" cy="1631632"/>
          </a:xfrm>
        </p:spPr>
        <p:txBody>
          <a:bodyPr/>
          <a:lstStyle>
            <a:lvl1pPr marL="0" indent="0">
              <a:buNone/>
              <a:defRPr>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a:p>
            <a:pPr lvl="1"/>
            <a:r>
              <a:rPr lang="lv-LV" dirty="0"/>
              <a:t>Otrais līmenis</a:t>
            </a:r>
          </a:p>
        </p:txBody>
      </p:sp>
      <p:pic>
        <p:nvPicPr>
          <p:cNvPr id="9" name="Attēls 8">
            <a:extLst>
              <a:ext uri="{FF2B5EF4-FFF2-40B4-BE49-F238E27FC236}">
                <a16:creationId xmlns:a16="http://schemas.microsoft.com/office/drawing/2014/main" id="{9A9F0AD2-5F1B-4FD7-869F-6EF9DD7E198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000" y="6257109"/>
            <a:ext cx="1573357" cy="318019"/>
          </a:xfrm>
          <a:prstGeom prst="rect">
            <a:avLst/>
          </a:prstGeom>
        </p:spPr>
      </p:pic>
    </p:spTree>
    <p:extLst>
      <p:ext uri="{BB962C8B-B14F-4D97-AF65-F5344CB8AC3E}">
        <p14:creationId xmlns:p14="http://schemas.microsoft.com/office/powerpoint/2010/main" val="2100851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daļas galvene">
    <p:bg>
      <p:bgPr>
        <a:solidFill>
          <a:srgbClr val="FFB600"/>
        </a:solidFill>
        <a:effectLst/>
      </p:bgPr>
    </p:bg>
    <p:spTree>
      <p:nvGrpSpPr>
        <p:cNvPr id="1" name=""/>
        <p:cNvGrpSpPr/>
        <p:nvPr/>
      </p:nvGrpSpPr>
      <p:grpSpPr>
        <a:xfrm>
          <a:off x="0" y="0"/>
          <a:ext cx="0" cy="0"/>
          <a:chOff x="0" y="0"/>
          <a:chExt cx="0" cy="0"/>
        </a:xfrm>
      </p:grpSpPr>
      <p:sp>
        <p:nvSpPr>
          <p:cNvPr id="9" name="Virsraksts 1">
            <a:extLst>
              <a:ext uri="{FF2B5EF4-FFF2-40B4-BE49-F238E27FC236}">
                <a16:creationId xmlns:a16="http://schemas.microsoft.com/office/drawing/2014/main" id="{1CFD5011-583D-4ABF-A9D8-461C2202E854}"/>
              </a:ext>
            </a:extLst>
          </p:cNvPr>
          <p:cNvSpPr>
            <a:spLocks noGrp="1"/>
          </p:cNvSpPr>
          <p:nvPr>
            <p:ph type="title"/>
          </p:nvPr>
        </p:nvSpPr>
        <p:spPr>
          <a:xfrm>
            <a:off x="716400" y="560287"/>
            <a:ext cx="4937760" cy="1325563"/>
          </a:xfrm>
        </p:spPr>
        <p:txBody>
          <a:bodyPr/>
          <a:lstStyle>
            <a:lvl1pPr>
              <a:defRPr>
                <a:solidFill>
                  <a:srgbClr val="3D3D3D"/>
                </a:solidFill>
                <a:latin typeface="Montserrat" panose="00000500000000000000" pitchFamily="2" charset="0"/>
              </a:defRPr>
            </a:lvl1pPr>
          </a:lstStyle>
          <a:p>
            <a:r>
              <a:rPr lang="lv-LV" dirty="0"/>
              <a:t>Rediģēt šablona virsraksta stilu</a:t>
            </a:r>
          </a:p>
        </p:txBody>
      </p:sp>
      <p:sp>
        <p:nvSpPr>
          <p:cNvPr id="10" name="Satura vietturis 2">
            <a:extLst>
              <a:ext uri="{FF2B5EF4-FFF2-40B4-BE49-F238E27FC236}">
                <a16:creationId xmlns:a16="http://schemas.microsoft.com/office/drawing/2014/main" id="{BD642CC4-52B3-4F3E-821F-EB5DC2830688}"/>
              </a:ext>
            </a:extLst>
          </p:cNvPr>
          <p:cNvSpPr>
            <a:spLocks noGrp="1"/>
          </p:cNvSpPr>
          <p:nvPr>
            <p:ph idx="1"/>
          </p:nvPr>
        </p:nvSpPr>
        <p:spPr>
          <a:xfrm>
            <a:off x="6098498" y="994647"/>
            <a:ext cx="5364480" cy="1631632"/>
          </a:xfrm>
        </p:spPr>
        <p:txBody>
          <a:bodyPr/>
          <a:lstStyle>
            <a:lvl1pPr marL="0" indent="0">
              <a:buNone/>
              <a:defRPr>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a:p>
            <a:pPr lvl="1"/>
            <a:r>
              <a:rPr lang="lv-LV" dirty="0"/>
              <a:t>Otrais līmenis</a:t>
            </a:r>
          </a:p>
          <a:p>
            <a:pPr lvl="1"/>
            <a:r>
              <a:rPr lang="lv-LV" dirty="0"/>
              <a:t>Otrais</a:t>
            </a:r>
          </a:p>
          <a:p>
            <a:pPr lvl="1"/>
            <a:endParaRPr lang="lv-LV" dirty="0"/>
          </a:p>
        </p:txBody>
      </p:sp>
      <p:cxnSp>
        <p:nvCxnSpPr>
          <p:cNvPr id="11" name="Taisns savienotājs 10">
            <a:extLst>
              <a:ext uri="{FF2B5EF4-FFF2-40B4-BE49-F238E27FC236}">
                <a16:creationId xmlns:a16="http://schemas.microsoft.com/office/drawing/2014/main" id="{3969A5FA-8917-4A86-AAA9-DDF8F363C6C7}"/>
              </a:ext>
            </a:extLst>
          </p:cNvPr>
          <p:cNvCxnSpPr/>
          <p:nvPr userDrawn="1"/>
        </p:nvCxnSpPr>
        <p:spPr>
          <a:xfrm>
            <a:off x="6098498" y="690798"/>
            <a:ext cx="5364480" cy="0"/>
          </a:xfrm>
          <a:prstGeom prst="line">
            <a:avLst/>
          </a:prstGeom>
          <a:ln w="12700">
            <a:solidFill>
              <a:srgbClr val="3D3D3D"/>
            </a:solidFill>
          </a:ln>
        </p:spPr>
        <p:style>
          <a:lnRef idx="1">
            <a:schemeClr val="accent1"/>
          </a:lnRef>
          <a:fillRef idx="0">
            <a:schemeClr val="accent1"/>
          </a:fillRef>
          <a:effectRef idx="0">
            <a:schemeClr val="accent1"/>
          </a:effectRef>
          <a:fontRef idx="minor">
            <a:schemeClr val="tx1"/>
          </a:fontRef>
        </p:style>
      </p:cxnSp>
      <p:cxnSp>
        <p:nvCxnSpPr>
          <p:cNvPr id="12" name="Taisns savienotājs 11">
            <a:extLst>
              <a:ext uri="{FF2B5EF4-FFF2-40B4-BE49-F238E27FC236}">
                <a16:creationId xmlns:a16="http://schemas.microsoft.com/office/drawing/2014/main" id="{5D67151C-9BEF-4EE0-BF0D-4CA7482433CD}"/>
              </a:ext>
            </a:extLst>
          </p:cNvPr>
          <p:cNvCxnSpPr/>
          <p:nvPr userDrawn="1"/>
        </p:nvCxnSpPr>
        <p:spPr>
          <a:xfrm>
            <a:off x="6098498" y="3235878"/>
            <a:ext cx="5364480" cy="0"/>
          </a:xfrm>
          <a:prstGeom prst="line">
            <a:avLst/>
          </a:prstGeom>
          <a:ln w="12700">
            <a:solidFill>
              <a:srgbClr val="3D3D3D"/>
            </a:solidFill>
          </a:ln>
        </p:spPr>
        <p:style>
          <a:lnRef idx="1">
            <a:schemeClr val="accent1"/>
          </a:lnRef>
          <a:fillRef idx="0">
            <a:schemeClr val="accent1"/>
          </a:fillRef>
          <a:effectRef idx="0">
            <a:schemeClr val="accent1"/>
          </a:effectRef>
          <a:fontRef idx="minor">
            <a:schemeClr val="tx1"/>
          </a:fontRef>
        </p:style>
      </p:cxnSp>
      <p:sp>
        <p:nvSpPr>
          <p:cNvPr id="13" name="Satura vietturis 2">
            <a:extLst>
              <a:ext uri="{FF2B5EF4-FFF2-40B4-BE49-F238E27FC236}">
                <a16:creationId xmlns:a16="http://schemas.microsoft.com/office/drawing/2014/main" id="{B4A00E77-9705-4853-9B25-817A0D66892F}"/>
              </a:ext>
            </a:extLst>
          </p:cNvPr>
          <p:cNvSpPr>
            <a:spLocks noGrp="1"/>
          </p:cNvSpPr>
          <p:nvPr>
            <p:ph idx="13"/>
          </p:nvPr>
        </p:nvSpPr>
        <p:spPr>
          <a:xfrm>
            <a:off x="6098498" y="3632277"/>
            <a:ext cx="5364480" cy="1631632"/>
          </a:xfrm>
        </p:spPr>
        <p:txBody>
          <a:bodyPr/>
          <a:lstStyle>
            <a:lvl1pPr marL="0" indent="0">
              <a:buNone/>
              <a:defRPr>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a:p>
            <a:pPr lvl="1"/>
            <a:r>
              <a:rPr lang="lv-LV" dirty="0"/>
              <a:t>Otrais līmenis</a:t>
            </a:r>
          </a:p>
        </p:txBody>
      </p:sp>
      <p:pic>
        <p:nvPicPr>
          <p:cNvPr id="14" name="Attēls 13">
            <a:extLst>
              <a:ext uri="{FF2B5EF4-FFF2-40B4-BE49-F238E27FC236}">
                <a16:creationId xmlns:a16="http://schemas.microsoft.com/office/drawing/2014/main" id="{D9797F99-BFD5-4C35-810F-8A0A8635A7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000" y="6257109"/>
            <a:ext cx="1573357" cy="318019"/>
          </a:xfrm>
          <a:prstGeom prst="rect">
            <a:avLst/>
          </a:prstGeom>
        </p:spPr>
      </p:pic>
    </p:spTree>
    <p:extLst>
      <p:ext uri="{BB962C8B-B14F-4D97-AF65-F5344CB8AC3E}">
        <p14:creationId xmlns:p14="http://schemas.microsoft.com/office/powerpoint/2010/main" val="112533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 satura bloki">
    <p:spTree>
      <p:nvGrpSpPr>
        <p:cNvPr id="1" name=""/>
        <p:cNvGrpSpPr/>
        <p:nvPr/>
      </p:nvGrpSpPr>
      <p:grpSpPr>
        <a:xfrm>
          <a:off x="0" y="0"/>
          <a:ext cx="0" cy="0"/>
          <a:chOff x="0" y="0"/>
          <a:chExt cx="0" cy="0"/>
        </a:xfrm>
      </p:grpSpPr>
      <p:sp>
        <p:nvSpPr>
          <p:cNvPr id="8" name="Satura vietturis 2">
            <a:extLst>
              <a:ext uri="{FF2B5EF4-FFF2-40B4-BE49-F238E27FC236}">
                <a16:creationId xmlns:a16="http://schemas.microsoft.com/office/drawing/2014/main" id="{44DBE54C-A5FC-41E4-A27E-6CC18CBE1A3E}"/>
              </a:ext>
            </a:extLst>
          </p:cNvPr>
          <p:cNvSpPr>
            <a:spLocks noGrp="1"/>
          </p:cNvSpPr>
          <p:nvPr>
            <p:ph idx="1"/>
          </p:nvPr>
        </p:nvSpPr>
        <p:spPr>
          <a:xfrm>
            <a:off x="716400" y="844527"/>
            <a:ext cx="5364480" cy="1631632"/>
          </a:xfrm>
        </p:spPr>
        <p:txBody>
          <a:bodyPr/>
          <a:lstStyle>
            <a:lvl1pPr marL="0" indent="0">
              <a:buNone/>
              <a:defRPr sz="2000">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a:p>
            <a:pPr lvl="1"/>
            <a:r>
              <a:rPr lang="lv-LV" dirty="0"/>
              <a:t>Otrais līmenis</a:t>
            </a:r>
          </a:p>
        </p:txBody>
      </p:sp>
      <p:cxnSp>
        <p:nvCxnSpPr>
          <p:cNvPr id="11" name="Taisns savienotājs 10">
            <a:extLst>
              <a:ext uri="{FF2B5EF4-FFF2-40B4-BE49-F238E27FC236}">
                <a16:creationId xmlns:a16="http://schemas.microsoft.com/office/drawing/2014/main" id="{3C02D773-B698-44FF-B3D3-A038600FBC92}"/>
              </a:ext>
            </a:extLst>
          </p:cNvPr>
          <p:cNvCxnSpPr/>
          <p:nvPr userDrawn="1"/>
        </p:nvCxnSpPr>
        <p:spPr>
          <a:xfrm>
            <a:off x="716400" y="540678"/>
            <a:ext cx="5364480" cy="0"/>
          </a:xfrm>
          <a:prstGeom prst="line">
            <a:avLst/>
          </a:prstGeom>
          <a:ln w="12700">
            <a:solidFill>
              <a:srgbClr val="FFB600"/>
            </a:solidFill>
          </a:ln>
        </p:spPr>
        <p:style>
          <a:lnRef idx="1">
            <a:schemeClr val="accent1"/>
          </a:lnRef>
          <a:fillRef idx="0">
            <a:schemeClr val="accent1"/>
          </a:fillRef>
          <a:effectRef idx="0">
            <a:schemeClr val="accent1"/>
          </a:effectRef>
          <a:fontRef idx="minor">
            <a:schemeClr val="tx1"/>
          </a:fontRef>
        </p:style>
      </p:cxnSp>
      <p:cxnSp>
        <p:nvCxnSpPr>
          <p:cNvPr id="12" name="Taisns savienotājs 11">
            <a:extLst>
              <a:ext uri="{FF2B5EF4-FFF2-40B4-BE49-F238E27FC236}">
                <a16:creationId xmlns:a16="http://schemas.microsoft.com/office/drawing/2014/main" id="{D6EE2800-B7BA-4716-AC33-D3748F7AC0D7}"/>
              </a:ext>
            </a:extLst>
          </p:cNvPr>
          <p:cNvCxnSpPr/>
          <p:nvPr userDrawn="1"/>
        </p:nvCxnSpPr>
        <p:spPr>
          <a:xfrm>
            <a:off x="716400" y="3085758"/>
            <a:ext cx="5364480" cy="0"/>
          </a:xfrm>
          <a:prstGeom prst="line">
            <a:avLst/>
          </a:prstGeom>
          <a:ln w="12700">
            <a:solidFill>
              <a:srgbClr val="FFB600"/>
            </a:solidFill>
          </a:ln>
        </p:spPr>
        <p:style>
          <a:lnRef idx="1">
            <a:schemeClr val="accent1"/>
          </a:lnRef>
          <a:fillRef idx="0">
            <a:schemeClr val="accent1"/>
          </a:fillRef>
          <a:effectRef idx="0">
            <a:schemeClr val="accent1"/>
          </a:effectRef>
          <a:fontRef idx="minor">
            <a:schemeClr val="tx1"/>
          </a:fontRef>
        </p:style>
      </p:cxnSp>
      <p:sp>
        <p:nvSpPr>
          <p:cNvPr id="13" name="Satura vietturis 2">
            <a:extLst>
              <a:ext uri="{FF2B5EF4-FFF2-40B4-BE49-F238E27FC236}">
                <a16:creationId xmlns:a16="http://schemas.microsoft.com/office/drawing/2014/main" id="{2979512A-E7E3-4633-915E-DC25B2631701}"/>
              </a:ext>
            </a:extLst>
          </p:cNvPr>
          <p:cNvSpPr>
            <a:spLocks noGrp="1"/>
          </p:cNvSpPr>
          <p:nvPr>
            <p:ph idx="13"/>
          </p:nvPr>
        </p:nvSpPr>
        <p:spPr>
          <a:xfrm>
            <a:off x="716400" y="3482157"/>
            <a:ext cx="5364480" cy="1631632"/>
          </a:xfrm>
        </p:spPr>
        <p:txBody>
          <a:bodyPr/>
          <a:lstStyle>
            <a:lvl1pPr marL="0" indent="0">
              <a:buNone/>
              <a:defRPr sz="2000">
                <a:solidFill>
                  <a:srgbClr val="3D3D3D"/>
                </a:solidFill>
                <a:latin typeface="Montserrat" panose="00000500000000000000" pitchFamily="2" charset="0"/>
              </a:defRPr>
            </a:lvl1pPr>
            <a:lvl2pPr marL="685800" indent="-228600">
              <a:buFontTx/>
              <a:buBlip>
                <a:blip r:embed="rId2"/>
              </a:buBlip>
              <a:defRPr sz="1800">
                <a:solidFill>
                  <a:srgbClr val="3D3D3D"/>
                </a:solidFill>
                <a:latin typeface="Montserrat Light" panose="00000400000000000000" pitchFamily="2" charset="0"/>
              </a:defRPr>
            </a:lvl2pPr>
          </a:lstStyle>
          <a:p>
            <a:pPr lvl="0"/>
            <a:r>
              <a:rPr lang="lv-LV" dirty="0"/>
              <a:t>Noklikšķiniet, lai rediģētu šablona teksta stilus</a:t>
            </a:r>
          </a:p>
          <a:p>
            <a:pPr lvl="1"/>
            <a:r>
              <a:rPr lang="lv-LV" dirty="0"/>
              <a:t>Otrais līmenis</a:t>
            </a:r>
          </a:p>
        </p:txBody>
      </p:sp>
      <p:sp>
        <p:nvSpPr>
          <p:cNvPr id="16" name="Attēla vietturis 15">
            <a:extLst>
              <a:ext uri="{FF2B5EF4-FFF2-40B4-BE49-F238E27FC236}">
                <a16:creationId xmlns:a16="http://schemas.microsoft.com/office/drawing/2014/main" id="{2419FC4D-8B34-4470-8FB9-8D49923FE355}"/>
              </a:ext>
            </a:extLst>
          </p:cNvPr>
          <p:cNvSpPr>
            <a:spLocks noGrp="1"/>
          </p:cNvSpPr>
          <p:nvPr>
            <p:ph type="pic" sz="quarter" idx="14"/>
          </p:nvPr>
        </p:nvSpPr>
        <p:spPr>
          <a:xfrm>
            <a:off x="6400800" y="0"/>
            <a:ext cx="5791200" cy="6858000"/>
          </a:xfrm>
        </p:spPr>
        <p:txBody>
          <a:bodyPr/>
          <a:lstStyle/>
          <a:p>
            <a:endParaRPr lang="lv-LV"/>
          </a:p>
        </p:txBody>
      </p:sp>
      <p:pic>
        <p:nvPicPr>
          <p:cNvPr id="14" name="Attēls 13">
            <a:extLst>
              <a:ext uri="{FF2B5EF4-FFF2-40B4-BE49-F238E27FC236}">
                <a16:creationId xmlns:a16="http://schemas.microsoft.com/office/drawing/2014/main" id="{96627859-0DEF-45CC-B045-B6BBD45B3C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400" y="6257109"/>
            <a:ext cx="1573357" cy="318019"/>
          </a:xfrm>
          <a:prstGeom prst="rect">
            <a:avLst/>
          </a:prstGeom>
        </p:spPr>
      </p:pic>
    </p:spTree>
    <p:extLst>
      <p:ext uri="{BB962C8B-B14F-4D97-AF65-F5344CB8AC3E}">
        <p14:creationId xmlns:p14="http://schemas.microsoft.com/office/powerpoint/2010/main" val="649342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C9A129B-8A3E-484C-B671-DFBEA4C8A4BC}"/>
              </a:ext>
            </a:extLst>
          </p:cNvPr>
          <p:cNvSpPr>
            <a:spLocks noGrp="1"/>
          </p:cNvSpPr>
          <p:nvPr>
            <p:ph type="title"/>
          </p:nvPr>
        </p:nvSpPr>
        <p:spPr>
          <a:xfrm>
            <a:off x="5349922" y="5852160"/>
            <a:ext cx="5746386" cy="1005840"/>
          </a:xfrm>
        </p:spPr>
        <p:txBody>
          <a:bodyPr>
            <a:normAutofit/>
          </a:bodyPr>
          <a:lstStyle>
            <a:lvl1pPr>
              <a:defRPr sz="2400">
                <a:solidFill>
                  <a:srgbClr val="3D3D3D"/>
                </a:solidFill>
                <a:latin typeface="Montserrat Medium" panose="00000600000000000000" pitchFamily="2" charset="0"/>
              </a:defRPr>
            </a:lvl1pPr>
          </a:lstStyle>
          <a:p>
            <a:r>
              <a:rPr lang="lv-LV" dirty="0"/>
              <a:t>Rediģēt šablona virsraksta stilu</a:t>
            </a:r>
          </a:p>
        </p:txBody>
      </p:sp>
      <p:sp>
        <p:nvSpPr>
          <p:cNvPr id="11" name="Attēla vietturis 10">
            <a:extLst>
              <a:ext uri="{FF2B5EF4-FFF2-40B4-BE49-F238E27FC236}">
                <a16:creationId xmlns:a16="http://schemas.microsoft.com/office/drawing/2014/main" id="{8DF8F777-AFC4-4027-994F-48C3E929DAA2}"/>
              </a:ext>
            </a:extLst>
          </p:cNvPr>
          <p:cNvSpPr>
            <a:spLocks noGrp="1"/>
          </p:cNvSpPr>
          <p:nvPr>
            <p:ph type="pic" sz="quarter" idx="10"/>
          </p:nvPr>
        </p:nvSpPr>
        <p:spPr>
          <a:xfrm>
            <a:off x="0" y="0"/>
            <a:ext cx="12192000" cy="5851525"/>
          </a:xfrm>
        </p:spPr>
        <p:txBody>
          <a:bodyPr/>
          <a:lstStyle/>
          <a:p>
            <a:endParaRPr lang="lv-LV"/>
          </a:p>
        </p:txBody>
      </p:sp>
      <p:pic>
        <p:nvPicPr>
          <p:cNvPr id="6" name="Attēls 5">
            <a:extLst>
              <a:ext uri="{FF2B5EF4-FFF2-40B4-BE49-F238E27FC236}">
                <a16:creationId xmlns:a16="http://schemas.microsoft.com/office/drawing/2014/main" id="{0BCB9D0A-5003-4ED4-A0D0-489BB3A6AC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2000" y="6257109"/>
            <a:ext cx="1573357" cy="318019"/>
          </a:xfrm>
          <a:prstGeom prst="rect">
            <a:avLst/>
          </a:prstGeom>
        </p:spPr>
      </p:pic>
    </p:spTree>
    <p:extLst>
      <p:ext uri="{BB962C8B-B14F-4D97-AF65-F5344CB8AC3E}">
        <p14:creationId xmlns:p14="http://schemas.microsoft.com/office/powerpoint/2010/main" val="2997485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kai virsraksts">
    <p:spTree>
      <p:nvGrpSpPr>
        <p:cNvPr id="1" name=""/>
        <p:cNvGrpSpPr/>
        <p:nvPr/>
      </p:nvGrpSpPr>
      <p:grpSpPr>
        <a:xfrm>
          <a:off x="0" y="0"/>
          <a:ext cx="0" cy="0"/>
          <a:chOff x="0" y="0"/>
          <a:chExt cx="0" cy="0"/>
        </a:xfrm>
      </p:grpSpPr>
      <p:sp>
        <p:nvSpPr>
          <p:cNvPr id="8" name="Attēla vietturis 7">
            <a:extLst>
              <a:ext uri="{FF2B5EF4-FFF2-40B4-BE49-F238E27FC236}">
                <a16:creationId xmlns:a16="http://schemas.microsoft.com/office/drawing/2014/main" id="{72A4FF97-D9DD-4D0F-ACA4-0DEE8787139E}"/>
              </a:ext>
            </a:extLst>
          </p:cNvPr>
          <p:cNvSpPr>
            <a:spLocks noGrp="1"/>
          </p:cNvSpPr>
          <p:nvPr>
            <p:ph type="pic" sz="quarter" idx="10"/>
          </p:nvPr>
        </p:nvSpPr>
        <p:spPr>
          <a:xfrm>
            <a:off x="0" y="0"/>
            <a:ext cx="12192000" cy="6858000"/>
          </a:xfrm>
        </p:spPr>
        <p:txBody>
          <a:bodyPr/>
          <a:lstStyle/>
          <a:p>
            <a:endParaRPr lang="lv-LV" dirty="0"/>
          </a:p>
        </p:txBody>
      </p:sp>
      <p:pic>
        <p:nvPicPr>
          <p:cNvPr id="12" name="Grafika 11">
            <a:extLst>
              <a:ext uri="{FF2B5EF4-FFF2-40B4-BE49-F238E27FC236}">
                <a16:creationId xmlns:a16="http://schemas.microsoft.com/office/drawing/2014/main" id="{A34EE93A-6FE2-48FA-874F-E0F58FDC11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477000"/>
          </a:xfrm>
          <a:prstGeom prst="rect">
            <a:avLst/>
          </a:prstGeom>
        </p:spPr>
      </p:pic>
      <p:sp>
        <p:nvSpPr>
          <p:cNvPr id="6" name="Virsraksts 1">
            <a:extLst>
              <a:ext uri="{FF2B5EF4-FFF2-40B4-BE49-F238E27FC236}">
                <a16:creationId xmlns:a16="http://schemas.microsoft.com/office/drawing/2014/main" id="{CDEAAA8A-462C-4B9D-8930-D4996434F5DA}"/>
              </a:ext>
            </a:extLst>
          </p:cNvPr>
          <p:cNvSpPr>
            <a:spLocks noGrp="1"/>
          </p:cNvSpPr>
          <p:nvPr>
            <p:ph type="title"/>
          </p:nvPr>
        </p:nvSpPr>
        <p:spPr>
          <a:xfrm>
            <a:off x="702000" y="0"/>
            <a:ext cx="9803435" cy="1005840"/>
          </a:xfrm>
        </p:spPr>
        <p:txBody>
          <a:bodyPr>
            <a:normAutofit/>
          </a:bodyPr>
          <a:lstStyle>
            <a:lvl1pPr>
              <a:defRPr sz="1800">
                <a:solidFill>
                  <a:srgbClr val="3D3D3D"/>
                </a:solidFill>
                <a:latin typeface="Montserrat Medium" panose="00000600000000000000" pitchFamily="2" charset="0"/>
              </a:defRPr>
            </a:lvl1pPr>
          </a:lstStyle>
          <a:p>
            <a:r>
              <a:rPr lang="lv-LV" dirty="0"/>
              <a:t>Rediģēt šablona virsraksta stilu</a:t>
            </a:r>
          </a:p>
        </p:txBody>
      </p:sp>
      <p:pic>
        <p:nvPicPr>
          <p:cNvPr id="7" name="Attēls 6">
            <a:extLst>
              <a:ext uri="{FF2B5EF4-FFF2-40B4-BE49-F238E27FC236}">
                <a16:creationId xmlns:a16="http://schemas.microsoft.com/office/drawing/2014/main" id="{E0362B07-F6EC-489E-BA12-E2D07874DB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16400" y="6257109"/>
            <a:ext cx="1573357" cy="318019"/>
          </a:xfrm>
          <a:prstGeom prst="rect">
            <a:avLst/>
          </a:prstGeom>
        </p:spPr>
      </p:pic>
    </p:spTree>
    <p:extLst>
      <p:ext uri="{BB962C8B-B14F-4D97-AF65-F5344CB8AC3E}">
        <p14:creationId xmlns:p14="http://schemas.microsoft.com/office/powerpoint/2010/main" val="894984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ukšs">
    <p:spTree>
      <p:nvGrpSpPr>
        <p:cNvPr id="1" name=""/>
        <p:cNvGrpSpPr/>
        <p:nvPr/>
      </p:nvGrpSpPr>
      <p:grpSpPr>
        <a:xfrm>
          <a:off x="0" y="0"/>
          <a:ext cx="0" cy="0"/>
          <a:chOff x="0" y="0"/>
          <a:chExt cx="0" cy="0"/>
        </a:xfrm>
      </p:grpSpPr>
      <p:sp>
        <p:nvSpPr>
          <p:cNvPr id="7" name="Virsraksts 1">
            <a:extLst>
              <a:ext uri="{FF2B5EF4-FFF2-40B4-BE49-F238E27FC236}">
                <a16:creationId xmlns:a16="http://schemas.microsoft.com/office/drawing/2014/main" id="{10FFED79-362D-4A87-9A27-C5EA8118DF47}"/>
              </a:ext>
            </a:extLst>
          </p:cNvPr>
          <p:cNvSpPr>
            <a:spLocks noGrp="1"/>
          </p:cNvSpPr>
          <p:nvPr>
            <p:ph type="title"/>
          </p:nvPr>
        </p:nvSpPr>
        <p:spPr>
          <a:xfrm>
            <a:off x="716400" y="559573"/>
            <a:ext cx="4312920" cy="1899484"/>
          </a:xfrm>
        </p:spPr>
        <p:txBody>
          <a:bodyPr>
            <a:noAutofit/>
          </a:bodyPr>
          <a:lstStyle>
            <a:lvl1pPr>
              <a:defRPr sz="4400">
                <a:solidFill>
                  <a:srgbClr val="3D3D3D"/>
                </a:solidFill>
                <a:latin typeface="Montserrat" panose="00000500000000000000" pitchFamily="2" charset="0"/>
              </a:defRPr>
            </a:lvl1pPr>
          </a:lstStyle>
          <a:p>
            <a:r>
              <a:rPr lang="lv-LV" dirty="0"/>
              <a:t>Rediģēt šablona virsraksta stilu</a:t>
            </a:r>
          </a:p>
        </p:txBody>
      </p:sp>
      <p:sp>
        <p:nvSpPr>
          <p:cNvPr id="8" name="Satura vietturis 2">
            <a:extLst>
              <a:ext uri="{FF2B5EF4-FFF2-40B4-BE49-F238E27FC236}">
                <a16:creationId xmlns:a16="http://schemas.microsoft.com/office/drawing/2014/main" id="{9C5EBC9E-E49A-4FAB-98C4-1158FD72637D}"/>
              </a:ext>
            </a:extLst>
          </p:cNvPr>
          <p:cNvSpPr>
            <a:spLocks noGrp="1"/>
          </p:cNvSpPr>
          <p:nvPr>
            <p:ph idx="1"/>
          </p:nvPr>
        </p:nvSpPr>
        <p:spPr>
          <a:xfrm>
            <a:off x="5516880" y="1309689"/>
            <a:ext cx="5836920" cy="458147"/>
          </a:xfrm>
        </p:spPr>
        <p:txBody>
          <a:bodyPr>
            <a:normAutofit/>
          </a:bodyPr>
          <a:lstStyle>
            <a:lvl1pPr marL="0" indent="0">
              <a:buNone/>
              <a:defRPr sz="1800">
                <a:solidFill>
                  <a:srgbClr val="3D3D3D"/>
                </a:solidFill>
                <a:latin typeface="Montserrat SemiBold" panose="00000700000000000000" pitchFamily="2" charset="0"/>
              </a:defRPr>
            </a:lvl1pPr>
            <a:lvl2pPr marL="457200" indent="0">
              <a:buFont typeface="Wingdings" panose="05000000000000000000" pitchFamily="2" charset="2"/>
              <a:buNone/>
              <a:defRPr>
                <a:solidFill>
                  <a:srgbClr val="3D3D3D"/>
                </a:solidFill>
                <a:latin typeface="Montserrat Light" panose="00000400000000000000" pitchFamily="2" charset="0"/>
              </a:defRPr>
            </a:lvl2pPr>
          </a:lstStyle>
          <a:p>
            <a:pPr lvl="0"/>
            <a:r>
              <a:rPr lang="lv-LV" dirty="0"/>
              <a:t>Noklikšķiniet, lai rediģētu šablona teksta stilus</a:t>
            </a:r>
          </a:p>
        </p:txBody>
      </p:sp>
      <p:cxnSp>
        <p:nvCxnSpPr>
          <p:cNvPr id="9" name="Taisns savienotājs 8">
            <a:extLst>
              <a:ext uri="{FF2B5EF4-FFF2-40B4-BE49-F238E27FC236}">
                <a16:creationId xmlns:a16="http://schemas.microsoft.com/office/drawing/2014/main" id="{4141473C-10A6-4AB3-82E0-1809B0D8AA03}"/>
              </a:ext>
            </a:extLst>
          </p:cNvPr>
          <p:cNvCxnSpPr>
            <a:cxnSpLocks/>
          </p:cNvCxnSpPr>
          <p:nvPr userDrawn="1"/>
        </p:nvCxnSpPr>
        <p:spPr>
          <a:xfrm>
            <a:off x="5516880" y="1188720"/>
            <a:ext cx="5836920" cy="0"/>
          </a:xfrm>
          <a:prstGeom prst="line">
            <a:avLst/>
          </a:prstGeom>
          <a:ln w="12700">
            <a:solidFill>
              <a:srgbClr val="FFB600"/>
            </a:solidFill>
          </a:ln>
        </p:spPr>
        <p:style>
          <a:lnRef idx="1">
            <a:schemeClr val="accent1"/>
          </a:lnRef>
          <a:fillRef idx="0">
            <a:schemeClr val="accent1"/>
          </a:fillRef>
          <a:effectRef idx="0">
            <a:schemeClr val="accent1"/>
          </a:effectRef>
          <a:fontRef idx="minor">
            <a:schemeClr val="tx1"/>
          </a:fontRef>
        </p:style>
      </p:cxnSp>
      <p:sp>
        <p:nvSpPr>
          <p:cNvPr id="11" name="Satura vietturis 2">
            <a:extLst>
              <a:ext uri="{FF2B5EF4-FFF2-40B4-BE49-F238E27FC236}">
                <a16:creationId xmlns:a16="http://schemas.microsoft.com/office/drawing/2014/main" id="{32F55199-75DC-4FCF-95AD-BD780DF371FE}"/>
              </a:ext>
            </a:extLst>
          </p:cNvPr>
          <p:cNvSpPr>
            <a:spLocks noGrp="1"/>
          </p:cNvSpPr>
          <p:nvPr>
            <p:ph idx="10"/>
          </p:nvPr>
        </p:nvSpPr>
        <p:spPr>
          <a:xfrm>
            <a:off x="5516880" y="1904044"/>
            <a:ext cx="5836920" cy="458147"/>
          </a:xfrm>
        </p:spPr>
        <p:txBody>
          <a:bodyPr>
            <a:normAutofit/>
          </a:bodyPr>
          <a:lstStyle>
            <a:lvl1pPr marL="0" indent="0">
              <a:buNone/>
              <a:defRPr sz="1800">
                <a:solidFill>
                  <a:srgbClr val="3D3D3D"/>
                </a:solidFill>
                <a:latin typeface="Montserrat" panose="00000500000000000000" pitchFamily="2" charset="0"/>
              </a:defRPr>
            </a:lvl1pPr>
            <a:lvl2pPr marL="457200" indent="0">
              <a:buFont typeface="Wingdings" panose="05000000000000000000" pitchFamily="2" charset="2"/>
              <a:buNone/>
              <a:defRPr>
                <a:solidFill>
                  <a:srgbClr val="3D3D3D"/>
                </a:solidFill>
                <a:latin typeface="Montserrat Light" panose="00000400000000000000" pitchFamily="2" charset="0"/>
              </a:defRPr>
            </a:lvl2pPr>
          </a:lstStyle>
          <a:p>
            <a:pPr lvl="0"/>
            <a:r>
              <a:rPr lang="lv-LV" dirty="0"/>
              <a:t>Noklikšķiniet, lai rediģētu šablona teksta stilus</a:t>
            </a:r>
          </a:p>
        </p:txBody>
      </p:sp>
      <p:sp>
        <p:nvSpPr>
          <p:cNvPr id="12" name="Satura vietturis 2">
            <a:extLst>
              <a:ext uri="{FF2B5EF4-FFF2-40B4-BE49-F238E27FC236}">
                <a16:creationId xmlns:a16="http://schemas.microsoft.com/office/drawing/2014/main" id="{414DB83E-C99B-40B4-9CA0-4323CC727BA8}"/>
              </a:ext>
            </a:extLst>
          </p:cNvPr>
          <p:cNvSpPr>
            <a:spLocks noGrp="1"/>
          </p:cNvSpPr>
          <p:nvPr>
            <p:ph idx="11"/>
          </p:nvPr>
        </p:nvSpPr>
        <p:spPr>
          <a:xfrm>
            <a:off x="5516880" y="2621281"/>
            <a:ext cx="5836920" cy="458147"/>
          </a:xfrm>
        </p:spPr>
        <p:txBody>
          <a:bodyPr>
            <a:normAutofit/>
          </a:bodyPr>
          <a:lstStyle>
            <a:lvl1pPr marL="0" indent="0">
              <a:buNone/>
              <a:defRPr sz="1800">
                <a:solidFill>
                  <a:srgbClr val="3D3D3D"/>
                </a:solidFill>
                <a:latin typeface="Montserrat SemiBold" panose="00000700000000000000" pitchFamily="2" charset="0"/>
              </a:defRPr>
            </a:lvl1pPr>
            <a:lvl2pPr marL="457200" indent="0">
              <a:buFont typeface="Wingdings" panose="05000000000000000000" pitchFamily="2" charset="2"/>
              <a:buNone/>
              <a:defRPr>
                <a:solidFill>
                  <a:srgbClr val="3D3D3D"/>
                </a:solidFill>
                <a:latin typeface="Montserrat Light" panose="00000400000000000000" pitchFamily="2" charset="0"/>
              </a:defRPr>
            </a:lvl2pPr>
          </a:lstStyle>
          <a:p>
            <a:pPr lvl="0"/>
            <a:r>
              <a:rPr lang="lv-LV" dirty="0"/>
              <a:t>Noklikšķiniet, lai rediģētu šablona teksta stilus</a:t>
            </a:r>
          </a:p>
        </p:txBody>
      </p:sp>
      <p:cxnSp>
        <p:nvCxnSpPr>
          <p:cNvPr id="13" name="Taisns savienotājs 12">
            <a:extLst>
              <a:ext uri="{FF2B5EF4-FFF2-40B4-BE49-F238E27FC236}">
                <a16:creationId xmlns:a16="http://schemas.microsoft.com/office/drawing/2014/main" id="{5EDE2B9F-6557-45BE-9852-2F86F748D675}"/>
              </a:ext>
            </a:extLst>
          </p:cNvPr>
          <p:cNvCxnSpPr>
            <a:cxnSpLocks/>
          </p:cNvCxnSpPr>
          <p:nvPr userDrawn="1"/>
        </p:nvCxnSpPr>
        <p:spPr>
          <a:xfrm>
            <a:off x="5516880" y="2515552"/>
            <a:ext cx="5836920" cy="0"/>
          </a:xfrm>
          <a:prstGeom prst="line">
            <a:avLst/>
          </a:prstGeom>
          <a:ln w="12700">
            <a:solidFill>
              <a:srgbClr val="FFB600"/>
            </a:solidFill>
          </a:ln>
        </p:spPr>
        <p:style>
          <a:lnRef idx="1">
            <a:schemeClr val="accent1"/>
          </a:lnRef>
          <a:fillRef idx="0">
            <a:schemeClr val="accent1"/>
          </a:fillRef>
          <a:effectRef idx="0">
            <a:schemeClr val="accent1"/>
          </a:effectRef>
          <a:fontRef idx="minor">
            <a:schemeClr val="tx1"/>
          </a:fontRef>
        </p:style>
      </p:cxnSp>
      <p:sp>
        <p:nvSpPr>
          <p:cNvPr id="14" name="Satura vietturis 2">
            <a:extLst>
              <a:ext uri="{FF2B5EF4-FFF2-40B4-BE49-F238E27FC236}">
                <a16:creationId xmlns:a16="http://schemas.microsoft.com/office/drawing/2014/main" id="{3E09C60E-CBEF-4E75-80F5-97F4209E5C8B}"/>
              </a:ext>
            </a:extLst>
          </p:cNvPr>
          <p:cNvSpPr>
            <a:spLocks noGrp="1"/>
          </p:cNvSpPr>
          <p:nvPr>
            <p:ph idx="12"/>
          </p:nvPr>
        </p:nvSpPr>
        <p:spPr>
          <a:xfrm>
            <a:off x="5516880" y="3215636"/>
            <a:ext cx="5836920" cy="458147"/>
          </a:xfrm>
        </p:spPr>
        <p:txBody>
          <a:bodyPr>
            <a:normAutofit/>
          </a:bodyPr>
          <a:lstStyle>
            <a:lvl1pPr marL="0" indent="0">
              <a:buNone/>
              <a:defRPr sz="1800">
                <a:solidFill>
                  <a:srgbClr val="3D3D3D"/>
                </a:solidFill>
                <a:latin typeface="Montserrat" panose="00000500000000000000" pitchFamily="2" charset="0"/>
              </a:defRPr>
            </a:lvl1pPr>
            <a:lvl2pPr marL="457200" indent="0">
              <a:buFont typeface="Wingdings" panose="05000000000000000000" pitchFamily="2" charset="2"/>
              <a:buNone/>
              <a:defRPr>
                <a:solidFill>
                  <a:srgbClr val="3D3D3D"/>
                </a:solidFill>
                <a:latin typeface="Montserrat Light" panose="00000400000000000000" pitchFamily="2" charset="0"/>
              </a:defRPr>
            </a:lvl2pPr>
          </a:lstStyle>
          <a:p>
            <a:pPr lvl="0"/>
            <a:r>
              <a:rPr lang="lv-LV" dirty="0"/>
              <a:t>Noklikšķiniet, lai rediģētu šablona teksta stilus</a:t>
            </a:r>
          </a:p>
        </p:txBody>
      </p:sp>
      <p:cxnSp>
        <p:nvCxnSpPr>
          <p:cNvPr id="17" name="Taisns savienotājs 16">
            <a:extLst>
              <a:ext uri="{FF2B5EF4-FFF2-40B4-BE49-F238E27FC236}">
                <a16:creationId xmlns:a16="http://schemas.microsoft.com/office/drawing/2014/main" id="{1D7F3BF2-B531-4B28-864E-934FEF7BE0E2}"/>
              </a:ext>
            </a:extLst>
          </p:cNvPr>
          <p:cNvCxnSpPr>
            <a:cxnSpLocks/>
          </p:cNvCxnSpPr>
          <p:nvPr userDrawn="1"/>
        </p:nvCxnSpPr>
        <p:spPr>
          <a:xfrm>
            <a:off x="5516880" y="3155628"/>
            <a:ext cx="5836920" cy="0"/>
          </a:xfrm>
          <a:prstGeom prst="line">
            <a:avLst/>
          </a:prstGeom>
          <a:ln w="12700">
            <a:solidFill>
              <a:srgbClr val="3D3D3D"/>
            </a:solidFill>
          </a:ln>
        </p:spPr>
        <p:style>
          <a:lnRef idx="1">
            <a:schemeClr val="accent1"/>
          </a:lnRef>
          <a:fillRef idx="0">
            <a:schemeClr val="accent1"/>
          </a:fillRef>
          <a:effectRef idx="0">
            <a:schemeClr val="accent1"/>
          </a:effectRef>
          <a:fontRef idx="minor">
            <a:schemeClr val="tx1"/>
          </a:fontRef>
        </p:style>
      </p:cxnSp>
      <p:cxnSp>
        <p:nvCxnSpPr>
          <p:cNvPr id="18" name="Taisns savienotājs 17">
            <a:extLst>
              <a:ext uri="{FF2B5EF4-FFF2-40B4-BE49-F238E27FC236}">
                <a16:creationId xmlns:a16="http://schemas.microsoft.com/office/drawing/2014/main" id="{7AD9ACAC-520A-4361-85DE-47EA2BFD1331}"/>
              </a:ext>
            </a:extLst>
          </p:cNvPr>
          <p:cNvCxnSpPr>
            <a:cxnSpLocks/>
          </p:cNvCxnSpPr>
          <p:nvPr userDrawn="1"/>
        </p:nvCxnSpPr>
        <p:spPr>
          <a:xfrm>
            <a:off x="5516880" y="3749031"/>
            <a:ext cx="5836920" cy="0"/>
          </a:xfrm>
          <a:prstGeom prst="line">
            <a:avLst/>
          </a:prstGeom>
          <a:ln w="12700">
            <a:solidFill>
              <a:srgbClr val="3D3D3D"/>
            </a:solidFill>
          </a:ln>
        </p:spPr>
        <p:style>
          <a:lnRef idx="1">
            <a:schemeClr val="accent1"/>
          </a:lnRef>
          <a:fillRef idx="0">
            <a:schemeClr val="accent1"/>
          </a:fillRef>
          <a:effectRef idx="0">
            <a:schemeClr val="accent1"/>
          </a:effectRef>
          <a:fontRef idx="minor">
            <a:schemeClr val="tx1"/>
          </a:fontRef>
        </p:style>
      </p:cxnSp>
      <p:sp>
        <p:nvSpPr>
          <p:cNvPr id="19" name="Satura vietturis 2">
            <a:extLst>
              <a:ext uri="{FF2B5EF4-FFF2-40B4-BE49-F238E27FC236}">
                <a16:creationId xmlns:a16="http://schemas.microsoft.com/office/drawing/2014/main" id="{D4780422-72E4-42A0-9299-58A349CB4A85}"/>
              </a:ext>
            </a:extLst>
          </p:cNvPr>
          <p:cNvSpPr>
            <a:spLocks noGrp="1"/>
          </p:cNvSpPr>
          <p:nvPr>
            <p:ph idx="13"/>
          </p:nvPr>
        </p:nvSpPr>
        <p:spPr>
          <a:xfrm>
            <a:off x="5516880" y="3884301"/>
            <a:ext cx="5836920" cy="458147"/>
          </a:xfrm>
        </p:spPr>
        <p:txBody>
          <a:bodyPr>
            <a:normAutofit/>
          </a:bodyPr>
          <a:lstStyle>
            <a:lvl1pPr marL="0" indent="0">
              <a:buNone/>
              <a:defRPr sz="1800">
                <a:solidFill>
                  <a:srgbClr val="3D3D3D"/>
                </a:solidFill>
                <a:latin typeface="Montserrat SemiBold" panose="00000700000000000000" pitchFamily="2" charset="0"/>
              </a:defRPr>
            </a:lvl1pPr>
            <a:lvl2pPr marL="457200" indent="0">
              <a:buFont typeface="Wingdings" panose="05000000000000000000" pitchFamily="2" charset="2"/>
              <a:buNone/>
              <a:defRPr>
                <a:solidFill>
                  <a:srgbClr val="3D3D3D"/>
                </a:solidFill>
                <a:latin typeface="Montserrat Light" panose="00000400000000000000" pitchFamily="2" charset="0"/>
              </a:defRPr>
            </a:lvl2pPr>
          </a:lstStyle>
          <a:p>
            <a:pPr lvl="0"/>
            <a:r>
              <a:rPr lang="lv-LV" dirty="0"/>
              <a:t>Noklikšķiniet, lai rediģētu šablona teksta stilus</a:t>
            </a:r>
          </a:p>
        </p:txBody>
      </p:sp>
      <p:sp>
        <p:nvSpPr>
          <p:cNvPr id="20" name="Satura vietturis 2">
            <a:extLst>
              <a:ext uri="{FF2B5EF4-FFF2-40B4-BE49-F238E27FC236}">
                <a16:creationId xmlns:a16="http://schemas.microsoft.com/office/drawing/2014/main" id="{471F0D1B-9B51-4A1D-8F28-067CB08EC952}"/>
              </a:ext>
            </a:extLst>
          </p:cNvPr>
          <p:cNvSpPr>
            <a:spLocks noGrp="1"/>
          </p:cNvSpPr>
          <p:nvPr>
            <p:ph idx="14"/>
          </p:nvPr>
        </p:nvSpPr>
        <p:spPr>
          <a:xfrm>
            <a:off x="5516880" y="4478656"/>
            <a:ext cx="5836920" cy="458147"/>
          </a:xfrm>
        </p:spPr>
        <p:txBody>
          <a:bodyPr>
            <a:normAutofit/>
          </a:bodyPr>
          <a:lstStyle>
            <a:lvl1pPr marL="0" indent="0">
              <a:buNone/>
              <a:defRPr sz="1800">
                <a:solidFill>
                  <a:srgbClr val="3D3D3D"/>
                </a:solidFill>
                <a:latin typeface="Montserrat" panose="00000500000000000000" pitchFamily="2" charset="0"/>
              </a:defRPr>
            </a:lvl1pPr>
            <a:lvl2pPr marL="457200" indent="0">
              <a:buFont typeface="Wingdings" panose="05000000000000000000" pitchFamily="2" charset="2"/>
              <a:buNone/>
              <a:defRPr>
                <a:solidFill>
                  <a:srgbClr val="3D3D3D"/>
                </a:solidFill>
                <a:latin typeface="Montserrat Light" panose="00000400000000000000" pitchFamily="2" charset="0"/>
              </a:defRPr>
            </a:lvl2pPr>
          </a:lstStyle>
          <a:p>
            <a:pPr lvl="0"/>
            <a:r>
              <a:rPr lang="lv-LV" dirty="0"/>
              <a:t>Noklikšķiniet, lai rediģētu šablona teksta stilus</a:t>
            </a:r>
          </a:p>
        </p:txBody>
      </p:sp>
      <p:cxnSp>
        <p:nvCxnSpPr>
          <p:cNvPr id="21" name="Taisns savienotājs 20">
            <a:extLst>
              <a:ext uri="{FF2B5EF4-FFF2-40B4-BE49-F238E27FC236}">
                <a16:creationId xmlns:a16="http://schemas.microsoft.com/office/drawing/2014/main" id="{CD1B4351-334B-4A67-83CF-F2C080B338B0}"/>
              </a:ext>
            </a:extLst>
          </p:cNvPr>
          <p:cNvCxnSpPr>
            <a:cxnSpLocks/>
          </p:cNvCxnSpPr>
          <p:nvPr userDrawn="1"/>
        </p:nvCxnSpPr>
        <p:spPr>
          <a:xfrm>
            <a:off x="5516880" y="4418648"/>
            <a:ext cx="5836920" cy="0"/>
          </a:xfrm>
          <a:prstGeom prst="line">
            <a:avLst/>
          </a:prstGeom>
          <a:ln w="12700">
            <a:solidFill>
              <a:srgbClr val="3D3D3D"/>
            </a:solidFill>
          </a:ln>
        </p:spPr>
        <p:style>
          <a:lnRef idx="1">
            <a:schemeClr val="accent1"/>
          </a:lnRef>
          <a:fillRef idx="0">
            <a:schemeClr val="accent1"/>
          </a:fillRef>
          <a:effectRef idx="0">
            <a:schemeClr val="accent1"/>
          </a:effectRef>
          <a:fontRef idx="minor">
            <a:schemeClr val="tx1"/>
          </a:fontRef>
        </p:style>
      </p:cxnSp>
      <p:sp>
        <p:nvSpPr>
          <p:cNvPr id="22" name="Satura vietturis 2">
            <a:extLst>
              <a:ext uri="{FF2B5EF4-FFF2-40B4-BE49-F238E27FC236}">
                <a16:creationId xmlns:a16="http://schemas.microsoft.com/office/drawing/2014/main" id="{9A5F1B21-722F-400B-A54F-F35DB07CCD4D}"/>
              </a:ext>
            </a:extLst>
          </p:cNvPr>
          <p:cNvSpPr>
            <a:spLocks noGrp="1"/>
          </p:cNvSpPr>
          <p:nvPr>
            <p:ph idx="15"/>
          </p:nvPr>
        </p:nvSpPr>
        <p:spPr>
          <a:xfrm>
            <a:off x="5516880" y="5319237"/>
            <a:ext cx="5836920" cy="458147"/>
          </a:xfrm>
        </p:spPr>
        <p:txBody>
          <a:bodyPr>
            <a:normAutofit/>
          </a:bodyPr>
          <a:lstStyle>
            <a:lvl1pPr marL="0" indent="0">
              <a:buNone/>
              <a:defRPr sz="1800">
                <a:solidFill>
                  <a:srgbClr val="3D3D3D"/>
                </a:solidFill>
                <a:latin typeface="Montserrat SemiBold" panose="00000700000000000000" pitchFamily="2" charset="0"/>
              </a:defRPr>
            </a:lvl1pPr>
            <a:lvl2pPr marL="457200" indent="0">
              <a:buFont typeface="Wingdings" panose="05000000000000000000" pitchFamily="2" charset="2"/>
              <a:buNone/>
              <a:defRPr>
                <a:solidFill>
                  <a:srgbClr val="3D3D3D"/>
                </a:solidFill>
                <a:latin typeface="Montserrat Light" panose="00000400000000000000" pitchFamily="2" charset="0"/>
              </a:defRPr>
            </a:lvl2pPr>
          </a:lstStyle>
          <a:p>
            <a:pPr lvl="0"/>
            <a:r>
              <a:rPr lang="lv-LV" dirty="0"/>
              <a:t>Noklikšķiniet, lai rediģētu šablona teksta stilus</a:t>
            </a:r>
          </a:p>
        </p:txBody>
      </p:sp>
      <p:cxnSp>
        <p:nvCxnSpPr>
          <p:cNvPr id="23" name="Taisns savienotājs 22">
            <a:extLst>
              <a:ext uri="{FF2B5EF4-FFF2-40B4-BE49-F238E27FC236}">
                <a16:creationId xmlns:a16="http://schemas.microsoft.com/office/drawing/2014/main" id="{91CB8CF8-9512-443E-A4D8-1D3E1CFAE446}"/>
              </a:ext>
            </a:extLst>
          </p:cNvPr>
          <p:cNvCxnSpPr>
            <a:cxnSpLocks/>
          </p:cNvCxnSpPr>
          <p:nvPr userDrawn="1"/>
        </p:nvCxnSpPr>
        <p:spPr>
          <a:xfrm>
            <a:off x="5516880" y="5198268"/>
            <a:ext cx="5836920" cy="0"/>
          </a:xfrm>
          <a:prstGeom prst="line">
            <a:avLst/>
          </a:prstGeom>
          <a:ln w="12700">
            <a:solidFill>
              <a:srgbClr val="FFB600"/>
            </a:solidFill>
          </a:ln>
        </p:spPr>
        <p:style>
          <a:lnRef idx="1">
            <a:schemeClr val="accent1"/>
          </a:lnRef>
          <a:fillRef idx="0">
            <a:schemeClr val="accent1"/>
          </a:fillRef>
          <a:effectRef idx="0">
            <a:schemeClr val="accent1"/>
          </a:effectRef>
          <a:fontRef idx="minor">
            <a:schemeClr val="tx1"/>
          </a:fontRef>
        </p:style>
      </p:cxnSp>
      <p:sp>
        <p:nvSpPr>
          <p:cNvPr id="24" name="Satura vietturis 2">
            <a:extLst>
              <a:ext uri="{FF2B5EF4-FFF2-40B4-BE49-F238E27FC236}">
                <a16:creationId xmlns:a16="http://schemas.microsoft.com/office/drawing/2014/main" id="{6A4C8F11-57D1-43F3-A94B-D5DA572FF149}"/>
              </a:ext>
            </a:extLst>
          </p:cNvPr>
          <p:cNvSpPr>
            <a:spLocks noGrp="1"/>
          </p:cNvSpPr>
          <p:nvPr>
            <p:ph idx="16"/>
          </p:nvPr>
        </p:nvSpPr>
        <p:spPr>
          <a:xfrm>
            <a:off x="5516880" y="5913592"/>
            <a:ext cx="5836920" cy="458147"/>
          </a:xfrm>
        </p:spPr>
        <p:txBody>
          <a:bodyPr>
            <a:normAutofit/>
          </a:bodyPr>
          <a:lstStyle>
            <a:lvl1pPr marL="0" indent="0">
              <a:buNone/>
              <a:defRPr sz="1800">
                <a:solidFill>
                  <a:srgbClr val="3D3D3D"/>
                </a:solidFill>
                <a:latin typeface="Montserrat" panose="00000500000000000000" pitchFamily="2" charset="0"/>
              </a:defRPr>
            </a:lvl1pPr>
            <a:lvl2pPr marL="457200" indent="0">
              <a:buFont typeface="Wingdings" panose="05000000000000000000" pitchFamily="2" charset="2"/>
              <a:buNone/>
              <a:defRPr>
                <a:solidFill>
                  <a:srgbClr val="3D3D3D"/>
                </a:solidFill>
                <a:latin typeface="Montserrat Light" panose="00000400000000000000" pitchFamily="2" charset="0"/>
              </a:defRPr>
            </a:lvl2pPr>
          </a:lstStyle>
          <a:p>
            <a:pPr lvl="0"/>
            <a:r>
              <a:rPr lang="lv-LV" dirty="0"/>
              <a:t>Noklikšķiniet, lai rediģētu šablona teksta stilus</a:t>
            </a:r>
          </a:p>
        </p:txBody>
      </p:sp>
      <p:pic>
        <p:nvPicPr>
          <p:cNvPr id="25" name="Attēls 24">
            <a:extLst>
              <a:ext uri="{FF2B5EF4-FFF2-40B4-BE49-F238E27FC236}">
                <a16:creationId xmlns:a16="http://schemas.microsoft.com/office/drawing/2014/main" id="{34BBC68A-F749-4454-892C-25FF38E507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6400" y="6257109"/>
            <a:ext cx="1573357" cy="318019"/>
          </a:xfrm>
          <a:prstGeom prst="rect">
            <a:avLst/>
          </a:prstGeom>
        </p:spPr>
      </p:pic>
    </p:spTree>
    <p:extLst>
      <p:ext uri="{BB962C8B-B14F-4D97-AF65-F5344CB8AC3E}">
        <p14:creationId xmlns:p14="http://schemas.microsoft.com/office/powerpoint/2010/main" val="407947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BF5DEC2D-8058-4EAA-B1C8-3044F3E84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41231892-7542-47B0-94F1-1CC33CC00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4" name="Datuma vietturis 3">
            <a:extLst>
              <a:ext uri="{FF2B5EF4-FFF2-40B4-BE49-F238E27FC236}">
                <a16:creationId xmlns:a16="http://schemas.microsoft.com/office/drawing/2014/main" id="{396AA183-F074-4210-BA43-83E433581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66B2C-1A67-443C-B0AC-94FB8350082E}" type="datetimeFigureOut">
              <a:rPr lang="lv-LV" smtClean="0"/>
              <a:t>22.02.2021</a:t>
            </a:fld>
            <a:endParaRPr lang="lv-LV"/>
          </a:p>
        </p:txBody>
      </p:sp>
      <p:sp>
        <p:nvSpPr>
          <p:cNvPr id="5" name="Kājenes vietturis 4">
            <a:extLst>
              <a:ext uri="{FF2B5EF4-FFF2-40B4-BE49-F238E27FC236}">
                <a16:creationId xmlns:a16="http://schemas.microsoft.com/office/drawing/2014/main" id="{DE9EA86F-525D-47E9-8BBE-FB82446F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id="{C86FBB18-8EAD-4470-8F47-4B0B8AA5FE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D31B9-87A0-4212-9477-64BAD644A6C7}" type="slidenum">
              <a:rPr lang="lv-LV" smtClean="0"/>
              <a:t>‹#›</a:t>
            </a:fld>
            <a:endParaRPr lang="lv-LV"/>
          </a:p>
        </p:txBody>
      </p:sp>
    </p:spTree>
    <p:extLst>
      <p:ext uri="{BB962C8B-B14F-4D97-AF65-F5344CB8AC3E}">
        <p14:creationId xmlns:p14="http://schemas.microsoft.com/office/powerpoint/2010/main" val="3493238819"/>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60"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latlit.eu/" TargetMode="Externa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hyperlink" Target="http://www.europa.eu/" TargetMode="External"/><Relationship Id="rId2" Type="http://schemas.openxmlformats.org/officeDocument/2006/relationships/hyperlink" Target="http://www.latlit.eu/" TargetMode="Externa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872E316-8174-4707-A699-2DFB1021613F}"/>
              </a:ext>
            </a:extLst>
          </p:cNvPr>
          <p:cNvSpPr>
            <a:spLocks noGrp="1"/>
          </p:cNvSpPr>
          <p:nvPr>
            <p:ph type="ctrTitle"/>
          </p:nvPr>
        </p:nvSpPr>
        <p:spPr>
          <a:xfrm>
            <a:off x="716279" y="1122364"/>
            <a:ext cx="10656015" cy="1655762"/>
          </a:xfrm>
        </p:spPr>
        <p:txBody>
          <a:bodyPr>
            <a:noAutofit/>
          </a:bodyPr>
          <a:lstStyle/>
          <a:p>
            <a:r>
              <a:rPr lang="lv-LV" sz="3200" dirty="0"/>
              <a:t>Ceļu infrastruktūras uzlabošana labu reģionālo centru savienojumu nodrošināšanai un darbaspēka mobilitātes veicināšanai pierobežas teritorijā </a:t>
            </a:r>
          </a:p>
        </p:txBody>
      </p:sp>
      <p:sp>
        <p:nvSpPr>
          <p:cNvPr id="3" name="Apakšvirsraksts 2">
            <a:extLst>
              <a:ext uri="{FF2B5EF4-FFF2-40B4-BE49-F238E27FC236}">
                <a16:creationId xmlns:a16="http://schemas.microsoft.com/office/drawing/2014/main" id="{F3678CEE-11DC-49E4-A9EE-C4E6DAAA7B5B}"/>
              </a:ext>
            </a:extLst>
          </p:cNvPr>
          <p:cNvSpPr>
            <a:spLocks noGrp="1"/>
          </p:cNvSpPr>
          <p:nvPr>
            <p:ph type="subTitle" idx="1"/>
          </p:nvPr>
        </p:nvSpPr>
        <p:spPr>
          <a:xfrm>
            <a:off x="716279" y="2894994"/>
            <a:ext cx="6431280" cy="1016008"/>
          </a:xfrm>
        </p:spPr>
        <p:txBody>
          <a:bodyPr>
            <a:normAutofit lnSpcReduction="10000"/>
          </a:bodyPr>
          <a:lstStyle/>
          <a:p>
            <a:r>
              <a:rPr lang="lv-LV" sz="3600" b="1" dirty="0">
                <a:solidFill>
                  <a:srgbClr val="BF0000"/>
                </a:solidFill>
              </a:rPr>
              <a:t>EASYCROSSING</a:t>
            </a:r>
          </a:p>
          <a:p>
            <a:r>
              <a:rPr lang="lv-LV" dirty="0">
                <a:solidFill>
                  <a:schemeClr val="tx1"/>
                </a:solidFill>
              </a:rPr>
              <a:t>LLI-280</a:t>
            </a:r>
          </a:p>
        </p:txBody>
      </p:sp>
      <p:pic>
        <p:nvPicPr>
          <p:cNvPr id="4" name="Attēls 3" descr="C:\Users\Liesma\AppData\Local\Microsoft\Windows\INetCache\Content.Word\lat-lit logo.png">
            <a:extLst>
              <a:ext uri="{FF2B5EF4-FFF2-40B4-BE49-F238E27FC236}">
                <a16:creationId xmlns:a16="http://schemas.microsoft.com/office/drawing/2014/main" id="{2729AD65-DCCD-41F1-BB1B-8C36F2AC0C89}"/>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94428" y="5883276"/>
            <a:ext cx="5298967" cy="847134"/>
          </a:xfrm>
          <a:prstGeom prst="rect">
            <a:avLst/>
          </a:prstGeom>
          <a:noFill/>
          <a:ln>
            <a:noFill/>
          </a:ln>
        </p:spPr>
      </p:pic>
      <p:sp>
        <p:nvSpPr>
          <p:cNvPr id="5" name="Virsraksts 1">
            <a:extLst>
              <a:ext uri="{FF2B5EF4-FFF2-40B4-BE49-F238E27FC236}">
                <a16:creationId xmlns:a16="http://schemas.microsoft.com/office/drawing/2014/main" id="{DEA2F7C2-978D-4862-856D-C54346FFCFD5}"/>
              </a:ext>
            </a:extLst>
          </p:cNvPr>
          <p:cNvSpPr txBox="1">
            <a:spLocks/>
          </p:cNvSpPr>
          <p:nvPr/>
        </p:nvSpPr>
        <p:spPr>
          <a:xfrm>
            <a:off x="6471821" y="4480164"/>
            <a:ext cx="4568894" cy="115723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rgbClr val="424242"/>
                </a:solidFill>
                <a:latin typeface="Montserrat Light" panose="00000400000000000000" pitchFamily="2" charset="0"/>
                <a:ea typeface="+mj-ea"/>
                <a:cs typeface="+mj-cs"/>
              </a:defRPr>
            </a:lvl1pPr>
          </a:lstStyle>
          <a:p>
            <a:pPr algn="r"/>
            <a:r>
              <a:rPr lang="lv-LV" sz="2000" dirty="0"/>
              <a:t>Indra Muižniece</a:t>
            </a:r>
          </a:p>
          <a:p>
            <a:pPr algn="r"/>
            <a:r>
              <a:rPr lang="lv-LV" sz="2000" dirty="0"/>
              <a:t>VSIA «Latvijas Valsts ceļi»</a:t>
            </a:r>
          </a:p>
          <a:p>
            <a:pPr algn="r"/>
            <a:r>
              <a:rPr lang="lv-LV" sz="2000" dirty="0"/>
              <a:t>Projektu vadītāja</a:t>
            </a:r>
          </a:p>
          <a:p>
            <a:pPr algn="r"/>
            <a:r>
              <a:rPr lang="lv-LV" sz="1400" dirty="0"/>
              <a:t>indra.muizniece@lvceli.lv</a:t>
            </a:r>
          </a:p>
        </p:txBody>
      </p:sp>
    </p:spTree>
    <p:extLst>
      <p:ext uri="{BB962C8B-B14F-4D97-AF65-F5344CB8AC3E}">
        <p14:creationId xmlns:p14="http://schemas.microsoft.com/office/powerpoint/2010/main" val="82984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ttēls 4">
            <a:extLst>
              <a:ext uri="{FF2B5EF4-FFF2-40B4-BE49-F238E27FC236}">
                <a16:creationId xmlns:a16="http://schemas.microsoft.com/office/drawing/2014/main" id="{30F42A06-681C-4C55-8276-2F837F2ED85F}"/>
              </a:ext>
            </a:extLst>
          </p:cNvPr>
          <p:cNvPicPr>
            <a:picLocks noChangeAspect="1"/>
          </p:cNvPicPr>
          <p:nvPr/>
        </p:nvPicPr>
        <p:blipFill rotWithShape="1">
          <a:blip r:embed="rId2"/>
          <a:srcRect t="4838"/>
          <a:stretch/>
        </p:blipFill>
        <p:spPr>
          <a:xfrm>
            <a:off x="685800" y="160954"/>
            <a:ext cx="9486900" cy="6536091"/>
          </a:xfrm>
          <a:prstGeom prst="rect">
            <a:avLst/>
          </a:prstGeom>
        </p:spPr>
      </p:pic>
    </p:spTree>
    <p:extLst>
      <p:ext uri="{BB962C8B-B14F-4D97-AF65-F5344CB8AC3E}">
        <p14:creationId xmlns:p14="http://schemas.microsoft.com/office/powerpoint/2010/main" val="1737692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6404D47-DFEF-4A40-88C2-8808CAAECE45}"/>
              </a:ext>
            </a:extLst>
          </p:cNvPr>
          <p:cNvSpPr>
            <a:spLocks noGrp="1"/>
          </p:cNvSpPr>
          <p:nvPr>
            <p:ph type="title"/>
          </p:nvPr>
        </p:nvSpPr>
        <p:spPr>
          <a:xfrm>
            <a:off x="725277" y="745136"/>
            <a:ext cx="4565813" cy="2861417"/>
          </a:xfrm>
        </p:spPr>
        <p:txBody>
          <a:bodyPr>
            <a:normAutofit/>
          </a:bodyPr>
          <a:lstStyle/>
          <a:p>
            <a:r>
              <a:rPr lang="lv-LV" sz="4400" b="1" dirty="0">
                <a:solidFill>
                  <a:srgbClr val="FFB600"/>
                </a:solidFill>
              </a:rPr>
              <a:t>PROGRAMMA</a:t>
            </a:r>
            <a:br>
              <a:rPr lang="lv-LV" dirty="0">
                <a:solidFill>
                  <a:srgbClr val="FFB600"/>
                </a:solidFill>
              </a:rPr>
            </a:br>
            <a:br>
              <a:rPr lang="lv-LV" dirty="0">
                <a:solidFill>
                  <a:srgbClr val="FFB600"/>
                </a:solidFill>
              </a:rPr>
            </a:br>
            <a:r>
              <a:rPr lang="lv-LV" sz="1800" dirty="0">
                <a:effectLst/>
                <a:latin typeface="Calibri" panose="020F0502020204030204" pitchFamily="34" charset="0"/>
                <a:ea typeface="Calibri" panose="020F0502020204030204" pitchFamily="34" charset="0"/>
                <a:cs typeface="Times New Roman" panose="02020603050405020304" pitchFamily="18" charset="0"/>
                <a:hlinkClick r:id="rId2"/>
              </a:rPr>
              <a:t>www.latlit.eu</a:t>
            </a:r>
            <a:br>
              <a:rPr lang="lv-LV" sz="1800" dirty="0">
                <a:effectLst/>
                <a:latin typeface="Calibri" panose="020F0502020204030204" pitchFamily="34" charset="0"/>
                <a:ea typeface="Calibri" panose="020F0502020204030204" pitchFamily="34" charset="0"/>
                <a:cs typeface="Times New Roman" panose="02020603050405020304" pitchFamily="18" charset="0"/>
              </a:rPr>
            </a:br>
            <a:br>
              <a:rPr lang="lv-LV" sz="1800" dirty="0">
                <a:effectLst/>
                <a:latin typeface="Calibri" panose="020F0502020204030204" pitchFamily="34" charset="0"/>
                <a:ea typeface="Calibri" panose="020F0502020204030204" pitchFamily="34" charset="0"/>
                <a:cs typeface="Times New Roman" panose="02020603050405020304" pitchFamily="18" charset="0"/>
              </a:rPr>
            </a:br>
            <a:br>
              <a:rPr lang="lv-LV" sz="1800" dirty="0">
                <a:effectLst/>
                <a:latin typeface="Calibri" panose="020F0502020204030204" pitchFamily="34" charset="0"/>
                <a:ea typeface="Calibri" panose="020F0502020204030204" pitchFamily="34" charset="0"/>
                <a:cs typeface="Times New Roman" panose="02020603050405020304" pitchFamily="18" charset="0"/>
              </a:rPr>
            </a:br>
            <a:r>
              <a:rPr lang="lv-LV" sz="1600" dirty="0">
                <a:effectLst/>
                <a:latin typeface="Calibri" panose="020F0502020204030204" pitchFamily="34" charset="0"/>
                <a:ea typeface="Calibri" panose="020F0502020204030204" pitchFamily="34" charset="0"/>
                <a:cs typeface="Times New Roman" panose="02020603050405020304" pitchFamily="18" charset="0"/>
              </a:rPr>
              <a:t>Projektu līdzfinansē Latvijas - Lietuvas pārrobežu sadarbības programma 2014.–2020. gadam.</a:t>
            </a:r>
            <a:endParaRPr lang="lv-LV" dirty="0">
              <a:solidFill>
                <a:srgbClr val="FFB600"/>
              </a:solidFill>
            </a:endParaRPr>
          </a:p>
        </p:txBody>
      </p:sp>
      <p:sp>
        <p:nvSpPr>
          <p:cNvPr id="4" name="Satura vietturis 3">
            <a:extLst>
              <a:ext uri="{FF2B5EF4-FFF2-40B4-BE49-F238E27FC236}">
                <a16:creationId xmlns:a16="http://schemas.microsoft.com/office/drawing/2014/main" id="{528259EA-33B8-458E-B8F5-7A2A342C61C8}"/>
              </a:ext>
            </a:extLst>
          </p:cNvPr>
          <p:cNvSpPr>
            <a:spLocks noGrp="1"/>
          </p:cNvSpPr>
          <p:nvPr>
            <p:ph idx="10"/>
          </p:nvPr>
        </p:nvSpPr>
        <p:spPr>
          <a:xfrm>
            <a:off x="807868" y="3959441"/>
            <a:ext cx="4332303" cy="1961984"/>
          </a:xfrm>
        </p:spPr>
        <p:txBody>
          <a:bodyPr>
            <a:normAutofit/>
          </a:bodyPr>
          <a:lstStyle/>
          <a:p>
            <a:r>
              <a:rPr lang="lv-LV" dirty="0"/>
              <a:t>Programmas mērķis ir veicināt ilgtspējīgu un saliedētu programmas reģionu sociāli ekonomisko attīstību, palīdzot padarīt tos konkurētspējīgākus un pievilcīgākus dzīvošanai, darbam un apmeklēšanai. </a:t>
            </a:r>
          </a:p>
        </p:txBody>
      </p:sp>
      <p:pic>
        <p:nvPicPr>
          <p:cNvPr id="6" name="Attēls 5" descr="C:\Users\Liesma\AppData\Local\Microsoft\Windows\INetCache\Content.Word\lat-lit logo.png">
            <a:extLst>
              <a:ext uri="{FF2B5EF4-FFF2-40B4-BE49-F238E27FC236}">
                <a16:creationId xmlns:a16="http://schemas.microsoft.com/office/drawing/2014/main" id="{94BF883A-2CF0-43F1-B563-C3D36C5F36D3}"/>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23911" y="5921425"/>
            <a:ext cx="3415249" cy="737983"/>
          </a:xfrm>
          <a:prstGeom prst="rect">
            <a:avLst/>
          </a:prstGeom>
          <a:noFill/>
          <a:ln>
            <a:noFill/>
          </a:ln>
        </p:spPr>
      </p:pic>
      <p:pic>
        <p:nvPicPr>
          <p:cNvPr id="7" name="Attēla vietturis 6">
            <a:extLst>
              <a:ext uri="{FF2B5EF4-FFF2-40B4-BE49-F238E27FC236}">
                <a16:creationId xmlns:a16="http://schemas.microsoft.com/office/drawing/2014/main" id="{6253E920-072F-4DBB-8C20-D81A3855D975}"/>
              </a:ext>
            </a:extLst>
          </p:cNvPr>
          <p:cNvPicPr>
            <a:picLocks noGrp="1" noChangeAspect="1"/>
          </p:cNvPicPr>
          <p:nvPr>
            <p:ph type="pic" idx="1"/>
          </p:nvPr>
        </p:nvPicPr>
        <p:blipFill>
          <a:blip r:embed="rId4"/>
          <a:srcRect l="2009" r="2009"/>
          <a:stretch>
            <a:fillRect/>
          </a:stretch>
        </p:blipFill>
        <p:spPr>
          <a:xfrm>
            <a:off x="6096000" y="568325"/>
            <a:ext cx="5562600" cy="5924550"/>
          </a:xfrm>
          <a:prstGeom prst="rect">
            <a:avLst/>
          </a:prstGeom>
        </p:spPr>
      </p:pic>
    </p:spTree>
    <p:extLst>
      <p:ext uri="{BB962C8B-B14F-4D97-AF65-F5344CB8AC3E}">
        <p14:creationId xmlns:p14="http://schemas.microsoft.com/office/powerpoint/2010/main" val="285237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F5DAC74-EF90-4C7F-AE66-670A52B5FF48}"/>
              </a:ext>
            </a:extLst>
          </p:cNvPr>
          <p:cNvSpPr>
            <a:spLocks noGrp="1"/>
          </p:cNvSpPr>
          <p:nvPr>
            <p:ph type="title"/>
          </p:nvPr>
        </p:nvSpPr>
        <p:spPr/>
        <p:txBody>
          <a:bodyPr/>
          <a:lstStyle/>
          <a:p>
            <a:r>
              <a:rPr lang="lv-LV" b="1" dirty="0">
                <a:solidFill>
                  <a:srgbClr val="FFB600"/>
                </a:solidFill>
              </a:rPr>
              <a:t>PROJEKTS</a:t>
            </a:r>
          </a:p>
        </p:txBody>
      </p:sp>
      <p:sp>
        <p:nvSpPr>
          <p:cNvPr id="3" name="Satura vietturis 2">
            <a:extLst>
              <a:ext uri="{FF2B5EF4-FFF2-40B4-BE49-F238E27FC236}">
                <a16:creationId xmlns:a16="http://schemas.microsoft.com/office/drawing/2014/main" id="{5D11D739-0922-4A09-814A-3A3A5F8BFA78}"/>
              </a:ext>
            </a:extLst>
          </p:cNvPr>
          <p:cNvSpPr>
            <a:spLocks noGrp="1"/>
          </p:cNvSpPr>
          <p:nvPr>
            <p:ph idx="1"/>
          </p:nvPr>
        </p:nvSpPr>
        <p:spPr>
          <a:xfrm>
            <a:off x="5445859" y="1251751"/>
            <a:ext cx="5836920" cy="1159012"/>
          </a:xfrm>
        </p:spPr>
        <p:txBody>
          <a:bodyPr>
            <a:normAutofit fontScale="92500"/>
          </a:bodyPr>
          <a:lstStyle/>
          <a:p>
            <a:r>
              <a:rPr lang="lv-LV" sz="2000" dirty="0"/>
              <a:t>Projekta partneri: </a:t>
            </a:r>
          </a:p>
          <a:p>
            <a:pPr marL="742950" lvl="1" indent="-285750">
              <a:buClr>
                <a:srgbClr val="FFB600"/>
              </a:buClr>
              <a:buFont typeface="Arial" panose="020B0604020202020204" pitchFamily="34" charset="0"/>
              <a:buChar char="•"/>
            </a:pPr>
            <a:r>
              <a:rPr lang="lv-LV" sz="2000" dirty="0"/>
              <a:t>VSIA “Latvijas Valsts ceļi” (LR Satiksmes ministrija)</a:t>
            </a:r>
          </a:p>
          <a:p>
            <a:pPr marL="742950" lvl="1" indent="-285750">
              <a:buClr>
                <a:srgbClr val="FFB600"/>
              </a:buClr>
              <a:buFont typeface="Arial" panose="020B0604020202020204" pitchFamily="34" charset="0"/>
              <a:buChar char="•"/>
            </a:pPr>
            <a:r>
              <a:rPr lang="lv-LV" sz="2000" dirty="0"/>
              <a:t>Lietuvas Ceļu administrācija </a:t>
            </a:r>
          </a:p>
        </p:txBody>
      </p:sp>
      <p:sp>
        <p:nvSpPr>
          <p:cNvPr id="5" name="Satura vietturis 4">
            <a:extLst>
              <a:ext uri="{FF2B5EF4-FFF2-40B4-BE49-F238E27FC236}">
                <a16:creationId xmlns:a16="http://schemas.microsoft.com/office/drawing/2014/main" id="{6CDE010B-A28E-4214-A606-D46035BDDF32}"/>
              </a:ext>
            </a:extLst>
          </p:cNvPr>
          <p:cNvSpPr>
            <a:spLocks noGrp="1"/>
          </p:cNvSpPr>
          <p:nvPr>
            <p:ph idx="11"/>
          </p:nvPr>
        </p:nvSpPr>
        <p:spPr/>
        <p:txBody>
          <a:bodyPr>
            <a:normAutofit/>
          </a:bodyPr>
          <a:lstStyle/>
          <a:p>
            <a:r>
              <a:rPr lang="lv-LV" sz="2000" dirty="0"/>
              <a:t>Budžets: 10 588 105.81 EUR</a:t>
            </a:r>
          </a:p>
        </p:txBody>
      </p:sp>
      <p:sp>
        <p:nvSpPr>
          <p:cNvPr id="6" name="Satura vietturis 5">
            <a:extLst>
              <a:ext uri="{FF2B5EF4-FFF2-40B4-BE49-F238E27FC236}">
                <a16:creationId xmlns:a16="http://schemas.microsoft.com/office/drawing/2014/main" id="{E6B352B9-94B1-4F25-8C3C-7A70430043AC}"/>
              </a:ext>
            </a:extLst>
          </p:cNvPr>
          <p:cNvSpPr>
            <a:spLocks noGrp="1"/>
          </p:cNvSpPr>
          <p:nvPr>
            <p:ph idx="12"/>
          </p:nvPr>
        </p:nvSpPr>
        <p:spPr/>
        <p:txBody>
          <a:bodyPr>
            <a:normAutofit/>
          </a:bodyPr>
          <a:lstStyle/>
          <a:p>
            <a:r>
              <a:rPr lang="lv-LV" dirty="0"/>
              <a:t>	aktivitātēm Latvijā 5 293 988.16 EUR</a:t>
            </a:r>
          </a:p>
        </p:txBody>
      </p:sp>
      <p:sp>
        <p:nvSpPr>
          <p:cNvPr id="7" name="Satura vietturis 6">
            <a:extLst>
              <a:ext uri="{FF2B5EF4-FFF2-40B4-BE49-F238E27FC236}">
                <a16:creationId xmlns:a16="http://schemas.microsoft.com/office/drawing/2014/main" id="{01811080-4BB7-43B3-8B11-DBD0D7A7B93B}"/>
              </a:ext>
            </a:extLst>
          </p:cNvPr>
          <p:cNvSpPr>
            <a:spLocks noGrp="1"/>
          </p:cNvSpPr>
          <p:nvPr>
            <p:ph idx="13"/>
          </p:nvPr>
        </p:nvSpPr>
        <p:spPr>
          <a:xfrm>
            <a:off x="5516880" y="3919795"/>
            <a:ext cx="5836920" cy="458147"/>
          </a:xfrm>
        </p:spPr>
        <p:txBody>
          <a:bodyPr>
            <a:normAutofit/>
          </a:bodyPr>
          <a:lstStyle/>
          <a:p>
            <a:r>
              <a:rPr lang="lv-LV"/>
              <a:t>	no </a:t>
            </a:r>
            <a:r>
              <a:rPr lang="lv-LV" dirty="0"/>
              <a:t>tiem 4 499 889.93 EUR ir ERAF līdzfinansējums</a:t>
            </a:r>
          </a:p>
        </p:txBody>
      </p:sp>
      <p:sp>
        <p:nvSpPr>
          <p:cNvPr id="8" name="Satura vietturis 7">
            <a:extLst>
              <a:ext uri="{FF2B5EF4-FFF2-40B4-BE49-F238E27FC236}">
                <a16:creationId xmlns:a16="http://schemas.microsoft.com/office/drawing/2014/main" id="{E23D2AB2-E496-4F86-A749-9C811DA99A71}"/>
              </a:ext>
            </a:extLst>
          </p:cNvPr>
          <p:cNvSpPr>
            <a:spLocks noGrp="1"/>
          </p:cNvSpPr>
          <p:nvPr>
            <p:ph idx="14"/>
          </p:nvPr>
        </p:nvSpPr>
        <p:spPr>
          <a:xfrm>
            <a:off x="5516880" y="4623954"/>
            <a:ext cx="5836920" cy="458147"/>
          </a:xfrm>
        </p:spPr>
        <p:txBody>
          <a:bodyPr>
            <a:normAutofit/>
          </a:bodyPr>
          <a:lstStyle/>
          <a:p>
            <a:r>
              <a:rPr lang="lv-LV" sz="2000" dirty="0"/>
              <a:t>Ieviešanas laiks: 01.01.2018.-26.06.2021.</a:t>
            </a:r>
          </a:p>
        </p:txBody>
      </p:sp>
      <p:sp>
        <p:nvSpPr>
          <p:cNvPr id="11" name="Satura vietturis 2">
            <a:extLst>
              <a:ext uri="{FF2B5EF4-FFF2-40B4-BE49-F238E27FC236}">
                <a16:creationId xmlns:a16="http://schemas.microsoft.com/office/drawing/2014/main" id="{98060768-3723-4BEE-A11A-227A790F4BE7}"/>
              </a:ext>
            </a:extLst>
          </p:cNvPr>
          <p:cNvSpPr txBox="1">
            <a:spLocks/>
          </p:cNvSpPr>
          <p:nvPr/>
        </p:nvSpPr>
        <p:spPr>
          <a:xfrm>
            <a:off x="5544991" y="5363608"/>
            <a:ext cx="5836920" cy="1159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3D3D3D"/>
                </a:solidFill>
                <a:latin typeface="Montserrat SemiBold" panose="00000700000000000000" pitchFamily="2" charset="0"/>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400" kern="1200">
                <a:solidFill>
                  <a:srgbClr val="3D3D3D"/>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000" dirty="0"/>
              <a:t>Noderīga informācija:</a:t>
            </a:r>
          </a:p>
          <a:p>
            <a:pPr marL="800100" lvl="1" indent="-342900">
              <a:buClr>
                <a:srgbClr val="FFB600"/>
              </a:buClr>
              <a:buFont typeface="Arial" panose="020B0604020202020204" pitchFamily="34" charset="0"/>
              <a:buChar char="•"/>
            </a:pPr>
            <a:r>
              <a:rPr lang="lv-LV" sz="2000" dirty="0"/>
              <a:t>par Programmu: </a:t>
            </a:r>
            <a:r>
              <a:rPr lang="lv-LV" sz="2000" dirty="0">
                <a:hlinkClick r:id="rId2"/>
              </a:rPr>
              <a:t>www.latlit.eu</a:t>
            </a:r>
            <a:endParaRPr lang="lv-LV" sz="2000" dirty="0"/>
          </a:p>
          <a:p>
            <a:pPr marL="800100" lvl="1" indent="-342900">
              <a:buClr>
                <a:srgbClr val="FFB600"/>
              </a:buClr>
              <a:buFont typeface="Arial" panose="020B0604020202020204" pitchFamily="34" charset="0"/>
              <a:buChar char="•"/>
            </a:pPr>
            <a:r>
              <a:rPr lang="lv-LV" sz="2000" dirty="0"/>
              <a:t>par Eiropas Savienību: </a:t>
            </a:r>
            <a:r>
              <a:rPr lang="lv-LV" sz="2000" dirty="0">
                <a:hlinkClick r:id="rId3"/>
              </a:rPr>
              <a:t>www.europa.eu</a:t>
            </a:r>
            <a:endParaRPr lang="lv-LV" sz="2000" dirty="0"/>
          </a:p>
          <a:p>
            <a:r>
              <a:rPr lang="lv-LV" sz="2000" dirty="0"/>
              <a:t> </a:t>
            </a:r>
          </a:p>
        </p:txBody>
      </p:sp>
      <p:pic>
        <p:nvPicPr>
          <p:cNvPr id="9" name="Attēls 8" descr="C:\Users\Liesma\AppData\Local\Microsoft\Windows\INetCache\Content.Word\lat-lit logo.png">
            <a:extLst>
              <a:ext uri="{FF2B5EF4-FFF2-40B4-BE49-F238E27FC236}">
                <a16:creationId xmlns:a16="http://schemas.microsoft.com/office/drawing/2014/main" id="{06D0ECD5-4F11-497B-B7D7-E17EC6075AEE}"/>
              </a:ext>
            </a:extLst>
          </p:cNvPr>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75328" y="6076949"/>
            <a:ext cx="3520672" cy="624885"/>
          </a:xfrm>
          <a:prstGeom prst="rect">
            <a:avLst/>
          </a:prstGeom>
          <a:noFill/>
          <a:ln>
            <a:noFill/>
          </a:ln>
        </p:spPr>
      </p:pic>
    </p:spTree>
    <p:extLst>
      <p:ext uri="{BB962C8B-B14F-4D97-AF65-F5344CB8AC3E}">
        <p14:creationId xmlns:p14="http://schemas.microsoft.com/office/powerpoint/2010/main" val="285910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FD34C75-DE8B-44FC-81C8-3EF70BC2F284}"/>
              </a:ext>
            </a:extLst>
          </p:cNvPr>
          <p:cNvSpPr>
            <a:spLocks noGrp="1"/>
          </p:cNvSpPr>
          <p:nvPr>
            <p:ph type="title"/>
          </p:nvPr>
        </p:nvSpPr>
        <p:spPr/>
        <p:txBody>
          <a:bodyPr/>
          <a:lstStyle/>
          <a:p>
            <a:r>
              <a:rPr lang="lv-LV" b="1" dirty="0">
                <a:solidFill>
                  <a:srgbClr val="FFB600"/>
                </a:solidFill>
              </a:rPr>
              <a:t>PROJEKTA MĒRĶIS</a:t>
            </a:r>
          </a:p>
        </p:txBody>
      </p:sp>
      <p:sp>
        <p:nvSpPr>
          <p:cNvPr id="3" name="Satura vietturis 2">
            <a:extLst>
              <a:ext uri="{FF2B5EF4-FFF2-40B4-BE49-F238E27FC236}">
                <a16:creationId xmlns:a16="http://schemas.microsoft.com/office/drawing/2014/main" id="{688A7FB6-8000-497F-B4C2-96D9EDC8DD53}"/>
              </a:ext>
            </a:extLst>
          </p:cNvPr>
          <p:cNvSpPr>
            <a:spLocks noGrp="1"/>
          </p:cNvSpPr>
          <p:nvPr>
            <p:ph idx="1"/>
          </p:nvPr>
        </p:nvSpPr>
        <p:spPr>
          <a:xfrm>
            <a:off x="6112150" y="994651"/>
            <a:ext cx="5364480" cy="2032633"/>
          </a:xfrm>
        </p:spPr>
        <p:txBody>
          <a:bodyPr>
            <a:normAutofit fontScale="92500" lnSpcReduction="10000"/>
          </a:bodyPr>
          <a:lstStyle/>
          <a:p>
            <a:r>
              <a:rPr lang="lv-LV" dirty="0"/>
              <a:t>Nodrošināt piemērotu transporta infrastruktūru darbaspēka, pakalpojumu un preču mobilitātei ar mērķi mazināt bezdarba līmeni, emigrāciju u.c. kavēkļus ilgtspējīgai attīstībai.</a:t>
            </a:r>
          </a:p>
        </p:txBody>
      </p:sp>
      <p:sp>
        <p:nvSpPr>
          <p:cNvPr id="4" name="Satura vietturis 3">
            <a:extLst>
              <a:ext uri="{FF2B5EF4-FFF2-40B4-BE49-F238E27FC236}">
                <a16:creationId xmlns:a16="http://schemas.microsoft.com/office/drawing/2014/main" id="{6132CBAC-952B-4AA1-81D9-AEB602A7FA13}"/>
              </a:ext>
            </a:extLst>
          </p:cNvPr>
          <p:cNvSpPr>
            <a:spLocks noGrp="1"/>
          </p:cNvSpPr>
          <p:nvPr>
            <p:ph idx="13"/>
          </p:nvPr>
        </p:nvSpPr>
        <p:spPr/>
        <p:txBody>
          <a:bodyPr>
            <a:normAutofit/>
          </a:bodyPr>
          <a:lstStyle/>
          <a:p>
            <a:r>
              <a:rPr lang="lv-LV" sz="2600" dirty="0"/>
              <a:t>Projekta ietvaros laikā no 2018.-2021.gadam rekonstruēti pierobežas ceļu posmi Latvijā un Lietuvā ar kopējo garumu 46 km.</a:t>
            </a:r>
          </a:p>
        </p:txBody>
      </p:sp>
      <p:pic>
        <p:nvPicPr>
          <p:cNvPr id="5" name="Attēls 4" descr="C:\Users\Liesma\AppData\Local\Microsoft\Windows\INetCache\Content.Word\lat-lit logo.png">
            <a:extLst>
              <a:ext uri="{FF2B5EF4-FFF2-40B4-BE49-F238E27FC236}">
                <a16:creationId xmlns:a16="http://schemas.microsoft.com/office/drawing/2014/main" id="{D81A5E56-EF34-40A5-8906-DB22F1DCC694}"/>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75328" y="6076949"/>
            <a:ext cx="3520672" cy="624885"/>
          </a:xfrm>
          <a:prstGeom prst="rect">
            <a:avLst/>
          </a:prstGeom>
          <a:noFill/>
          <a:ln>
            <a:noFill/>
          </a:ln>
        </p:spPr>
      </p:pic>
    </p:spTree>
    <p:extLst>
      <p:ext uri="{BB962C8B-B14F-4D97-AF65-F5344CB8AC3E}">
        <p14:creationId xmlns:p14="http://schemas.microsoft.com/office/powerpoint/2010/main" val="3968479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descr="C:\Users\Liesma\AppData\Local\Microsoft\Windows\INetCache\Content.Word\lat-lit logo.png">
            <a:extLst>
              <a:ext uri="{FF2B5EF4-FFF2-40B4-BE49-F238E27FC236}">
                <a16:creationId xmlns:a16="http://schemas.microsoft.com/office/drawing/2014/main" id="{10012AF8-7C12-49D7-BEEE-84B4BC38E94D}"/>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75328" y="6076949"/>
            <a:ext cx="3520672" cy="624885"/>
          </a:xfrm>
          <a:prstGeom prst="rect">
            <a:avLst/>
          </a:prstGeom>
          <a:noFill/>
          <a:ln>
            <a:noFill/>
          </a:ln>
        </p:spPr>
      </p:pic>
      <p:pic>
        <p:nvPicPr>
          <p:cNvPr id="5" name="Satura vietturis 7">
            <a:extLst>
              <a:ext uri="{FF2B5EF4-FFF2-40B4-BE49-F238E27FC236}">
                <a16:creationId xmlns:a16="http://schemas.microsoft.com/office/drawing/2014/main" id="{4D2B221A-07E3-4D15-A8C9-E224F8FB78A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478309" y="391108"/>
            <a:ext cx="9235381" cy="5685841"/>
          </a:xfrm>
          <a:prstGeom prst="rect">
            <a:avLst/>
          </a:prstGeom>
        </p:spPr>
      </p:pic>
    </p:spTree>
    <p:extLst>
      <p:ext uri="{BB962C8B-B14F-4D97-AF65-F5344CB8AC3E}">
        <p14:creationId xmlns:p14="http://schemas.microsoft.com/office/powerpoint/2010/main" val="60997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ttēls 7" descr="Attēls, kurā ir ainava, veids, debesis, ārtelpa&#10;&#10;Apraksts ģenerēts automātiski">
            <a:extLst>
              <a:ext uri="{FF2B5EF4-FFF2-40B4-BE49-F238E27FC236}">
                <a16:creationId xmlns:a16="http://schemas.microsoft.com/office/drawing/2014/main" id="{714ADC99-D8D9-4AD8-99B7-5AE5222C13C7}"/>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6096020" y="10"/>
            <a:ext cx="6095980" cy="3428990"/>
          </a:xfrm>
          <a:prstGeom prst="rect">
            <a:avLst/>
          </a:prstGeom>
        </p:spPr>
      </p:pic>
      <p:pic>
        <p:nvPicPr>
          <p:cNvPr id="12" name="Attēls 11" descr="Attēls, kurā ir teksts, debesis, ceļš, ārtelpa&#10;&#10;Apraksts ģenerēts automātiski">
            <a:extLst>
              <a:ext uri="{FF2B5EF4-FFF2-40B4-BE49-F238E27FC236}">
                <a16:creationId xmlns:a16="http://schemas.microsoft.com/office/drawing/2014/main" id="{EC5F47DC-3D89-43F8-906B-DAFEB0B7431E}"/>
              </a:ext>
            </a:extLst>
          </p:cNvPr>
          <p:cNvPicPr>
            <a:picLocks noChangeAspect="1"/>
          </p:cNvPicPr>
          <p:nvPr/>
        </p:nvPicPr>
        <p:blipFill rotWithShape="1">
          <a:blip r:embed="rId3">
            <a:extLst>
              <a:ext uri="{28A0092B-C50C-407E-A947-70E740481C1C}">
                <a14:useLocalDpi xmlns:a14="http://schemas.microsoft.com/office/drawing/2010/main" val="0"/>
              </a:ext>
            </a:extLst>
          </a:blip>
          <a:srcRect t="13812" b="11189"/>
          <a:stretch/>
        </p:blipFill>
        <p:spPr>
          <a:xfrm>
            <a:off x="5088" y="10"/>
            <a:ext cx="6096000" cy="3428990"/>
          </a:xfrm>
          <a:prstGeom prst="rect">
            <a:avLst/>
          </a:prstGeom>
        </p:spPr>
      </p:pic>
      <p:pic>
        <p:nvPicPr>
          <p:cNvPr id="6" name="Attēls 5" descr="Attēls, kurā ir ceļš, ainava, veids, debesis&#10;&#10;Apraksts ģenerēts automātiski">
            <a:extLst>
              <a:ext uri="{FF2B5EF4-FFF2-40B4-BE49-F238E27FC236}">
                <a16:creationId xmlns:a16="http://schemas.microsoft.com/office/drawing/2014/main" id="{29AA0C68-FA3E-4D9A-A6D7-60203223749C}"/>
              </a:ext>
            </a:extLst>
          </p:cNvPr>
          <p:cNvPicPr>
            <a:picLocks noChangeAspect="1"/>
          </p:cNvPicPr>
          <p:nvPr/>
        </p:nvPicPr>
        <p:blipFill rotWithShape="1">
          <a:blip r:embed="rId4">
            <a:extLst>
              <a:ext uri="{28A0092B-C50C-407E-A947-70E740481C1C}">
                <a14:useLocalDpi xmlns:a14="http://schemas.microsoft.com/office/drawing/2010/main" val="0"/>
              </a:ext>
            </a:extLst>
          </a:blip>
          <a:srcRect t="6860" b="18140"/>
          <a:stretch/>
        </p:blipFill>
        <p:spPr>
          <a:xfrm>
            <a:off x="6096000" y="3429000"/>
            <a:ext cx="6096000" cy="3429000"/>
          </a:xfrm>
          <a:prstGeom prst="rect">
            <a:avLst/>
          </a:prstGeom>
        </p:spPr>
      </p:pic>
      <p:sp>
        <p:nvSpPr>
          <p:cNvPr id="17" name="Rectangle 1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ame 1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Virsraksts 2">
            <a:extLst>
              <a:ext uri="{FF2B5EF4-FFF2-40B4-BE49-F238E27FC236}">
                <a16:creationId xmlns:a16="http://schemas.microsoft.com/office/drawing/2014/main" id="{4DD1C1F1-74C8-48EB-BA61-BB25E6E3044A}"/>
              </a:ext>
            </a:extLst>
          </p:cNvPr>
          <p:cNvSpPr>
            <a:spLocks noGrp="1"/>
          </p:cNvSpPr>
          <p:nvPr>
            <p:ph type="title"/>
          </p:nvPr>
        </p:nvSpPr>
        <p:spPr>
          <a:xfrm>
            <a:off x="4286858" y="2761554"/>
            <a:ext cx="3618284" cy="1345720"/>
          </a:xfrm>
          <a:noFill/>
        </p:spPr>
        <p:txBody>
          <a:bodyPr vert="horz" lIns="91440" tIns="45720" rIns="91440" bIns="45720" rtlCol="0" anchor="ctr">
            <a:noAutofit/>
          </a:bodyPr>
          <a:lstStyle/>
          <a:p>
            <a:pPr algn="ctr"/>
            <a:r>
              <a:rPr lang="en-US" kern="1200" dirty="0">
                <a:solidFill>
                  <a:srgbClr val="080808"/>
                </a:solidFill>
                <a:latin typeface="Montserrat" panose="00000500000000000000"/>
              </a:rPr>
              <a:t>P106 </a:t>
            </a:r>
            <a:r>
              <a:rPr lang="en-US" kern="1200" dirty="0" err="1">
                <a:solidFill>
                  <a:srgbClr val="080808"/>
                </a:solidFill>
                <a:latin typeface="Montserrat" panose="00000500000000000000"/>
              </a:rPr>
              <a:t>Ezere</a:t>
            </a:r>
            <a:r>
              <a:rPr lang="lv-LV" kern="1200" dirty="0">
                <a:solidFill>
                  <a:srgbClr val="080808"/>
                </a:solidFill>
                <a:latin typeface="+mj-lt"/>
              </a:rPr>
              <a:t> – </a:t>
            </a:r>
            <a:r>
              <a:rPr lang="en-US" kern="1200" dirty="0" err="1">
                <a:solidFill>
                  <a:srgbClr val="080808"/>
                </a:solidFill>
                <a:latin typeface="Montserrat" panose="00000500000000000000"/>
              </a:rPr>
              <a:t>Embūte</a:t>
            </a:r>
            <a:r>
              <a:rPr lang="lv-LV" kern="1200" dirty="0">
                <a:solidFill>
                  <a:srgbClr val="080808"/>
                </a:solidFill>
                <a:latin typeface="+mj-lt"/>
              </a:rPr>
              <a:t> </a:t>
            </a:r>
            <a:r>
              <a:rPr lang="en-US" kern="1200" dirty="0">
                <a:solidFill>
                  <a:srgbClr val="080808"/>
                </a:solidFill>
                <a:latin typeface="Montserrat" panose="00000500000000000000"/>
              </a:rPr>
              <a:t>–</a:t>
            </a:r>
            <a:r>
              <a:rPr lang="en-US" kern="1200" dirty="0" err="1">
                <a:solidFill>
                  <a:srgbClr val="080808"/>
                </a:solidFill>
                <a:latin typeface="Montserrat" panose="00000500000000000000"/>
              </a:rPr>
              <a:t>Grobiņa</a:t>
            </a:r>
            <a:r>
              <a:rPr lang="en-US" kern="1200" dirty="0">
                <a:solidFill>
                  <a:srgbClr val="080808"/>
                </a:solidFill>
                <a:latin typeface="Montserrat" panose="00000500000000000000"/>
              </a:rPr>
              <a:t>, 0,07.-13.95. km </a:t>
            </a:r>
            <a:r>
              <a:rPr lang="en-US" kern="1200" dirty="0" err="1">
                <a:solidFill>
                  <a:srgbClr val="080808"/>
                </a:solidFill>
                <a:latin typeface="Montserrat" panose="00000500000000000000"/>
              </a:rPr>
              <a:t>Latvijas</a:t>
            </a:r>
            <a:r>
              <a:rPr lang="en-US" kern="1200" dirty="0">
                <a:solidFill>
                  <a:srgbClr val="080808"/>
                </a:solidFill>
                <a:latin typeface="Montserrat" panose="00000500000000000000"/>
              </a:rPr>
              <a:t> </a:t>
            </a:r>
            <a:r>
              <a:rPr lang="en-US" kern="1200" dirty="0" err="1">
                <a:solidFill>
                  <a:srgbClr val="080808"/>
                </a:solidFill>
                <a:latin typeface="Montserrat" panose="00000500000000000000"/>
              </a:rPr>
              <a:t>pusē</a:t>
            </a:r>
            <a:r>
              <a:rPr lang="lv-LV" kern="1200" dirty="0">
                <a:solidFill>
                  <a:srgbClr val="080808"/>
                </a:solidFill>
                <a:latin typeface="+mj-lt"/>
              </a:rPr>
              <a:t> un 163 </a:t>
            </a:r>
            <a:r>
              <a:rPr lang="lv-LV" kern="1200" dirty="0" err="1">
                <a:solidFill>
                  <a:srgbClr val="080808"/>
                </a:solidFill>
                <a:latin typeface="+mj-lt"/>
              </a:rPr>
              <a:t>Mažeikiai</a:t>
            </a:r>
            <a:r>
              <a:rPr lang="lv-LV" kern="1200" dirty="0">
                <a:solidFill>
                  <a:srgbClr val="080808"/>
                </a:solidFill>
                <a:latin typeface="+mj-lt"/>
              </a:rPr>
              <a:t> – LV robeža, 0,0.-9,209. km Lietuvas pusē</a:t>
            </a:r>
            <a:endParaRPr lang="en-US" kern="1200" dirty="0">
              <a:solidFill>
                <a:srgbClr val="080808"/>
              </a:solidFill>
              <a:latin typeface="Montserrat" panose="00000500000000000000"/>
            </a:endParaRPr>
          </a:p>
        </p:txBody>
      </p:sp>
      <p:pic>
        <p:nvPicPr>
          <p:cNvPr id="15" name="Attēls 14" descr="C:\Users\Liesma\AppData\Local\Microsoft\Windows\INetCache\Content.Word\lat-lit logo.png">
            <a:extLst>
              <a:ext uri="{FF2B5EF4-FFF2-40B4-BE49-F238E27FC236}">
                <a16:creationId xmlns:a16="http://schemas.microsoft.com/office/drawing/2014/main" id="{6F722D02-77FA-4081-A467-602F130EDAF5}"/>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9722" y="4463751"/>
            <a:ext cx="4333872" cy="993255"/>
          </a:xfrm>
          <a:prstGeom prst="rect">
            <a:avLst/>
          </a:prstGeom>
          <a:noFill/>
          <a:ln>
            <a:noFill/>
          </a:ln>
        </p:spPr>
      </p:pic>
    </p:spTree>
    <p:extLst>
      <p:ext uri="{BB962C8B-B14F-4D97-AF65-F5344CB8AC3E}">
        <p14:creationId xmlns:p14="http://schemas.microsoft.com/office/powerpoint/2010/main" val="3262909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ttēls 9" descr="Attēls, kurā ir teksts, zāle, koks, ceļš&#10;&#10;Apraksts ģenerēts automātiski">
            <a:extLst>
              <a:ext uri="{FF2B5EF4-FFF2-40B4-BE49-F238E27FC236}">
                <a16:creationId xmlns:a16="http://schemas.microsoft.com/office/drawing/2014/main" id="{DB1AC51C-5199-4BC6-9324-AE31850E9714}"/>
              </a:ext>
            </a:extLst>
          </p:cNvPr>
          <p:cNvPicPr>
            <a:picLocks noChangeAspect="1"/>
          </p:cNvPicPr>
          <p:nvPr/>
        </p:nvPicPr>
        <p:blipFill rotWithShape="1">
          <a:blip r:embed="rId2">
            <a:extLst>
              <a:ext uri="{28A0092B-C50C-407E-A947-70E740481C1C}">
                <a14:useLocalDpi xmlns:a14="http://schemas.microsoft.com/office/drawing/2010/main" val="0"/>
              </a:ext>
            </a:extLst>
          </a:blip>
          <a:srcRect r="13777" b="-1"/>
          <a:stretch/>
        </p:blipFill>
        <p:spPr>
          <a:xfrm>
            <a:off x="6096020" y="10"/>
            <a:ext cx="6095980" cy="3428990"/>
          </a:xfrm>
          <a:prstGeom prst="rect">
            <a:avLst/>
          </a:prstGeom>
        </p:spPr>
      </p:pic>
      <p:pic>
        <p:nvPicPr>
          <p:cNvPr id="6" name="Attēls 5" descr="Attēls, kurā ir teksts, zīme, augs&#10;&#10;Apraksts ģenerēts automātiski">
            <a:extLst>
              <a:ext uri="{FF2B5EF4-FFF2-40B4-BE49-F238E27FC236}">
                <a16:creationId xmlns:a16="http://schemas.microsoft.com/office/drawing/2014/main" id="{626BD62B-6817-4F4A-B17C-57A574429A5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96020" y="3432234"/>
            <a:ext cx="6095980" cy="3429000"/>
          </a:xfrm>
          <a:prstGeom prst="rect">
            <a:avLst/>
          </a:prstGeom>
        </p:spPr>
      </p:pic>
      <p:pic>
        <p:nvPicPr>
          <p:cNvPr id="8" name="Attēls 7" descr="Attēls, kurā ir debesis, zāle, ārtelpa, ceļš&#10;&#10;Apraksts ģenerēts automātiski">
            <a:extLst>
              <a:ext uri="{FF2B5EF4-FFF2-40B4-BE49-F238E27FC236}">
                <a16:creationId xmlns:a16="http://schemas.microsoft.com/office/drawing/2014/main" id="{B8402482-07E7-4A1C-8E96-A622CBF1F0F2}"/>
              </a:ext>
            </a:extLst>
          </p:cNvPr>
          <p:cNvPicPr>
            <a:picLocks noChangeAspect="1"/>
          </p:cNvPicPr>
          <p:nvPr/>
        </p:nvPicPr>
        <p:blipFill rotWithShape="1">
          <a:blip r:embed="rId4">
            <a:extLst>
              <a:ext uri="{28A0092B-C50C-407E-A947-70E740481C1C}">
                <a14:useLocalDpi xmlns:a14="http://schemas.microsoft.com/office/drawing/2010/main" val="0"/>
              </a:ext>
            </a:extLst>
          </a:blip>
          <a:srcRect l="13778" r="-1" b="-1"/>
          <a:stretch/>
        </p:blipFill>
        <p:spPr>
          <a:xfrm>
            <a:off x="0" y="5"/>
            <a:ext cx="6096000" cy="3429000"/>
          </a:xfrm>
          <a:prstGeom prst="rect">
            <a:avLst/>
          </a:prstGeom>
        </p:spPr>
      </p:pic>
      <p:sp>
        <p:nvSpPr>
          <p:cNvPr id="15" name="Rectangle 1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ame 1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Virsraksts 2">
            <a:extLst>
              <a:ext uri="{FF2B5EF4-FFF2-40B4-BE49-F238E27FC236}">
                <a16:creationId xmlns:a16="http://schemas.microsoft.com/office/drawing/2014/main" id="{A0E79E3E-DFDA-465E-86AB-EE0A90E0CCD4}"/>
              </a:ext>
            </a:extLst>
          </p:cNvPr>
          <p:cNvSpPr>
            <a:spLocks noGrp="1"/>
          </p:cNvSpPr>
          <p:nvPr>
            <p:ph type="title"/>
          </p:nvPr>
        </p:nvSpPr>
        <p:spPr>
          <a:xfrm>
            <a:off x="4286858" y="2761554"/>
            <a:ext cx="3618284" cy="1345720"/>
          </a:xfrm>
          <a:noFill/>
        </p:spPr>
        <p:txBody>
          <a:bodyPr vert="horz" lIns="91440" tIns="45720" rIns="91440" bIns="45720" rtlCol="0" anchor="ctr">
            <a:normAutofit fontScale="90000"/>
          </a:bodyPr>
          <a:lstStyle/>
          <a:p>
            <a:pPr algn="ctr"/>
            <a:r>
              <a:rPr lang="en-US" sz="2000" kern="1200" dirty="0">
                <a:solidFill>
                  <a:srgbClr val="080808"/>
                </a:solidFill>
                <a:latin typeface="Montserrat" panose="00000500000000000000"/>
              </a:rPr>
              <a:t>P75 </a:t>
            </a:r>
            <a:r>
              <a:rPr lang="en-US" sz="2000" kern="1200" dirty="0" err="1">
                <a:solidFill>
                  <a:srgbClr val="080808"/>
                </a:solidFill>
                <a:latin typeface="Montserrat" panose="00000500000000000000"/>
              </a:rPr>
              <a:t>Jēkabpils</a:t>
            </a:r>
            <a:r>
              <a:rPr lang="en-US" sz="2000" kern="1200" dirty="0">
                <a:solidFill>
                  <a:srgbClr val="080808"/>
                </a:solidFill>
                <a:latin typeface="Montserrat" panose="00000500000000000000"/>
              </a:rPr>
              <a:t> – LT </a:t>
            </a:r>
            <a:r>
              <a:rPr lang="en-US" sz="2000" kern="1200" dirty="0" err="1">
                <a:solidFill>
                  <a:srgbClr val="080808"/>
                </a:solidFill>
                <a:latin typeface="Montserrat" panose="00000500000000000000"/>
              </a:rPr>
              <a:t>robeža</a:t>
            </a:r>
            <a:r>
              <a:rPr lang="en-US" sz="2000" kern="1200" dirty="0">
                <a:solidFill>
                  <a:srgbClr val="080808"/>
                </a:solidFill>
                <a:latin typeface="Montserrat" panose="00000500000000000000"/>
              </a:rPr>
              <a:t>, 56,08-60,50 km un V961 </a:t>
            </a:r>
            <a:r>
              <a:rPr lang="en-US" sz="2000" kern="1200" dirty="0" err="1">
                <a:solidFill>
                  <a:srgbClr val="080808"/>
                </a:solidFill>
                <a:latin typeface="Montserrat" panose="00000500000000000000"/>
              </a:rPr>
              <a:t>Nereta</a:t>
            </a:r>
            <a:r>
              <a:rPr lang="en-US" sz="2000" kern="1200" dirty="0">
                <a:solidFill>
                  <a:srgbClr val="080808"/>
                </a:solidFill>
                <a:latin typeface="Montserrat" panose="00000500000000000000"/>
              </a:rPr>
              <a:t> – </a:t>
            </a:r>
            <a:r>
              <a:rPr lang="en-US" sz="2000" kern="1200" dirty="0" err="1">
                <a:solidFill>
                  <a:srgbClr val="080808"/>
                </a:solidFill>
                <a:latin typeface="Montserrat" panose="00000500000000000000"/>
              </a:rPr>
              <a:t>Sleķi</a:t>
            </a:r>
            <a:r>
              <a:rPr lang="en-US" sz="2000" kern="1200" dirty="0">
                <a:solidFill>
                  <a:srgbClr val="080808"/>
                </a:solidFill>
                <a:latin typeface="Montserrat" panose="00000500000000000000"/>
              </a:rPr>
              <a:t>, 0,10.-1,15. km </a:t>
            </a:r>
            <a:r>
              <a:rPr lang="en-US" sz="2000" kern="1200" dirty="0" err="1">
                <a:solidFill>
                  <a:srgbClr val="080808"/>
                </a:solidFill>
                <a:latin typeface="Montserrat" panose="00000500000000000000"/>
              </a:rPr>
              <a:t>Latvijas</a:t>
            </a:r>
            <a:r>
              <a:rPr lang="en-US" sz="2000" kern="1200" dirty="0">
                <a:solidFill>
                  <a:srgbClr val="080808"/>
                </a:solidFill>
                <a:latin typeface="Montserrat" panose="00000500000000000000"/>
              </a:rPr>
              <a:t> </a:t>
            </a:r>
            <a:r>
              <a:rPr lang="en-US" sz="2000" kern="1200" dirty="0" err="1">
                <a:solidFill>
                  <a:srgbClr val="080808"/>
                </a:solidFill>
                <a:latin typeface="Montserrat" panose="00000500000000000000"/>
              </a:rPr>
              <a:t>pusē</a:t>
            </a:r>
            <a:r>
              <a:rPr lang="en-US" sz="2000" kern="1200" dirty="0">
                <a:solidFill>
                  <a:srgbClr val="080808"/>
                </a:solidFill>
                <a:latin typeface="Montserrat" panose="00000500000000000000"/>
              </a:rPr>
              <a:t> un 3647 </a:t>
            </a:r>
            <a:r>
              <a:rPr lang="en-US" sz="2000" kern="1200" dirty="0" err="1">
                <a:solidFill>
                  <a:srgbClr val="080808"/>
                </a:solidFill>
                <a:latin typeface="Montserrat" panose="00000500000000000000"/>
              </a:rPr>
              <a:t>Pandėlys</a:t>
            </a:r>
            <a:r>
              <a:rPr lang="en-US" sz="2000" kern="1200" dirty="0">
                <a:solidFill>
                  <a:srgbClr val="080808"/>
                </a:solidFill>
                <a:latin typeface="Montserrat" panose="00000500000000000000"/>
              </a:rPr>
              <a:t> – </a:t>
            </a:r>
            <a:r>
              <a:rPr lang="en-US" sz="2000" kern="1200" dirty="0" err="1">
                <a:solidFill>
                  <a:srgbClr val="080808"/>
                </a:solidFill>
                <a:latin typeface="Montserrat" panose="00000500000000000000"/>
              </a:rPr>
              <a:t>Suvainiškis</a:t>
            </a:r>
            <a:r>
              <a:rPr lang="en-US" sz="2000" kern="1200" dirty="0">
                <a:solidFill>
                  <a:srgbClr val="080808"/>
                </a:solidFill>
                <a:latin typeface="Montserrat" panose="00000500000000000000"/>
              </a:rPr>
              <a:t> – LV </a:t>
            </a:r>
            <a:r>
              <a:rPr lang="en-US" sz="2000" kern="1200" dirty="0" err="1">
                <a:solidFill>
                  <a:srgbClr val="080808"/>
                </a:solidFill>
                <a:latin typeface="Montserrat" panose="00000500000000000000"/>
              </a:rPr>
              <a:t>robeža</a:t>
            </a:r>
            <a:r>
              <a:rPr lang="en-US" sz="2000" kern="1200" dirty="0">
                <a:solidFill>
                  <a:srgbClr val="080808"/>
                </a:solidFill>
                <a:latin typeface="Montserrat" panose="00000500000000000000"/>
              </a:rPr>
              <a:t>, 13,3.-18,3. km </a:t>
            </a:r>
            <a:r>
              <a:rPr lang="en-US" sz="2000" kern="1200" dirty="0" err="1">
                <a:solidFill>
                  <a:srgbClr val="080808"/>
                </a:solidFill>
                <a:latin typeface="Montserrat" panose="00000500000000000000"/>
              </a:rPr>
              <a:t>Lietuvas</a:t>
            </a:r>
            <a:r>
              <a:rPr lang="en-US" sz="2000" kern="1200" dirty="0">
                <a:solidFill>
                  <a:srgbClr val="080808"/>
                </a:solidFill>
                <a:latin typeface="Montserrat" panose="00000500000000000000"/>
              </a:rPr>
              <a:t> </a:t>
            </a:r>
            <a:r>
              <a:rPr lang="en-US" sz="2000" kern="1200" dirty="0" err="1">
                <a:solidFill>
                  <a:srgbClr val="080808"/>
                </a:solidFill>
                <a:latin typeface="Montserrat" panose="00000500000000000000"/>
              </a:rPr>
              <a:t>pusē</a:t>
            </a:r>
            <a:endParaRPr lang="en-US" sz="2000" kern="1200" dirty="0">
              <a:solidFill>
                <a:srgbClr val="080808"/>
              </a:solidFill>
              <a:latin typeface="Montserrat" panose="00000500000000000000"/>
            </a:endParaRPr>
          </a:p>
        </p:txBody>
      </p:sp>
      <p:pic>
        <p:nvPicPr>
          <p:cNvPr id="13" name="Attēls 12" descr="C:\Users\Liesma\AppData\Local\Microsoft\Windows\INetCache\Content.Word\lat-lit logo.png">
            <a:extLst>
              <a:ext uri="{FF2B5EF4-FFF2-40B4-BE49-F238E27FC236}">
                <a16:creationId xmlns:a16="http://schemas.microsoft.com/office/drawing/2014/main" id="{18B87193-78ED-4EF3-B8A4-F9707AAA428C}"/>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9722" y="4463751"/>
            <a:ext cx="4333872" cy="993255"/>
          </a:xfrm>
          <a:prstGeom prst="rect">
            <a:avLst/>
          </a:prstGeom>
          <a:noFill/>
          <a:ln>
            <a:noFill/>
          </a:ln>
        </p:spPr>
      </p:pic>
    </p:spTree>
    <p:extLst>
      <p:ext uri="{BB962C8B-B14F-4D97-AF65-F5344CB8AC3E}">
        <p14:creationId xmlns:p14="http://schemas.microsoft.com/office/powerpoint/2010/main" val="622309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ttēls 9" descr="Attēls, kurā ir teksts, debesis, ārtelpa, zīme&#10;&#10;Apraksts ģenerēts automātiski">
            <a:extLst>
              <a:ext uri="{FF2B5EF4-FFF2-40B4-BE49-F238E27FC236}">
                <a16:creationId xmlns:a16="http://schemas.microsoft.com/office/drawing/2014/main" id="{94B0D31A-028B-4BCF-94D9-4F4B98F3F098}"/>
              </a:ext>
            </a:extLst>
          </p:cNvPr>
          <p:cNvPicPr/>
          <p:nvPr/>
        </p:nvPicPr>
        <p:blipFill rotWithShape="1">
          <a:blip r:embed="rId2" cstate="print">
            <a:extLst>
              <a:ext uri="{28A0092B-C50C-407E-A947-70E740481C1C}">
                <a14:useLocalDpi xmlns:a14="http://schemas.microsoft.com/office/drawing/2010/main" val="0"/>
              </a:ext>
            </a:extLst>
          </a:blip>
          <a:srcRect t="25000"/>
          <a:stretch/>
        </p:blipFill>
        <p:spPr bwMode="auto">
          <a:xfrm>
            <a:off x="10" y="9"/>
            <a:ext cx="6096000" cy="3428990"/>
          </a:xfrm>
          <a:prstGeom prst="rect">
            <a:avLst/>
          </a:prstGeom>
          <a:noFill/>
        </p:spPr>
      </p:pic>
      <p:pic>
        <p:nvPicPr>
          <p:cNvPr id="9" name="Attēls 8" descr="Attēls, kurā ir teksts, ceļš, ārtelpa, zāle&#10;&#10;Apraksts ģenerēts automātiski">
            <a:extLst>
              <a:ext uri="{FF2B5EF4-FFF2-40B4-BE49-F238E27FC236}">
                <a16:creationId xmlns:a16="http://schemas.microsoft.com/office/drawing/2014/main" id="{755F0FA4-9494-4F9B-A8BA-23C95614AA21}"/>
              </a:ext>
            </a:extLst>
          </p:cNvPr>
          <p:cNvPicPr/>
          <p:nvPr/>
        </p:nvPicPr>
        <p:blipFill rotWithShape="1">
          <a:blip r:embed="rId3" cstate="print">
            <a:extLst>
              <a:ext uri="{28A0092B-C50C-407E-A947-70E740481C1C}">
                <a14:useLocalDpi xmlns:a14="http://schemas.microsoft.com/office/drawing/2010/main" val="0"/>
              </a:ext>
            </a:extLst>
          </a:blip>
          <a:srcRect b="25000"/>
          <a:stretch/>
        </p:blipFill>
        <p:spPr bwMode="auto">
          <a:xfrm>
            <a:off x="6096020" y="4"/>
            <a:ext cx="6095980" cy="3429000"/>
          </a:xfrm>
          <a:prstGeom prst="rect">
            <a:avLst/>
          </a:prstGeom>
          <a:noFill/>
        </p:spPr>
      </p:pic>
      <p:pic>
        <p:nvPicPr>
          <p:cNvPr id="8" name="Attēls 7" descr="Attēls, kurā ir ainava, veids, debesis, ceļš&#10;&#10;Apraksts ģenerēts automātiski">
            <a:extLst>
              <a:ext uri="{FF2B5EF4-FFF2-40B4-BE49-F238E27FC236}">
                <a16:creationId xmlns:a16="http://schemas.microsoft.com/office/drawing/2014/main" id="{1F729D6A-4A4F-4114-8452-1BB81AF751AF}"/>
              </a:ext>
            </a:extLst>
          </p:cNvPr>
          <p:cNvPicPr/>
          <p:nvPr/>
        </p:nvPicPr>
        <p:blipFill rotWithShape="1">
          <a:blip r:embed="rId4" cstate="print">
            <a:extLst>
              <a:ext uri="{28A0092B-C50C-407E-A947-70E740481C1C}">
                <a14:useLocalDpi xmlns:a14="http://schemas.microsoft.com/office/drawing/2010/main" val="0"/>
              </a:ext>
            </a:extLst>
          </a:blip>
          <a:srcRect t="25000"/>
          <a:stretch/>
        </p:blipFill>
        <p:spPr bwMode="auto">
          <a:xfrm>
            <a:off x="6096000" y="3429000"/>
            <a:ext cx="6096000" cy="3429000"/>
          </a:xfrm>
          <a:prstGeom prst="rect">
            <a:avLst/>
          </a:prstGeom>
          <a:noFill/>
        </p:spPr>
      </p:pic>
      <p:sp>
        <p:nvSpPr>
          <p:cNvPr id="15" name="Rectangle 1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ame 1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Virsraksts 2">
            <a:extLst>
              <a:ext uri="{FF2B5EF4-FFF2-40B4-BE49-F238E27FC236}">
                <a16:creationId xmlns:a16="http://schemas.microsoft.com/office/drawing/2014/main" id="{F0284349-32BB-40E7-A6FF-98700D7426F7}"/>
              </a:ext>
            </a:extLst>
          </p:cNvPr>
          <p:cNvSpPr>
            <a:spLocks noGrp="1"/>
          </p:cNvSpPr>
          <p:nvPr>
            <p:ph type="title"/>
          </p:nvPr>
        </p:nvSpPr>
        <p:spPr>
          <a:xfrm>
            <a:off x="4286858" y="2448198"/>
            <a:ext cx="3618284" cy="1961603"/>
          </a:xfrm>
          <a:noFill/>
        </p:spPr>
        <p:txBody>
          <a:bodyPr vert="horz" lIns="91440" tIns="45720" rIns="91440" bIns="45720" rtlCol="0" anchor="ctr">
            <a:normAutofit/>
          </a:bodyPr>
          <a:lstStyle/>
          <a:p>
            <a:pPr algn="ctr"/>
            <a:r>
              <a:rPr lang="en-US" kern="1200" dirty="0">
                <a:solidFill>
                  <a:srgbClr val="080808"/>
                </a:solidFill>
                <a:latin typeface="Montserrat" panose="00000500000000000000"/>
              </a:rPr>
              <a:t>V1028 Bauska – </a:t>
            </a:r>
            <a:r>
              <a:rPr lang="en-US" kern="1200" dirty="0" err="1">
                <a:solidFill>
                  <a:srgbClr val="080808"/>
                </a:solidFill>
                <a:latin typeface="Montserrat" panose="00000500000000000000"/>
              </a:rPr>
              <a:t>Bērzi</a:t>
            </a:r>
            <a:r>
              <a:rPr lang="en-US" kern="1200" dirty="0">
                <a:solidFill>
                  <a:srgbClr val="080808"/>
                </a:solidFill>
                <a:latin typeface="Montserrat" panose="00000500000000000000"/>
              </a:rPr>
              <a:t> – LT </a:t>
            </a:r>
            <a:r>
              <a:rPr lang="en-US" kern="1200" dirty="0" err="1">
                <a:solidFill>
                  <a:srgbClr val="080808"/>
                </a:solidFill>
                <a:latin typeface="Montserrat" panose="00000500000000000000"/>
              </a:rPr>
              <a:t>robeža</a:t>
            </a:r>
            <a:r>
              <a:rPr lang="en-US" kern="1200" dirty="0">
                <a:solidFill>
                  <a:srgbClr val="080808"/>
                </a:solidFill>
                <a:latin typeface="Montserrat" panose="00000500000000000000"/>
              </a:rPr>
              <a:t>, 7,44-14,62 km </a:t>
            </a:r>
            <a:r>
              <a:rPr lang="en-US" kern="1200" dirty="0" err="1">
                <a:solidFill>
                  <a:srgbClr val="080808"/>
                </a:solidFill>
                <a:latin typeface="Montserrat" panose="00000500000000000000"/>
              </a:rPr>
              <a:t>Latvijā</a:t>
            </a:r>
            <a:r>
              <a:rPr lang="en-US" kern="1200" dirty="0">
                <a:solidFill>
                  <a:srgbClr val="080808"/>
                </a:solidFill>
                <a:latin typeface="Montserrat" panose="00000500000000000000"/>
              </a:rPr>
              <a:t> un 2912 </a:t>
            </a:r>
            <a:r>
              <a:rPr lang="en-US" kern="1200" dirty="0" err="1">
                <a:solidFill>
                  <a:srgbClr val="080808"/>
                </a:solidFill>
                <a:latin typeface="Montserrat" panose="00000500000000000000"/>
              </a:rPr>
              <a:t>Žeimelis</a:t>
            </a:r>
            <a:r>
              <a:rPr lang="en-US" kern="1200" dirty="0">
                <a:solidFill>
                  <a:srgbClr val="080808"/>
                </a:solidFill>
                <a:latin typeface="Montserrat" panose="00000500000000000000"/>
              </a:rPr>
              <a:t> – </a:t>
            </a:r>
            <a:r>
              <a:rPr lang="en-US" kern="1200" dirty="0" err="1">
                <a:solidFill>
                  <a:srgbClr val="080808"/>
                </a:solidFill>
                <a:latin typeface="Montserrat" panose="00000500000000000000"/>
              </a:rPr>
              <a:t>Vileišiai</a:t>
            </a:r>
            <a:r>
              <a:rPr lang="en-US" kern="1200" dirty="0">
                <a:solidFill>
                  <a:srgbClr val="080808"/>
                </a:solidFill>
                <a:latin typeface="Montserrat" panose="00000500000000000000"/>
              </a:rPr>
              <a:t> – LV </a:t>
            </a:r>
            <a:r>
              <a:rPr lang="en-US" kern="1200" dirty="0" err="1">
                <a:solidFill>
                  <a:srgbClr val="080808"/>
                </a:solidFill>
                <a:latin typeface="Montserrat" panose="00000500000000000000"/>
              </a:rPr>
              <a:t>robeža</a:t>
            </a:r>
            <a:r>
              <a:rPr lang="en-US" kern="1200" dirty="0">
                <a:solidFill>
                  <a:srgbClr val="080808"/>
                </a:solidFill>
                <a:latin typeface="Montserrat" panose="00000500000000000000"/>
              </a:rPr>
              <a:t>, 0,0-5,1. km </a:t>
            </a:r>
            <a:r>
              <a:rPr lang="en-US" kern="1200" dirty="0" err="1">
                <a:solidFill>
                  <a:srgbClr val="080808"/>
                </a:solidFill>
                <a:latin typeface="Montserrat" panose="00000500000000000000"/>
              </a:rPr>
              <a:t>Lietuvā</a:t>
            </a:r>
            <a:endParaRPr lang="en-US" kern="1200" dirty="0">
              <a:solidFill>
                <a:srgbClr val="080808"/>
              </a:solidFill>
              <a:latin typeface="Montserrat" panose="00000500000000000000"/>
            </a:endParaRPr>
          </a:p>
        </p:txBody>
      </p:sp>
      <p:pic>
        <p:nvPicPr>
          <p:cNvPr id="13" name="Attēls 12" descr="C:\Users\Liesma\AppData\Local\Microsoft\Windows\INetCache\Content.Word\lat-lit logo.png">
            <a:extLst>
              <a:ext uri="{FF2B5EF4-FFF2-40B4-BE49-F238E27FC236}">
                <a16:creationId xmlns:a16="http://schemas.microsoft.com/office/drawing/2014/main" id="{1F9B57DC-14EF-45B5-81D9-99DFE830E04F}"/>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3378" y="4434778"/>
            <a:ext cx="4333872" cy="993255"/>
          </a:xfrm>
          <a:prstGeom prst="rect">
            <a:avLst/>
          </a:prstGeom>
          <a:noFill/>
          <a:ln>
            <a:noFill/>
          </a:ln>
        </p:spPr>
      </p:pic>
    </p:spTree>
    <p:extLst>
      <p:ext uri="{BB962C8B-B14F-4D97-AF65-F5344CB8AC3E}">
        <p14:creationId xmlns:p14="http://schemas.microsoft.com/office/powerpoint/2010/main" val="1611938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tura vietturis 1">
            <a:extLst>
              <a:ext uri="{FF2B5EF4-FFF2-40B4-BE49-F238E27FC236}">
                <a16:creationId xmlns:a16="http://schemas.microsoft.com/office/drawing/2014/main" id="{331F6808-0FFC-45E8-A4B1-1A9008F0592B}"/>
              </a:ext>
            </a:extLst>
          </p:cNvPr>
          <p:cNvSpPr>
            <a:spLocks noGrp="1"/>
          </p:cNvSpPr>
          <p:nvPr>
            <p:ph idx="1"/>
          </p:nvPr>
        </p:nvSpPr>
        <p:spPr/>
        <p:txBody>
          <a:bodyPr>
            <a:noAutofit/>
          </a:bodyPr>
          <a:lstStyle/>
          <a:p>
            <a:r>
              <a:rPr lang="lv-LV" sz="4000" b="1" dirty="0"/>
              <a:t>SATIKSMES INTENSITĀTES NOVĒRTĒJUMS</a:t>
            </a:r>
          </a:p>
        </p:txBody>
      </p:sp>
      <p:sp>
        <p:nvSpPr>
          <p:cNvPr id="3" name="Satura vietturis 2">
            <a:extLst>
              <a:ext uri="{FF2B5EF4-FFF2-40B4-BE49-F238E27FC236}">
                <a16:creationId xmlns:a16="http://schemas.microsoft.com/office/drawing/2014/main" id="{41FE7008-0700-4BEF-8C83-62CE401C47CA}"/>
              </a:ext>
            </a:extLst>
          </p:cNvPr>
          <p:cNvSpPr>
            <a:spLocks noGrp="1"/>
          </p:cNvSpPr>
          <p:nvPr>
            <p:ph idx="13"/>
          </p:nvPr>
        </p:nvSpPr>
        <p:spPr>
          <a:xfrm>
            <a:off x="716400" y="3225800"/>
            <a:ext cx="5364480" cy="2721993"/>
          </a:xfrm>
        </p:spPr>
        <p:txBody>
          <a:bodyPr>
            <a:normAutofit fontScale="92500" lnSpcReduction="20000"/>
          </a:bodyPr>
          <a:lstStyle/>
          <a:p>
            <a:pPr marL="285750" indent="-285750" algn="just">
              <a:buClr>
                <a:srgbClr val="FFB600"/>
              </a:buClr>
              <a:buFont typeface="Wingdings" panose="05000000000000000000" pitchFamily="2" charset="2"/>
              <a:buChar char="§"/>
            </a:pPr>
            <a:r>
              <a:rPr lang="lv-LV" sz="1600" dirty="0"/>
              <a:t>Uz P106 (darbi tika pabeigti 2018.gada būvsezonā), gada vidējās satiksmes intensitātes </a:t>
            </a:r>
            <a:r>
              <a:rPr lang="lv-LV" sz="1600" b="1" dirty="0"/>
              <a:t>pieaugums</a:t>
            </a:r>
            <a:r>
              <a:rPr lang="lv-LV" sz="1600" dirty="0"/>
              <a:t> 2019.gadā vērojams </a:t>
            </a:r>
            <a:r>
              <a:rPr lang="lv-LV" sz="1600" b="1" dirty="0"/>
              <a:t>29% apmērā</a:t>
            </a:r>
            <a:r>
              <a:rPr lang="lv-LV" sz="1600" dirty="0"/>
              <a:t>. </a:t>
            </a:r>
          </a:p>
          <a:p>
            <a:pPr marL="285750" indent="-285750" algn="just">
              <a:buClr>
                <a:srgbClr val="FFB600"/>
              </a:buClr>
              <a:buFont typeface="Wingdings" panose="05000000000000000000" pitchFamily="2" charset="2"/>
              <a:buChar char="§"/>
            </a:pPr>
            <a:r>
              <a:rPr lang="lv-LV" sz="1600" dirty="0"/>
              <a:t>Uz V1028 virzienā uz </a:t>
            </a:r>
            <a:r>
              <a:rPr lang="lv-LV" sz="1600" dirty="0" err="1"/>
              <a:t>Žeimelis</a:t>
            </a:r>
            <a:r>
              <a:rPr lang="lv-LV" sz="1600" dirty="0"/>
              <a:t> gada vidējā diennakts intensitāte 2019.gadā </a:t>
            </a:r>
            <a:r>
              <a:rPr lang="lv-LV" sz="1600" b="1" dirty="0"/>
              <a:t>kritusies par 9,3 %, </a:t>
            </a:r>
            <a:r>
              <a:rPr lang="lv-LV" sz="1600" dirty="0"/>
              <a:t>kas skaidrojams ar to, ka šajā ceļa posmā gan Latvijas, gan Lietuvas pusē 2018.-2020.gadam norisinājās būvdarbi. Objektīvus datus par projekta ietekmi varēs iegūt 2021.gadā vai vēlākā periodā.</a:t>
            </a:r>
          </a:p>
          <a:p>
            <a:pPr marL="285750" indent="-285750" algn="just">
              <a:buClr>
                <a:srgbClr val="FFB600"/>
              </a:buClr>
              <a:buFont typeface="Wingdings" panose="05000000000000000000" pitchFamily="2" charset="2"/>
              <a:buChar char="§"/>
            </a:pPr>
            <a:r>
              <a:rPr lang="lv-LV" sz="1600" dirty="0"/>
              <a:t> Uz P75 </a:t>
            </a:r>
            <a:r>
              <a:rPr lang="lv-LV" sz="1600" b="1" dirty="0"/>
              <a:t>pieaugums par 275%, </a:t>
            </a:r>
            <a:r>
              <a:rPr lang="lv-LV" sz="1600" dirty="0"/>
              <a:t>uz V961 </a:t>
            </a:r>
            <a:r>
              <a:rPr lang="lv-LV" sz="1600" b="1" dirty="0"/>
              <a:t>pieaugums par 75%</a:t>
            </a:r>
            <a:r>
              <a:rPr lang="lv-LV" sz="1600" dirty="0"/>
              <a:t>, kas skaidrojams ar faktu, ka ceļa posms pirms būvdarbu veikšanas bija kritiskā stāvoklī un veiktie ceļa kvalitātes uzlabošanas pasākumi ir būtiski veicinājuši satiksmes dalībnieku interesi izmantot šo savienojumu starp Neretu un </a:t>
            </a:r>
            <a:r>
              <a:rPr lang="lv-LV" sz="1600" dirty="0" err="1"/>
              <a:t>Pandelis</a:t>
            </a:r>
            <a:r>
              <a:rPr lang="lv-LV" sz="1600" dirty="0"/>
              <a:t>. Arī Lietuvas pusē faktiski būvdarbi 2019.gadā bija pabeigti.</a:t>
            </a:r>
          </a:p>
        </p:txBody>
      </p:sp>
      <p:pic>
        <p:nvPicPr>
          <p:cNvPr id="5" name="Attēls 4" descr="C:\Users\Liesma\AppData\Local\Microsoft\Windows\INetCache\Content.Word\lat-lit logo.png">
            <a:extLst>
              <a:ext uri="{FF2B5EF4-FFF2-40B4-BE49-F238E27FC236}">
                <a16:creationId xmlns:a16="http://schemas.microsoft.com/office/drawing/2014/main" id="{4B9D50F2-5BAC-4466-8DD8-DF3196073110}"/>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75328" y="6076949"/>
            <a:ext cx="3520672" cy="624885"/>
          </a:xfrm>
          <a:prstGeom prst="rect">
            <a:avLst/>
          </a:prstGeom>
          <a:noFill/>
          <a:ln>
            <a:noFill/>
          </a:ln>
        </p:spPr>
      </p:pic>
      <p:graphicFrame>
        <p:nvGraphicFramePr>
          <p:cNvPr id="9" name="Diagramma 8">
            <a:extLst>
              <a:ext uri="{FF2B5EF4-FFF2-40B4-BE49-F238E27FC236}">
                <a16:creationId xmlns:a16="http://schemas.microsoft.com/office/drawing/2014/main" id="{3ACD48F5-F159-4D03-888C-E458C57DA1A2}"/>
              </a:ext>
            </a:extLst>
          </p:cNvPr>
          <p:cNvGraphicFramePr>
            <a:graphicFrameLocks/>
          </p:cNvGraphicFramePr>
          <p:nvPr>
            <p:extLst>
              <p:ext uri="{D42A27DB-BD31-4B8C-83A1-F6EECF244321}">
                <p14:modId xmlns:p14="http://schemas.microsoft.com/office/powerpoint/2010/main" val="1365729458"/>
              </p:ext>
            </p:extLst>
          </p:nvPr>
        </p:nvGraphicFramePr>
        <p:xfrm>
          <a:off x="6347012" y="524435"/>
          <a:ext cx="5672706" cy="5489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2774070"/>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TotalTime>
  <Words>437</Words>
  <Application>Microsoft Office PowerPoint</Application>
  <PresentationFormat>Platekrāna</PresentationFormat>
  <Paragraphs>33</Paragraphs>
  <Slides>10</Slides>
  <Notes>0</Notes>
  <HiddenSlides>0</HiddenSlides>
  <MMClips>0</MMClips>
  <ScaleCrop>false</ScaleCrop>
  <HeadingPairs>
    <vt:vector size="6" baseType="variant">
      <vt:variant>
        <vt:lpstr>Lietotie fonti</vt:lpstr>
      </vt:variant>
      <vt:variant>
        <vt:i4>8</vt:i4>
      </vt:variant>
      <vt:variant>
        <vt:lpstr>Dizains</vt:lpstr>
      </vt:variant>
      <vt:variant>
        <vt:i4>1</vt:i4>
      </vt:variant>
      <vt:variant>
        <vt:lpstr>Slaidu virsraksti</vt:lpstr>
      </vt:variant>
      <vt:variant>
        <vt:i4>10</vt:i4>
      </vt:variant>
    </vt:vector>
  </HeadingPairs>
  <TitlesOfParts>
    <vt:vector size="19" baseType="lpstr">
      <vt:lpstr>Arial</vt:lpstr>
      <vt:lpstr>Calibri</vt:lpstr>
      <vt:lpstr>Calibri Light</vt:lpstr>
      <vt:lpstr>Montserrat</vt:lpstr>
      <vt:lpstr>Montserrat Light</vt:lpstr>
      <vt:lpstr>Montserrat Medium</vt:lpstr>
      <vt:lpstr>Montserrat SemiBold</vt:lpstr>
      <vt:lpstr>Wingdings</vt:lpstr>
      <vt:lpstr>Office dizains</vt:lpstr>
      <vt:lpstr>Ceļu infrastruktūras uzlabošana labu reģionālo centru savienojumu nodrošināšanai un darbaspēka mobilitātes veicināšanai pierobežas teritorijā </vt:lpstr>
      <vt:lpstr>PROGRAMMA  www.latlit.eu   Projektu līdzfinansē Latvijas - Lietuvas pārrobežu sadarbības programma 2014.–2020. gadam.</vt:lpstr>
      <vt:lpstr>PROJEKTS</vt:lpstr>
      <vt:lpstr>PROJEKTA MĒRĶIS</vt:lpstr>
      <vt:lpstr>PowerPoint prezentācija</vt:lpstr>
      <vt:lpstr>P106 Ezere – Embūte –Grobiņa, 0,07.-13.95. km Latvijas pusē un 163 Mažeikiai – LV robeža, 0,0.-9,209. km Lietuvas pusē</vt:lpstr>
      <vt:lpstr>P75 Jēkabpils – LT robeža, 56,08-60,50 km un V961 Nereta – Sleķi, 0,10.-1,15. km Latvijas pusē un 3647 Pandėlys – Suvainiškis – LV robeža, 13,3.-18,3. km Lietuvas pusē</vt:lpstr>
      <vt:lpstr>V1028 Bauska – Bērzi – LT robeža, 7,44-14,62 km Latvijā un 2912 Žeimelis – Vileišiai – LV robeža, 0,0-5,1. km Lietuvā</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ieva masule</dc:creator>
  <cp:lastModifiedBy>Ingeborga</cp:lastModifiedBy>
  <cp:revision>15</cp:revision>
  <dcterms:created xsi:type="dcterms:W3CDTF">2019-12-18T14:23:42Z</dcterms:created>
  <dcterms:modified xsi:type="dcterms:W3CDTF">2021-02-22T09:34:16Z</dcterms:modified>
</cp:coreProperties>
</file>