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88" r:id="rId4"/>
    <p:sldId id="270" r:id="rId5"/>
    <p:sldId id="273" r:id="rId6"/>
    <p:sldId id="284" r:id="rId7"/>
    <p:sldId id="261" r:id="rId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4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664D9C-CBAD-4153-B2FE-52DB5F52DFD1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D45B174-F5BD-4A7B-8AC6-37CEEA0D188E}">
      <dgm:prSet/>
      <dgm:spPr/>
      <dgm:t>
        <a:bodyPr/>
        <a:lstStyle/>
        <a:p>
          <a:r>
            <a:rPr lang="lv-LV" b="1" dirty="0">
              <a:latin typeface="Century Gothic" panose="020B0502020202020204" pitchFamily="34" charset="0"/>
            </a:rPr>
            <a:t>izglītības</a:t>
          </a:r>
          <a:endParaRPr lang="en-US" b="1" dirty="0">
            <a:latin typeface="Century Gothic" panose="020B0502020202020204" pitchFamily="34" charset="0"/>
          </a:endParaRPr>
        </a:p>
      </dgm:t>
    </dgm:pt>
    <dgm:pt modelId="{50315074-5CF7-4BF4-9BAF-A6FF101471F8}" type="parTrans" cxnId="{E86F3CC8-7F78-4CBB-988D-F92498E99FE6}">
      <dgm:prSet/>
      <dgm:spPr/>
      <dgm:t>
        <a:bodyPr/>
        <a:lstStyle/>
        <a:p>
          <a:endParaRPr lang="en-US"/>
        </a:p>
      </dgm:t>
    </dgm:pt>
    <dgm:pt modelId="{EE1BACEB-5412-42CB-A2D5-268691508ACA}" type="sibTrans" cxnId="{E86F3CC8-7F78-4CBB-988D-F92498E99FE6}">
      <dgm:prSet/>
      <dgm:spPr/>
      <dgm:t>
        <a:bodyPr/>
        <a:lstStyle/>
        <a:p>
          <a:endParaRPr lang="en-US"/>
        </a:p>
      </dgm:t>
    </dgm:pt>
    <dgm:pt modelId="{78B66D8A-5C24-4032-AD3F-F7B642D04BB9}">
      <dgm:prSet/>
      <dgm:spPr/>
      <dgm:t>
        <a:bodyPr/>
        <a:lstStyle/>
        <a:p>
          <a:r>
            <a:rPr lang="lv-LV" b="1">
              <a:latin typeface="Century Gothic" panose="020B0502020202020204" pitchFamily="34" charset="0"/>
            </a:rPr>
            <a:t>veselības</a:t>
          </a:r>
          <a:r>
            <a:rPr lang="lv-LV" b="1">
              <a:latin typeface="+mj-lt"/>
            </a:rPr>
            <a:t> </a:t>
          </a:r>
          <a:endParaRPr lang="en-US" b="1">
            <a:latin typeface="+mj-lt"/>
          </a:endParaRPr>
        </a:p>
      </dgm:t>
    </dgm:pt>
    <dgm:pt modelId="{68F3E0CE-59AE-4BC1-810B-14766701C774}" type="parTrans" cxnId="{99FB022C-D9BE-4C96-9A33-B2F369FA0687}">
      <dgm:prSet/>
      <dgm:spPr/>
      <dgm:t>
        <a:bodyPr/>
        <a:lstStyle/>
        <a:p>
          <a:endParaRPr lang="en-US"/>
        </a:p>
      </dgm:t>
    </dgm:pt>
    <dgm:pt modelId="{CD0A9D29-5EB2-4604-A361-91655D1AC6DD}" type="sibTrans" cxnId="{99FB022C-D9BE-4C96-9A33-B2F369FA0687}">
      <dgm:prSet/>
      <dgm:spPr/>
      <dgm:t>
        <a:bodyPr/>
        <a:lstStyle/>
        <a:p>
          <a:endParaRPr lang="en-US"/>
        </a:p>
      </dgm:t>
    </dgm:pt>
    <dgm:pt modelId="{89A04616-F0E0-40E7-B272-BDB9B7B8CFD3}">
      <dgm:prSet/>
      <dgm:spPr/>
      <dgm:t>
        <a:bodyPr/>
        <a:lstStyle/>
        <a:p>
          <a:r>
            <a:rPr lang="lv-LV" b="1">
              <a:latin typeface="Century Gothic" panose="020B0502020202020204" pitchFamily="34" charset="0"/>
            </a:rPr>
            <a:t>sociālā atbalsta</a:t>
          </a:r>
          <a:endParaRPr lang="en-US" b="1">
            <a:latin typeface="Century Gothic" panose="020B0502020202020204" pitchFamily="34" charset="0"/>
          </a:endParaRPr>
        </a:p>
      </dgm:t>
    </dgm:pt>
    <dgm:pt modelId="{4E73474E-3637-490F-9FE2-45241460B8F3}" type="parTrans" cxnId="{7BDDA7D5-8C20-4427-BD0A-F94304C2DACB}">
      <dgm:prSet/>
      <dgm:spPr/>
      <dgm:t>
        <a:bodyPr/>
        <a:lstStyle/>
        <a:p>
          <a:endParaRPr lang="en-US"/>
        </a:p>
      </dgm:t>
    </dgm:pt>
    <dgm:pt modelId="{B46ED032-6DD3-4658-953D-EDD50295617D}" type="sibTrans" cxnId="{7BDDA7D5-8C20-4427-BD0A-F94304C2DACB}">
      <dgm:prSet/>
      <dgm:spPr/>
      <dgm:t>
        <a:bodyPr/>
        <a:lstStyle/>
        <a:p>
          <a:endParaRPr lang="en-US"/>
        </a:p>
      </dgm:t>
    </dgm:pt>
    <dgm:pt modelId="{D59EB3AB-817E-4583-BC3C-F3D60D29C4F0}">
      <dgm:prSet/>
      <dgm:spPr/>
      <dgm:t>
        <a:bodyPr/>
        <a:lstStyle/>
        <a:p>
          <a:r>
            <a:rPr lang="lv-LV" b="1">
              <a:latin typeface="Century Gothic" panose="020B0502020202020204" pitchFamily="34" charset="0"/>
            </a:rPr>
            <a:t>sadzīves</a:t>
          </a:r>
          <a:endParaRPr lang="en-US" b="1">
            <a:latin typeface="Century Gothic" panose="020B0502020202020204" pitchFamily="34" charset="0"/>
          </a:endParaRPr>
        </a:p>
      </dgm:t>
    </dgm:pt>
    <dgm:pt modelId="{E2B9C750-6050-45B8-A974-DCDCB72814A9}" type="parTrans" cxnId="{16F39087-0A15-4772-A6CE-C0B7D7165519}">
      <dgm:prSet/>
      <dgm:spPr/>
      <dgm:t>
        <a:bodyPr/>
        <a:lstStyle/>
        <a:p>
          <a:endParaRPr lang="en-US"/>
        </a:p>
      </dgm:t>
    </dgm:pt>
    <dgm:pt modelId="{051C1962-7002-4767-B1A6-C221F4E7160D}" type="sibTrans" cxnId="{16F39087-0A15-4772-A6CE-C0B7D7165519}">
      <dgm:prSet/>
      <dgm:spPr/>
      <dgm:t>
        <a:bodyPr/>
        <a:lstStyle/>
        <a:p>
          <a:endParaRPr lang="en-US"/>
        </a:p>
      </dgm:t>
    </dgm:pt>
    <dgm:pt modelId="{08298554-F5E3-4E20-BAC5-0C613CF8EB2A}">
      <dgm:prSet/>
      <dgm:spPr/>
      <dgm:t>
        <a:bodyPr/>
        <a:lstStyle/>
        <a:p>
          <a:r>
            <a:rPr lang="lv-LV" b="1">
              <a:latin typeface="Century Gothic" panose="020B0502020202020204" pitchFamily="34" charset="0"/>
            </a:rPr>
            <a:t>uzņēmējdarbības</a:t>
          </a:r>
          <a:endParaRPr lang="en-US" b="1">
            <a:latin typeface="Century Gothic" panose="020B0502020202020204" pitchFamily="34" charset="0"/>
          </a:endParaRPr>
        </a:p>
      </dgm:t>
    </dgm:pt>
    <dgm:pt modelId="{42EE0E02-8B19-44E8-92E5-5C2D1266D0EC}" type="parTrans" cxnId="{4C6E8428-2CA9-430F-A567-C7B3043D2DC5}">
      <dgm:prSet/>
      <dgm:spPr/>
      <dgm:t>
        <a:bodyPr/>
        <a:lstStyle/>
        <a:p>
          <a:endParaRPr lang="en-US"/>
        </a:p>
      </dgm:t>
    </dgm:pt>
    <dgm:pt modelId="{B686D77A-8392-49DC-9A57-DE41DD3CB48A}" type="sibTrans" cxnId="{4C6E8428-2CA9-430F-A567-C7B3043D2DC5}">
      <dgm:prSet/>
      <dgm:spPr/>
      <dgm:t>
        <a:bodyPr/>
        <a:lstStyle/>
        <a:p>
          <a:endParaRPr lang="en-US"/>
        </a:p>
      </dgm:t>
    </dgm:pt>
    <dgm:pt modelId="{FC41E988-64AC-4416-B230-9D3945E6FCDE}">
      <dgm:prSet/>
      <dgm:spPr/>
      <dgm:t>
        <a:bodyPr/>
        <a:lstStyle/>
        <a:p>
          <a:r>
            <a:rPr lang="lv-LV" b="1">
              <a:latin typeface="Century Gothic" panose="020B0502020202020204" pitchFamily="34" charset="0"/>
            </a:rPr>
            <a:t>valsts un  pašvaldību pakalpojumu</a:t>
          </a:r>
          <a:endParaRPr lang="en-US" b="1">
            <a:latin typeface="Century Gothic" panose="020B0502020202020204" pitchFamily="34" charset="0"/>
          </a:endParaRPr>
        </a:p>
      </dgm:t>
    </dgm:pt>
    <dgm:pt modelId="{29C770BF-2E39-43BA-B825-98DDA069FFD0}" type="parTrans" cxnId="{0D26AD48-BD77-4FB1-9307-522592B1B453}">
      <dgm:prSet/>
      <dgm:spPr/>
      <dgm:t>
        <a:bodyPr/>
        <a:lstStyle/>
        <a:p>
          <a:endParaRPr lang="en-US"/>
        </a:p>
      </dgm:t>
    </dgm:pt>
    <dgm:pt modelId="{10D8F867-5975-47FE-A024-5400D23CD261}" type="sibTrans" cxnId="{0D26AD48-BD77-4FB1-9307-522592B1B453}">
      <dgm:prSet/>
      <dgm:spPr/>
      <dgm:t>
        <a:bodyPr/>
        <a:lstStyle/>
        <a:p>
          <a:endParaRPr lang="en-US"/>
        </a:p>
      </dgm:t>
    </dgm:pt>
    <dgm:pt modelId="{02CBF455-3D1C-45DA-8C8F-71C1DA154418}">
      <dgm:prSet/>
      <dgm:spPr/>
      <dgm:t>
        <a:bodyPr/>
        <a:lstStyle/>
        <a:p>
          <a:r>
            <a:rPr lang="lv-LV" b="1">
              <a:latin typeface="Century Gothic" panose="020B0502020202020204" pitchFamily="34" charset="0"/>
            </a:rPr>
            <a:t>u.c. jomām</a:t>
          </a:r>
          <a:endParaRPr lang="en-US" b="1">
            <a:latin typeface="Century Gothic" panose="020B0502020202020204" pitchFamily="34" charset="0"/>
          </a:endParaRPr>
        </a:p>
      </dgm:t>
    </dgm:pt>
    <dgm:pt modelId="{21EA45F8-81D9-4E56-9DBC-83871240638E}" type="parTrans" cxnId="{8B3BEF26-FEE3-4CB6-B0B6-F80A9B944072}">
      <dgm:prSet/>
      <dgm:spPr/>
      <dgm:t>
        <a:bodyPr/>
        <a:lstStyle/>
        <a:p>
          <a:endParaRPr lang="en-US"/>
        </a:p>
      </dgm:t>
    </dgm:pt>
    <dgm:pt modelId="{64C2DF46-1830-433A-B9D9-0257D8052627}" type="sibTrans" cxnId="{8B3BEF26-FEE3-4CB6-B0B6-F80A9B944072}">
      <dgm:prSet/>
      <dgm:spPr/>
      <dgm:t>
        <a:bodyPr/>
        <a:lstStyle/>
        <a:p>
          <a:endParaRPr lang="en-US"/>
        </a:p>
      </dgm:t>
    </dgm:pt>
    <dgm:pt modelId="{2498AC7E-C027-43A5-9942-CA6CFBCE26A5}" type="pres">
      <dgm:prSet presAssocID="{53664D9C-CBAD-4153-B2FE-52DB5F52DFD1}" presName="linear" presStyleCnt="0">
        <dgm:presLayoutVars>
          <dgm:animLvl val="lvl"/>
          <dgm:resizeHandles val="exact"/>
        </dgm:presLayoutVars>
      </dgm:prSet>
      <dgm:spPr/>
    </dgm:pt>
    <dgm:pt modelId="{7066BC3B-B585-41CD-9C8B-1764579E7D91}" type="pres">
      <dgm:prSet presAssocID="{BD45B174-F5BD-4A7B-8AC6-37CEEA0D188E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39C89278-0DD2-4D8F-9BFC-6C4843D4FB9A}" type="pres">
      <dgm:prSet presAssocID="{EE1BACEB-5412-42CB-A2D5-268691508ACA}" presName="spacer" presStyleCnt="0"/>
      <dgm:spPr/>
    </dgm:pt>
    <dgm:pt modelId="{521380AD-9A9A-455C-9EF1-C09DD0CC45A7}" type="pres">
      <dgm:prSet presAssocID="{78B66D8A-5C24-4032-AD3F-F7B642D04BB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1E689287-EFE0-4178-9049-F1C6C2F2AAD9}" type="pres">
      <dgm:prSet presAssocID="{CD0A9D29-5EB2-4604-A361-91655D1AC6DD}" presName="spacer" presStyleCnt="0"/>
      <dgm:spPr/>
    </dgm:pt>
    <dgm:pt modelId="{ADA9F996-7473-4A6A-9D07-6322BD9FDF5F}" type="pres">
      <dgm:prSet presAssocID="{89A04616-F0E0-40E7-B272-BDB9B7B8CFD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C1F1F49-94FB-4587-BCB7-145032E4BED3}" type="pres">
      <dgm:prSet presAssocID="{B46ED032-6DD3-4658-953D-EDD50295617D}" presName="spacer" presStyleCnt="0"/>
      <dgm:spPr/>
    </dgm:pt>
    <dgm:pt modelId="{4F81EF93-4C27-47F3-8C37-F3D283D138BB}" type="pres">
      <dgm:prSet presAssocID="{D59EB3AB-817E-4583-BC3C-F3D60D29C4F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F93B1A8E-21B7-48FE-A143-1A69F483FBF9}" type="pres">
      <dgm:prSet presAssocID="{051C1962-7002-4767-B1A6-C221F4E7160D}" presName="spacer" presStyleCnt="0"/>
      <dgm:spPr/>
    </dgm:pt>
    <dgm:pt modelId="{DE491B0C-5A15-4AC9-8E1A-479FB1111766}" type="pres">
      <dgm:prSet presAssocID="{08298554-F5E3-4E20-BAC5-0C613CF8EB2A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48B2ABF-8020-43B1-A4D1-0C3941DF0C51}" type="pres">
      <dgm:prSet presAssocID="{B686D77A-8392-49DC-9A57-DE41DD3CB48A}" presName="spacer" presStyleCnt="0"/>
      <dgm:spPr/>
    </dgm:pt>
    <dgm:pt modelId="{1D884E6D-C1A1-40E2-A1F6-B475233307B7}" type="pres">
      <dgm:prSet presAssocID="{FC41E988-64AC-4416-B230-9D3945E6FCD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37CB475-E574-4590-938E-3FBB63663B12}" type="pres">
      <dgm:prSet presAssocID="{10D8F867-5975-47FE-A024-5400D23CD261}" presName="spacer" presStyleCnt="0"/>
      <dgm:spPr/>
    </dgm:pt>
    <dgm:pt modelId="{7442369D-DC55-4C45-B94D-38860BF8D4C1}" type="pres">
      <dgm:prSet presAssocID="{02CBF455-3D1C-45DA-8C8F-71C1DA154418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8B3BEF26-FEE3-4CB6-B0B6-F80A9B944072}" srcId="{53664D9C-CBAD-4153-B2FE-52DB5F52DFD1}" destId="{02CBF455-3D1C-45DA-8C8F-71C1DA154418}" srcOrd="6" destOrd="0" parTransId="{21EA45F8-81D9-4E56-9DBC-83871240638E}" sibTransId="{64C2DF46-1830-433A-B9D9-0257D8052627}"/>
    <dgm:cxn modelId="{4C6E8428-2CA9-430F-A567-C7B3043D2DC5}" srcId="{53664D9C-CBAD-4153-B2FE-52DB5F52DFD1}" destId="{08298554-F5E3-4E20-BAC5-0C613CF8EB2A}" srcOrd="4" destOrd="0" parTransId="{42EE0E02-8B19-44E8-92E5-5C2D1266D0EC}" sibTransId="{B686D77A-8392-49DC-9A57-DE41DD3CB48A}"/>
    <dgm:cxn modelId="{99FB022C-D9BE-4C96-9A33-B2F369FA0687}" srcId="{53664D9C-CBAD-4153-B2FE-52DB5F52DFD1}" destId="{78B66D8A-5C24-4032-AD3F-F7B642D04BB9}" srcOrd="1" destOrd="0" parTransId="{68F3E0CE-59AE-4BC1-810B-14766701C774}" sibTransId="{CD0A9D29-5EB2-4604-A361-91655D1AC6DD}"/>
    <dgm:cxn modelId="{4A859040-5CCE-4883-AB4D-F287CA315BAE}" type="presOf" srcId="{02CBF455-3D1C-45DA-8C8F-71C1DA154418}" destId="{7442369D-DC55-4C45-B94D-38860BF8D4C1}" srcOrd="0" destOrd="0" presId="urn:microsoft.com/office/officeart/2005/8/layout/vList2"/>
    <dgm:cxn modelId="{C6569560-EEB1-4FFF-B673-99A67FD8784B}" type="presOf" srcId="{89A04616-F0E0-40E7-B272-BDB9B7B8CFD3}" destId="{ADA9F996-7473-4A6A-9D07-6322BD9FDF5F}" srcOrd="0" destOrd="0" presId="urn:microsoft.com/office/officeart/2005/8/layout/vList2"/>
    <dgm:cxn modelId="{CA1F7363-12EC-4CE6-94BF-640424356221}" type="presOf" srcId="{53664D9C-CBAD-4153-B2FE-52DB5F52DFD1}" destId="{2498AC7E-C027-43A5-9942-CA6CFBCE26A5}" srcOrd="0" destOrd="0" presId="urn:microsoft.com/office/officeart/2005/8/layout/vList2"/>
    <dgm:cxn modelId="{1AA08965-4393-4B53-8F69-497B6A4CA3BF}" type="presOf" srcId="{08298554-F5E3-4E20-BAC5-0C613CF8EB2A}" destId="{DE491B0C-5A15-4AC9-8E1A-479FB1111766}" srcOrd="0" destOrd="0" presId="urn:microsoft.com/office/officeart/2005/8/layout/vList2"/>
    <dgm:cxn modelId="{0D26AD48-BD77-4FB1-9307-522592B1B453}" srcId="{53664D9C-CBAD-4153-B2FE-52DB5F52DFD1}" destId="{FC41E988-64AC-4416-B230-9D3945E6FCDE}" srcOrd="5" destOrd="0" parTransId="{29C770BF-2E39-43BA-B825-98DDA069FFD0}" sibTransId="{10D8F867-5975-47FE-A024-5400D23CD261}"/>
    <dgm:cxn modelId="{16F39087-0A15-4772-A6CE-C0B7D7165519}" srcId="{53664D9C-CBAD-4153-B2FE-52DB5F52DFD1}" destId="{D59EB3AB-817E-4583-BC3C-F3D60D29C4F0}" srcOrd="3" destOrd="0" parTransId="{E2B9C750-6050-45B8-A974-DCDCB72814A9}" sibTransId="{051C1962-7002-4767-B1A6-C221F4E7160D}"/>
    <dgm:cxn modelId="{7311A6AD-0529-40A8-9D89-E4784A5B934E}" type="presOf" srcId="{BD45B174-F5BD-4A7B-8AC6-37CEEA0D188E}" destId="{7066BC3B-B585-41CD-9C8B-1764579E7D91}" srcOrd="0" destOrd="0" presId="urn:microsoft.com/office/officeart/2005/8/layout/vList2"/>
    <dgm:cxn modelId="{089CBCC3-1C22-4CAE-879B-77BBCC44502C}" type="presOf" srcId="{78B66D8A-5C24-4032-AD3F-F7B642D04BB9}" destId="{521380AD-9A9A-455C-9EF1-C09DD0CC45A7}" srcOrd="0" destOrd="0" presId="urn:microsoft.com/office/officeart/2005/8/layout/vList2"/>
    <dgm:cxn modelId="{E86F3CC8-7F78-4CBB-988D-F92498E99FE6}" srcId="{53664D9C-CBAD-4153-B2FE-52DB5F52DFD1}" destId="{BD45B174-F5BD-4A7B-8AC6-37CEEA0D188E}" srcOrd="0" destOrd="0" parTransId="{50315074-5CF7-4BF4-9BAF-A6FF101471F8}" sibTransId="{EE1BACEB-5412-42CB-A2D5-268691508ACA}"/>
    <dgm:cxn modelId="{81F402CE-4781-4A62-8FB1-F9D947A2E464}" type="presOf" srcId="{D59EB3AB-817E-4583-BC3C-F3D60D29C4F0}" destId="{4F81EF93-4C27-47F3-8C37-F3D283D138BB}" srcOrd="0" destOrd="0" presId="urn:microsoft.com/office/officeart/2005/8/layout/vList2"/>
    <dgm:cxn modelId="{7BDDA7D5-8C20-4427-BD0A-F94304C2DACB}" srcId="{53664D9C-CBAD-4153-B2FE-52DB5F52DFD1}" destId="{89A04616-F0E0-40E7-B272-BDB9B7B8CFD3}" srcOrd="2" destOrd="0" parTransId="{4E73474E-3637-490F-9FE2-45241460B8F3}" sibTransId="{B46ED032-6DD3-4658-953D-EDD50295617D}"/>
    <dgm:cxn modelId="{7C0692EE-2505-473A-A975-7605707EE0C7}" type="presOf" srcId="{FC41E988-64AC-4416-B230-9D3945E6FCDE}" destId="{1D884E6D-C1A1-40E2-A1F6-B475233307B7}" srcOrd="0" destOrd="0" presId="urn:microsoft.com/office/officeart/2005/8/layout/vList2"/>
    <dgm:cxn modelId="{95C9C0B8-84B6-4866-B91F-20C64FADFD34}" type="presParOf" srcId="{2498AC7E-C027-43A5-9942-CA6CFBCE26A5}" destId="{7066BC3B-B585-41CD-9C8B-1764579E7D91}" srcOrd="0" destOrd="0" presId="urn:microsoft.com/office/officeart/2005/8/layout/vList2"/>
    <dgm:cxn modelId="{4F944DC0-8990-4DBF-AE2C-E62D89149BBF}" type="presParOf" srcId="{2498AC7E-C027-43A5-9942-CA6CFBCE26A5}" destId="{39C89278-0DD2-4D8F-9BFC-6C4843D4FB9A}" srcOrd="1" destOrd="0" presId="urn:microsoft.com/office/officeart/2005/8/layout/vList2"/>
    <dgm:cxn modelId="{B78B8CA2-2B1F-43F3-8815-9CA163C4810E}" type="presParOf" srcId="{2498AC7E-C027-43A5-9942-CA6CFBCE26A5}" destId="{521380AD-9A9A-455C-9EF1-C09DD0CC45A7}" srcOrd="2" destOrd="0" presId="urn:microsoft.com/office/officeart/2005/8/layout/vList2"/>
    <dgm:cxn modelId="{D60422EF-7A69-49EA-B2A7-BA6CC68031EF}" type="presParOf" srcId="{2498AC7E-C027-43A5-9942-CA6CFBCE26A5}" destId="{1E689287-EFE0-4178-9049-F1C6C2F2AAD9}" srcOrd="3" destOrd="0" presId="urn:microsoft.com/office/officeart/2005/8/layout/vList2"/>
    <dgm:cxn modelId="{AD6DFDD7-767D-41D6-B668-8CD550325DE0}" type="presParOf" srcId="{2498AC7E-C027-43A5-9942-CA6CFBCE26A5}" destId="{ADA9F996-7473-4A6A-9D07-6322BD9FDF5F}" srcOrd="4" destOrd="0" presId="urn:microsoft.com/office/officeart/2005/8/layout/vList2"/>
    <dgm:cxn modelId="{8F0839B7-4644-4007-99C0-4841A7311035}" type="presParOf" srcId="{2498AC7E-C027-43A5-9942-CA6CFBCE26A5}" destId="{CC1F1F49-94FB-4587-BCB7-145032E4BED3}" srcOrd="5" destOrd="0" presId="urn:microsoft.com/office/officeart/2005/8/layout/vList2"/>
    <dgm:cxn modelId="{2B05D4EB-D2AA-4972-B362-D2DD866CC94A}" type="presParOf" srcId="{2498AC7E-C027-43A5-9942-CA6CFBCE26A5}" destId="{4F81EF93-4C27-47F3-8C37-F3D283D138BB}" srcOrd="6" destOrd="0" presId="urn:microsoft.com/office/officeart/2005/8/layout/vList2"/>
    <dgm:cxn modelId="{B8823B86-F75F-49F7-AA61-31FDE04F4687}" type="presParOf" srcId="{2498AC7E-C027-43A5-9942-CA6CFBCE26A5}" destId="{F93B1A8E-21B7-48FE-A143-1A69F483FBF9}" srcOrd="7" destOrd="0" presId="urn:microsoft.com/office/officeart/2005/8/layout/vList2"/>
    <dgm:cxn modelId="{6B00CB6C-DC2C-4013-90E4-E4CD99404B1B}" type="presParOf" srcId="{2498AC7E-C027-43A5-9942-CA6CFBCE26A5}" destId="{DE491B0C-5A15-4AC9-8E1A-479FB1111766}" srcOrd="8" destOrd="0" presId="urn:microsoft.com/office/officeart/2005/8/layout/vList2"/>
    <dgm:cxn modelId="{152F693D-394C-4AF5-AF3C-0A050AFA0230}" type="presParOf" srcId="{2498AC7E-C027-43A5-9942-CA6CFBCE26A5}" destId="{048B2ABF-8020-43B1-A4D1-0C3941DF0C51}" srcOrd="9" destOrd="0" presId="urn:microsoft.com/office/officeart/2005/8/layout/vList2"/>
    <dgm:cxn modelId="{DBEED16B-716A-447D-89F1-5F555249B21F}" type="presParOf" srcId="{2498AC7E-C027-43A5-9942-CA6CFBCE26A5}" destId="{1D884E6D-C1A1-40E2-A1F6-B475233307B7}" srcOrd="10" destOrd="0" presId="urn:microsoft.com/office/officeart/2005/8/layout/vList2"/>
    <dgm:cxn modelId="{EFA8900A-425C-4A42-8601-053228D9E185}" type="presParOf" srcId="{2498AC7E-C027-43A5-9942-CA6CFBCE26A5}" destId="{337CB475-E574-4590-938E-3FBB63663B12}" srcOrd="11" destOrd="0" presId="urn:microsoft.com/office/officeart/2005/8/layout/vList2"/>
    <dgm:cxn modelId="{7B341951-9CC7-4B49-B4DC-0FB1EE5EBC93}" type="presParOf" srcId="{2498AC7E-C027-43A5-9942-CA6CFBCE26A5}" destId="{7442369D-DC55-4C45-B94D-38860BF8D4C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890767-A243-4E4B-8869-93CDE943AE8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AEE6A92-21AD-4EA9-9801-7100B3FCB024}">
      <dgm:prSet custT="1"/>
      <dgm:spPr/>
      <dgm:t>
        <a:bodyPr/>
        <a:lstStyle/>
        <a:p>
          <a:r>
            <a:rPr lang="lv-LV" sz="2400" dirty="0">
              <a:latin typeface="Century Gothic" panose="020B0502020202020204" pitchFamily="34" charset="0"/>
            </a:rPr>
            <a:t>Remigrantu uzklausīšana</a:t>
          </a:r>
          <a:endParaRPr lang="en-US" sz="2400" dirty="0">
            <a:latin typeface="Century Gothic" panose="020B0502020202020204" pitchFamily="34" charset="0"/>
          </a:endParaRPr>
        </a:p>
      </dgm:t>
    </dgm:pt>
    <dgm:pt modelId="{F7014172-AC69-4A8D-B4AC-E5FDA3E4A65C}" type="parTrans" cxnId="{A54CCC17-4F35-43E0-AA60-7DD4CA41F1EA}">
      <dgm:prSet/>
      <dgm:spPr/>
      <dgm:t>
        <a:bodyPr/>
        <a:lstStyle/>
        <a:p>
          <a:endParaRPr lang="en-US"/>
        </a:p>
      </dgm:t>
    </dgm:pt>
    <dgm:pt modelId="{963C2224-09B2-4AA3-AAAC-CCB4666FE9A7}" type="sibTrans" cxnId="{A54CCC17-4F35-43E0-AA60-7DD4CA41F1EA}">
      <dgm:prSet/>
      <dgm:spPr/>
      <dgm:t>
        <a:bodyPr/>
        <a:lstStyle/>
        <a:p>
          <a:endParaRPr lang="en-US"/>
        </a:p>
      </dgm:t>
    </dgm:pt>
    <dgm:pt modelId="{A5A1F799-D391-41D3-905B-17B7CA809853}">
      <dgm:prSet custT="1"/>
      <dgm:spPr/>
      <dgm:t>
        <a:bodyPr/>
        <a:lstStyle/>
        <a:p>
          <a:r>
            <a:rPr lang="lv-LV" sz="2400" dirty="0">
              <a:latin typeface="Century Gothic" panose="020B0502020202020204" pitchFamily="34" charset="0"/>
            </a:rPr>
            <a:t>Atbalsta sniegšana</a:t>
          </a:r>
          <a:endParaRPr lang="en-US" sz="2400" dirty="0">
            <a:latin typeface="Century Gothic" panose="020B0502020202020204" pitchFamily="34" charset="0"/>
          </a:endParaRPr>
        </a:p>
      </dgm:t>
    </dgm:pt>
    <dgm:pt modelId="{1C352FCA-DFA0-4911-A797-D86620C33563}" type="parTrans" cxnId="{8D6BB297-3143-460C-B143-4A5997D75953}">
      <dgm:prSet/>
      <dgm:spPr/>
      <dgm:t>
        <a:bodyPr/>
        <a:lstStyle/>
        <a:p>
          <a:endParaRPr lang="en-US"/>
        </a:p>
      </dgm:t>
    </dgm:pt>
    <dgm:pt modelId="{AC200B52-5FBC-4AC5-87AE-3F6A700C354B}" type="sibTrans" cxnId="{8D6BB297-3143-460C-B143-4A5997D75953}">
      <dgm:prSet/>
      <dgm:spPr/>
      <dgm:t>
        <a:bodyPr/>
        <a:lstStyle/>
        <a:p>
          <a:endParaRPr lang="en-US"/>
        </a:p>
      </dgm:t>
    </dgm:pt>
    <dgm:pt modelId="{0CB75A12-DBAC-405D-9FD1-CBC722215E9E}">
      <dgm:prSet custT="1"/>
      <dgm:spPr/>
      <dgm:t>
        <a:bodyPr/>
        <a:lstStyle/>
        <a:p>
          <a:r>
            <a:rPr lang="lv-LV" sz="2400" dirty="0">
              <a:latin typeface="Century Gothic" panose="020B0502020202020204" pitchFamily="34" charset="0"/>
            </a:rPr>
            <a:t>Pašvaldības redzējums remigrācijas jautājumā</a:t>
          </a:r>
          <a:endParaRPr lang="en-US" sz="2400" dirty="0">
            <a:latin typeface="Century Gothic" panose="020B0502020202020204" pitchFamily="34" charset="0"/>
          </a:endParaRPr>
        </a:p>
      </dgm:t>
    </dgm:pt>
    <dgm:pt modelId="{7C495C0B-CD41-4F36-B934-455A805FE0AB}" type="parTrans" cxnId="{A113BD4D-84D4-414C-BC56-CE87664114FD}">
      <dgm:prSet/>
      <dgm:spPr/>
      <dgm:t>
        <a:bodyPr/>
        <a:lstStyle/>
        <a:p>
          <a:endParaRPr lang="en-US"/>
        </a:p>
      </dgm:t>
    </dgm:pt>
    <dgm:pt modelId="{5041F712-548B-4538-A77A-058CEEDD05B7}" type="sibTrans" cxnId="{A113BD4D-84D4-414C-BC56-CE87664114FD}">
      <dgm:prSet/>
      <dgm:spPr/>
      <dgm:t>
        <a:bodyPr/>
        <a:lstStyle/>
        <a:p>
          <a:endParaRPr lang="en-US"/>
        </a:p>
      </dgm:t>
    </dgm:pt>
    <dgm:pt modelId="{A64B8B24-F710-40C1-A928-11FED56C67A1}">
      <dgm:prSet custT="1"/>
      <dgm:spPr/>
      <dgm:t>
        <a:bodyPr/>
        <a:lstStyle/>
        <a:p>
          <a:r>
            <a:rPr lang="lv-LV" sz="2400" dirty="0">
              <a:latin typeface="Century Gothic" panose="020B0502020202020204" pitchFamily="34" charset="0"/>
            </a:rPr>
            <a:t>Pašvaldības iespējas (uzņēmējdarbības atbalsts, pašdarbības kolektīvi, bezmaksas autobusi un pusdienas skolēniem,pašvaldības dzīvokļi, u.c.)</a:t>
          </a:r>
          <a:endParaRPr lang="en-US" sz="2400" dirty="0">
            <a:latin typeface="Century Gothic" panose="020B0502020202020204" pitchFamily="34" charset="0"/>
          </a:endParaRPr>
        </a:p>
      </dgm:t>
    </dgm:pt>
    <dgm:pt modelId="{1EEFB108-977B-4A3B-AB5E-1A62F608824B}" type="parTrans" cxnId="{60E6E5EF-1F82-4A05-8611-D5BF3A348809}">
      <dgm:prSet/>
      <dgm:spPr/>
      <dgm:t>
        <a:bodyPr/>
        <a:lstStyle/>
        <a:p>
          <a:endParaRPr lang="en-US"/>
        </a:p>
      </dgm:t>
    </dgm:pt>
    <dgm:pt modelId="{7AF5D7C5-CA33-4EA3-B7D8-DDF693CB8661}" type="sibTrans" cxnId="{60E6E5EF-1F82-4A05-8611-D5BF3A348809}">
      <dgm:prSet/>
      <dgm:spPr/>
      <dgm:t>
        <a:bodyPr/>
        <a:lstStyle/>
        <a:p>
          <a:endParaRPr lang="en-US"/>
        </a:p>
      </dgm:t>
    </dgm:pt>
    <dgm:pt modelId="{2A1A49D6-921B-4741-B419-6B98C4D9250C}" type="pres">
      <dgm:prSet presAssocID="{68890767-A243-4E4B-8869-93CDE943AE88}" presName="vert0" presStyleCnt="0">
        <dgm:presLayoutVars>
          <dgm:dir/>
          <dgm:animOne val="branch"/>
          <dgm:animLvl val="lvl"/>
        </dgm:presLayoutVars>
      </dgm:prSet>
      <dgm:spPr/>
    </dgm:pt>
    <dgm:pt modelId="{E203CE3D-108F-4B11-9F25-8F3F91D5DCD0}" type="pres">
      <dgm:prSet presAssocID="{FAEE6A92-21AD-4EA9-9801-7100B3FCB024}" presName="thickLine" presStyleLbl="alignNode1" presStyleIdx="0" presStyleCnt="4"/>
      <dgm:spPr/>
    </dgm:pt>
    <dgm:pt modelId="{F1E4F177-4A02-4C92-A4C5-00743BEEA42A}" type="pres">
      <dgm:prSet presAssocID="{FAEE6A92-21AD-4EA9-9801-7100B3FCB024}" presName="horz1" presStyleCnt="0"/>
      <dgm:spPr/>
    </dgm:pt>
    <dgm:pt modelId="{0DE358E3-CDB9-4BD6-8847-93A692FDE63B}" type="pres">
      <dgm:prSet presAssocID="{FAEE6A92-21AD-4EA9-9801-7100B3FCB024}" presName="tx1" presStyleLbl="revTx" presStyleIdx="0" presStyleCnt="4"/>
      <dgm:spPr/>
    </dgm:pt>
    <dgm:pt modelId="{9A2AB9FA-B6A7-4C13-80FA-03EA31E390DF}" type="pres">
      <dgm:prSet presAssocID="{FAEE6A92-21AD-4EA9-9801-7100B3FCB024}" presName="vert1" presStyleCnt="0"/>
      <dgm:spPr/>
    </dgm:pt>
    <dgm:pt modelId="{AF5DF053-1688-40F7-B04B-0E578413E81F}" type="pres">
      <dgm:prSet presAssocID="{A5A1F799-D391-41D3-905B-17B7CA809853}" presName="thickLine" presStyleLbl="alignNode1" presStyleIdx="1" presStyleCnt="4"/>
      <dgm:spPr/>
    </dgm:pt>
    <dgm:pt modelId="{C9A1231C-6A51-482F-B50A-0B5C3EC5927B}" type="pres">
      <dgm:prSet presAssocID="{A5A1F799-D391-41D3-905B-17B7CA809853}" presName="horz1" presStyleCnt="0"/>
      <dgm:spPr/>
    </dgm:pt>
    <dgm:pt modelId="{D5884677-D345-4E2E-96A7-C15E5BB61288}" type="pres">
      <dgm:prSet presAssocID="{A5A1F799-D391-41D3-905B-17B7CA809853}" presName="tx1" presStyleLbl="revTx" presStyleIdx="1" presStyleCnt="4"/>
      <dgm:spPr/>
    </dgm:pt>
    <dgm:pt modelId="{50648E98-7653-4D37-B901-19B763973283}" type="pres">
      <dgm:prSet presAssocID="{A5A1F799-D391-41D3-905B-17B7CA809853}" presName="vert1" presStyleCnt="0"/>
      <dgm:spPr/>
    </dgm:pt>
    <dgm:pt modelId="{BBB75251-F420-47AB-A146-5B8E8DB8F409}" type="pres">
      <dgm:prSet presAssocID="{0CB75A12-DBAC-405D-9FD1-CBC722215E9E}" presName="thickLine" presStyleLbl="alignNode1" presStyleIdx="2" presStyleCnt="4"/>
      <dgm:spPr/>
    </dgm:pt>
    <dgm:pt modelId="{5A061244-E7B5-45F4-94B6-441C15CB5326}" type="pres">
      <dgm:prSet presAssocID="{0CB75A12-DBAC-405D-9FD1-CBC722215E9E}" presName="horz1" presStyleCnt="0"/>
      <dgm:spPr/>
    </dgm:pt>
    <dgm:pt modelId="{52AC7951-763D-4B3B-801F-25B9F940CC9B}" type="pres">
      <dgm:prSet presAssocID="{0CB75A12-DBAC-405D-9FD1-CBC722215E9E}" presName="tx1" presStyleLbl="revTx" presStyleIdx="2" presStyleCnt="4"/>
      <dgm:spPr/>
    </dgm:pt>
    <dgm:pt modelId="{B02F8DFA-300C-4529-AAAA-18A46DB55A8B}" type="pres">
      <dgm:prSet presAssocID="{0CB75A12-DBAC-405D-9FD1-CBC722215E9E}" presName="vert1" presStyleCnt="0"/>
      <dgm:spPr/>
    </dgm:pt>
    <dgm:pt modelId="{277E7F8C-D0ED-42B3-BC7B-6FE0A337DDF3}" type="pres">
      <dgm:prSet presAssocID="{A64B8B24-F710-40C1-A928-11FED56C67A1}" presName="thickLine" presStyleLbl="alignNode1" presStyleIdx="3" presStyleCnt="4"/>
      <dgm:spPr/>
    </dgm:pt>
    <dgm:pt modelId="{53B288B2-C062-4D36-8823-954C29852634}" type="pres">
      <dgm:prSet presAssocID="{A64B8B24-F710-40C1-A928-11FED56C67A1}" presName="horz1" presStyleCnt="0"/>
      <dgm:spPr/>
    </dgm:pt>
    <dgm:pt modelId="{96E4C5EA-6455-4441-9924-C17126F1B553}" type="pres">
      <dgm:prSet presAssocID="{A64B8B24-F710-40C1-A928-11FED56C67A1}" presName="tx1" presStyleLbl="revTx" presStyleIdx="3" presStyleCnt="4"/>
      <dgm:spPr/>
    </dgm:pt>
    <dgm:pt modelId="{23DF8120-9A7D-4B9D-A472-9AA75C66AC65}" type="pres">
      <dgm:prSet presAssocID="{A64B8B24-F710-40C1-A928-11FED56C67A1}" presName="vert1" presStyleCnt="0"/>
      <dgm:spPr/>
    </dgm:pt>
  </dgm:ptLst>
  <dgm:cxnLst>
    <dgm:cxn modelId="{A54CCC17-4F35-43E0-AA60-7DD4CA41F1EA}" srcId="{68890767-A243-4E4B-8869-93CDE943AE88}" destId="{FAEE6A92-21AD-4EA9-9801-7100B3FCB024}" srcOrd="0" destOrd="0" parTransId="{F7014172-AC69-4A8D-B4AC-E5FDA3E4A65C}" sibTransId="{963C2224-09B2-4AA3-AAAC-CCB4666FE9A7}"/>
    <dgm:cxn modelId="{7C15AA46-BA30-42D1-A1E7-E7E8A0701B59}" type="presOf" srcId="{68890767-A243-4E4B-8869-93CDE943AE88}" destId="{2A1A49D6-921B-4741-B419-6B98C4D9250C}" srcOrd="0" destOrd="0" presId="urn:microsoft.com/office/officeart/2008/layout/LinedList"/>
    <dgm:cxn modelId="{A113BD4D-84D4-414C-BC56-CE87664114FD}" srcId="{68890767-A243-4E4B-8869-93CDE943AE88}" destId="{0CB75A12-DBAC-405D-9FD1-CBC722215E9E}" srcOrd="2" destOrd="0" parTransId="{7C495C0B-CD41-4F36-B934-455A805FE0AB}" sibTransId="{5041F712-548B-4538-A77A-058CEEDD05B7}"/>
    <dgm:cxn modelId="{CE857A6E-FEB7-4640-8385-1A7294B61E86}" type="presOf" srcId="{0CB75A12-DBAC-405D-9FD1-CBC722215E9E}" destId="{52AC7951-763D-4B3B-801F-25B9F940CC9B}" srcOrd="0" destOrd="0" presId="urn:microsoft.com/office/officeart/2008/layout/LinedList"/>
    <dgm:cxn modelId="{8D6BB297-3143-460C-B143-4A5997D75953}" srcId="{68890767-A243-4E4B-8869-93CDE943AE88}" destId="{A5A1F799-D391-41D3-905B-17B7CA809853}" srcOrd="1" destOrd="0" parTransId="{1C352FCA-DFA0-4911-A797-D86620C33563}" sibTransId="{AC200B52-5FBC-4AC5-87AE-3F6A700C354B}"/>
    <dgm:cxn modelId="{C28E87A1-31C9-4913-908A-2935A7B3B608}" type="presOf" srcId="{FAEE6A92-21AD-4EA9-9801-7100B3FCB024}" destId="{0DE358E3-CDB9-4BD6-8847-93A692FDE63B}" srcOrd="0" destOrd="0" presId="urn:microsoft.com/office/officeart/2008/layout/LinedList"/>
    <dgm:cxn modelId="{2C16EAC3-0529-4B0F-B7E9-4FDB377E62FE}" type="presOf" srcId="{A5A1F799-D391-41D3-905B-17B7CA809853}" destId="{D5884677-D345-4E2E-96A7-C15E5BB61288}" srcOrd="0" destOrd="0" presId="urn:microsoft.com/office/officeart/2008/layout/LinedList"/>
    <dgm:cxn modelId="{60E6E5EF-1F82-4A05-8611-D5BF3A348809}" srcId="{68890767-A243-4E4B-8869-93CDE943AE88}" destId="{A64B8B24-F710-40C1-A928-11FED56C67A1}" srcOrd="3" destOrd="0" parTransId="{1EEFB108-977B-4A3B-AB5E-1A62F608824B}" sibTransId="{7AF5D7C5-CA33-4EA3-B7D8-DDF693CB8661}"/>
    <dgm:cxn modelId="{B6AAD1FF-083A-4D96-AD3F-B69EFEBA7221}" type="presOf" srcId="{A64B8B24-F710-40C1-A928-11FED56C67A1}" destId="{96E4C5EA-6455-4441-9924-C17126F1B553}" srcOrd="0" destOrd="0" presId="urn:microsoft.com/office/officeart/2008/layout/LinedList"/>
    <dgm:cxn modelId="{6FF5C38E-CE71-458D-A79F-41B687789A4A}" type="presParOf" srcId="{2A1A49D6-921B-4741-B419-6B98C4D9250C}" destId="{E203CE3D-108F-4B11-9F25-8F3F91D5DCD0}" srcOrd="0" destOrd="0" presId="urn:microsoft.com/office/officeart/2008/layout/LinedList"/>
    <dgm:cxn modelId="{32E9C674-D0F4-4AAD-9111-5F190125FE23}" type="presParOf" srcId="{2A1A49D6-921B-4741-B419-6B98C4D9250C}" destId="{F1E4F177-4A02-4C92-A4C5-00743BEEA42A}" srcOrd="1" destOrd="0" presId="urn:microsoft.com/office/officeart/2008/layout/LinedList"/>
    <dgm:cxn modelId="{62944057-D7EF-4F36-8F51-D66D32EB7267}" type="presParOf" srcId="{F1E4F177-4A02-4C92-A4C5-00743BEEA42A}" destId="{0DE358E3-CDB9-4BD6-8847-93A692FDE63B}" srcOrd="0" destOrd="0" presId="urn:microsoft.com/office/officeart/2008/layout/LinedList"/>
    <dgm:cxn modelId="{27195048-7B65-47D6-9203-9E6FFB1BEE37}" type="presParOf" srcId="{F1E4F177-4A02-4C92-A4C5-00743BEEA42A}" destId="{9A2AB9FA-B6A7-4C13-80FA-03EA31E390DF}" srcOrd="1" destOrd="0" presId="urn:microsoft.com/office/officeart/2008/layout/LinedList"/>
    <dgm:cxn modelId="{4F8C9F3A-76CC-4FE5-A83C-5A6E726618C7}" type="presParOf" srcId="{2A1A49D6-921B-4741-B419-6B98C4D9250C}" destId="{AF5DF053-1688-40F7-B04B-0E578413E81F}" srcOrd="2" destOrd="0" presId="urn:microsoft.com/office/officeart/2008/layout/LinedList"/>
    <dgm:cxn modelId="{FC9771F3-E4DC-41F0-90A6-6595CA247377}" type="presParOf" srcId="{2A1A49D6-921B-4741-B419-6B98C4D9250C}" destId="{C9A1231C-6A51-482F-B50A-0B5C3EC5927B}" srcOrd="3" destOrd="0" presId="urn:microsoft.com/office/officeart/2008/layout/LinedList"/>
    <dgm:cxn modelId="{AE3A5E02-2E01-4771-9F81-28387A71ACD8}" type="presParOf" srcId="{C9A1231C-6A51-482F-B50A-0B5C3EC5927B}" destId="{D5884677-D345-4E2E-96A7-C15E5BB61288}" srcOrd="0" destOrd="0" presId="urn:microsoft.com/office/officeart/2008/layout/LinedList"/>
    <dgm:cxn modelId="{31B75A2C-4723-4130-A358-DEA9C3C73A1C}" type="presParOf" srcId="{C9A1231C-6A51-482F-B50A-0B5C3EC5927B}" destId="{50648E98-7653-4D37-B901-19B763973283}" srcOrd="1" destOrd="0" presId="urn:microsoft.com/office/officeart/2008/layout/LinedList"/>
    <dgm:cxn modelId="{61BB0BB8-7ECA-4775-A6CF-99BE7368BB62}" type="presParOf" srcId="{2A1A49D6-921B-4741-B419-6B98C4D9250C}" destId="{BBB75251-F420-47AB-A146-5B8E8DB8F409}" srcOrd="4" destOrd="0" presId="urn:microsoft.com/office/officeart/2008/layout/LinedList"/>
    <dgm:cxn modelId="{BAB523A3-C48C-43AB-8DE3-B1988DDB8F08}" type="presParOf" srcId="{2A1A49D6-921B-4741-B419-6B98C4D9250C}" destId="{5A061244-E7B5-45F4-94B6-441C15CB5326}" srcOrd="5" destOrd="0" presId="urn:microsoft.com/office/officeart/2008/layout/LinedList"/>
    <dgm:cxn modelId="{5D466A37-AC00-4DF3-8E0A-DF5692418FA1}" type="presParOf" srcId="{5A061244-E7B5-45F4-94B6-441C15CB5326}" destId="{52AC7951-763D-4B3B-801F-25B9F940CC9B}" srcOrd="0" destOrd="0" presId="urn:microsoft.com/office/officeart/2008/layout/LinedList"/>
    <dgm:cxn modelId="{3C8202D1-53CE-40E3-BA1A-5F6452F40E1B}" type="presParOf" srcId="{5A061244-E7B5-45F4-94B6-441C15CB5326}" destId="{B02F8DFA-300C-4529-AAAA-18A46DB55A8B}" srcOrd="1" destOrd="0" presId="urn:microsoft.com/office/officeart/2008/layout/LinedList"/>
    <dgm:cxn modelId="{21ACD193-8666-48F6-81BA-C8E8CD2981BC}" type="presParOf" srcId="{2A1A49D6-921B-4741-B419-6B98C4D9250C}" destId="{277E7F8C-D0ED-42B3-BC7B-6FE0A337DDF3}" srcOrd="6" destOrd="0" presId="urn:microsoft.com/office/officeart/2008/layout/LinedList"/>
    <dgm:cxn modelId="{975F3463-44CC-4641-90AC-31E019AADA39}" type="presParOf" srcId="{2A1A49D6-921B-4741-B419-6B98C4D9250C}" destId="{53B288B2-C062-4D36-8823-954C29852634}" srcOrd="7" destOrd="0" presId="urn:microsoft.com/office/officeart/2008/layout/LinedList"/>
    <dgm:cxn modelId="{AFDFF87A-2F2B-406D-A4D1-129D590118F0}" type="presParOf" srcId="{53B288B2-C062-4D36-8823-954C29852634}" destId="{96E4C5EA-6455-4441-9924-C17126F1B553}" srcOrd="0" destOrd="0" presId="urn:microsoft.com/office/officeart/2008/layout/LinedList"/>
    <dgm:cxn modelId="{9D3DB6AD-DE5C-4E86-AE87-2798B18EDBE0}" type="presParOf" srcId="{53B288B2-C062-4D36-8823-954C29852634}" destId="{23DF8120-9A7D-4B9D-A472-9AA75C66AC6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4A534D-E7CE-478E-8516-18853CB5BE25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01C96AE-73DA-4CA3-BD1F-0C45B1657DDF}">
      <dgm:prSet/>
      <dgm:spPr/>
      <dgm:t>
        <a:bodyPr/>
        <a:lstStyle/>
        <a:p>
          <a:r>
            <a:rPr lang="lv-LV" dirty="0"/>
            <a:t>Atgriezušies – </a:t>
          </a:r>
          <a:r>
            <a:rPr lang="lv-LV" b="1" dirty="0"/>
            <a:t>700 cilvēki / 243 ģimenes</a:t>
          </a:r>
          <a:endParaRPr lang="en-US" dirty="0"/>
        </a:p>
      </dgm:t>
    </dgm:pt>
    <dgm:pt modelId="{3F26F8DE-8543-425D-8897-1E23A49457DA}" type="parTrans" cxnId="{847205D9-020F-461E-A43A-DD3CC49AED3F}">
      <dgm:prSet/>
      <dgm:spPr/>
      <dgm:t>
        <a:bodyPr/>
        <a:lstStyle/>
        <a:p>
          <a:endParaRPr lang="en-US"/>
        </a:p>
      </dgm:t>
    </dgm:pt>
    <dgm:pt modelId="{76B6F493-6D6C-49B8-BB38-3215957DBE43}" type="sibTrans" cxnId="{847205D9-020F-461E-A43A-DD3CC49AED3F}">
      <dgm:prSet/>
      <dgm:spPr/>
      <dgm:t>
        <a:bodyPr/>
        <a:lstStyle/>
        <a:p>
          <a:endParaRPr lang="en-US"/>
        </a:p>
      </dgm:t>
    </dgm:pt>
    <dgm:pt modelId="{77240BDC-85B6-4624-ACC8-789F995DEB4D}">
      <dgm:prSet/>
      <dgm:spPr/>
      <dgm:t>
        <a:bodyPr/>
        <a:lstStyle/>
        <a:p>
          <a:r>
            <a:rPr lang="lv-LV" dirty="0"/>
            <a:t>Sazinājušies – </a:t>
          </a:r>
          <a:r>
            <a:rPr lang="lv-LV" b="1" dirty="0"/>
            <a:t>1731 cilvēks / 631 ģimene</a:t>
          </a:r>
          <a:endParaRPr lang="en-US" dirty="0"/>
        </a:p>
      </dgm:t>
    </dgm:pt>
    <dgm:pt modelId="{4100275F-CB42-45EF-B36E-245D06FEEE6A}" type="parTrans" cxnId="{6FFBAFB6-3B49-453D-A2F1-4DBCD5676395}">
      <dgm:prSet/>
      <dgm:spPr/>
      <dgm:t>
        <a:bodyPr/>
        <a:lstStyle/>
        <a:p>
          <a:endParaRPr lang="en-US"/>
        </a:p>
      </dgm:t>
    </dgm:pt>
    <dgm:pt modelId="{DC40E1E5-2C7C-4F0C-A5FF-1EF58CC1DD8C}" type="sibTrans" cxnId="{6FFBAFB6-3B49-453D-A2F1-4DBCD5676395}">
      <dgm:prSet/>
      <dgm:spPr/>
      <dgm:t>
        <a:bodyPr/>
        <a:lstStyle/>
        <a:p>
          <a:endParaRPr lang="en-US"/>
        </a:p>
      </dgm:t>
    </dgm:pt>
    <dgm:pt modelId="{E2DD376B-F892-4BA2-8F8E-C51C68309EC7}">
      <dgm:prSet/>
      <dgm:spPr/>
      <dgm:t>
        <a:bodyPr/>
        <a:lstStyle/>
        <a:p>
          <a:r>
            <a:rPr lang="lv-LV" dirty="0"/>
            <a:t>Sagatavoti personalizēti piedāvājumi – </a:t>
          </a:r>
          <a:r>
            <a:rPr lang="lv-LV" b="1" dirty="0"/>
            <a:t>1753 cilvēkiem / 631 ģimenei</a:t>
          </a:r>
          <a:endParaRPr lang="en-US" dirty="0"/>
        </a:p>
      </dgm:t>
    </dgm:pt>
    <dgm:pt modelId="{C6435B69-248D-49AD-AC38-58BCAF7BEA6D}" type="parTrans" cxnId="{814B4FAE-6FE9-4435-A90C-63CCD310C2C6}">
      <dgm:prSet/>
      <dgm:spPr/>
      <dgm:t>
        <a:bodyPr/>
        <a:lstStyle/>
        <a:p>
          <a:endParaRPr lang="en-US"/>
        </a:p>
      </dgm:t>
    </dgm:pt>
    <dgm:pt modelId="{8B91BE57-F80F-45BF-9C36-7E45AAA746ED}" type="sibTrans" cxnId="{814B4FAE-6FE9-4435-A90C-63CCD310C2C6}">
      <dgm:prSet/>
      <dgm:spPr/>
      <dgm:t>
        <a:bodyPr/>
        <a:lstStyle/>
        <a:p>
          <a:endParaRPr lang="en-US"/>
        </a:p>
      </dgm:t>
    </dgm:pt>
    <dgm:pt modelId="{025A183A-202B-4A60-AB44-3EE56F66E5DF}">
      <dgm:prSet/>
      <dgm:spPr/>
      <dgm:t>
        <a:bodyPr/>
        <a:lstStyle/>
        <a:p>
          <a:r>
            <a:rPr lang="lv-LV" dirty="0"/>
            <a:t>Potenciāli plāni atgriezties – </a:t>
          </a:r>
          <a:r>
            <a:rPr lang="lv-LV" b="1" dirty="0"/>
            <a:t>583 cilvēkiem / 202 ģimenēm</a:t>
          </a:r>
          <a:endParaRPr lang="en-US" dirty="0"/>
        </a:p>
      </dgm:t>
    </dgm:pt>
    <dgm:pt modelId="{57B84952-56CC-4576-95A8-F6A6E7F46E6B}" type="parTrans" cxnId="{6D116C2D-3E94-4C51-BAF1-F13A45853FDC}">
      <dgm:prSet/>
      <dgm:spPr/>
      <dgm:t>
        <a:bodyPr/>
        <a:lstStyle/>
        <a:p>
          <a:endParaRPr lang="en-US"/>
        </a:p>
      </dgm:t>
    </dgm:pt>
    <dgm:pt modelId="{E9EE0E3A-87EA-446C-A933-B464C0731EE5}" type="sibTrans" cxnId="{6D116C2D-3E94-4C51-BAF1-F13A45853FDC}">
      <dgm:prSet/>
      <dgm:spPr/>
      <dgm:t>
        <a:bodyPr/>
        <a:lstStyle/>
        <a:p>
          <a:endParaRPr lang="en-US"/>
        </a:p>
      </dgm:t>
    </dgm:pt>
    <dgm:pt modelId="{76C116D2-979B-41A2-932E-7B26A2CF57EA}">
      <dgm:prSet/>
      <dgm:spPr/>
      <dgm:t>
        <a:bodyPr/>
        <a:lstStyle/>
        <a:p>
          <a:r>
            <a:rPr lang="lv-LV" dirty="0"/>
            <a:t>Visvairāk uz dzīvi Kurzemē cilvēki atgriezušies Liepājā, Ventspilī, Saldū, Talsos, Kuldīgā u.c.</a:t>
          </a:r>
          <a:endParaRPr lang="en-US" dirty="0"/>
        </a:p>
      </dgm:t>
    </dgm:pt>
    <dgm:pt modelId="{C39DF933-DEF2-4A1B-BB99-EE0FCAA524B8}" type="parTrans" cxnId="{34310F0E-5E48-482A-8B28-5FF712C7D3C8}">
      <dgm:prSet/>
      <dgm:spPr/>
      <dgm:t>
        <a:bodyPr/>
        <a:lstStyle/>
        <a:p>
          <a:endParaRPr lang="en-US"/>
        </a:p>
      </dgm:t>
    </dgm:pt>
    <dgm:pt modelId="{8645A5C4-502C-4EDE-BA8D-D9BB794F8EAC}" type="sibTrans" cxnId="{34310F0E-5E48-482A-8B28-5FF712C7D3C8}">
      <dgm:prSet/>
      <dgm:spPr/>
      <dgm:t>
        <a:bodyPr/>
        <a:lstStyle/>
        <a:p>
          <a:endParaRPr lang="en-US"/>
        </a:p>
      </dgm:t>
    </dgm:pt>
    <dgm:pt modelId="{44D699D1-6BA9-4A5B-B1AB-33CF8E350B65}" type="pres">
      <dgm:prSet presAssocID="{8F4A534D-E7CE-478E-8516-18853CB5BE25}" presName="vert0" presStyleCnt="0">
        <dgm:presLayoutVars>
          <dgm:dir/>
          <dgm:animOne val="branch"/>
          <dgm:animLvl val="lvl"/>
        </dgm:presLayoutVars>
      </dgm:prSet>
      <dgm:spPr/>
    </dgm:pt>
    <dgm:pt modelId="{38D305AA-78EB-4CDD-ACEA-CFDC4263DB05}" type="pres">
      <dgm:prSet presAssocID="{101C96AE-73DA-4CA3-BD1F-0C45B1657DDF}" presName="thickLine" presStyleLbl="alignNode1" presStyleIdx="0" presStyleCnt="5"/>
      <dgm:spPr/>
    </dgm:pt>
    <dgm:pt modelId="{A37CAC58-1823-423B-8133-2B21241A0BA9}" type="pres">
      <dgm:prSet presAssocID="{101C96AE-73DA-4CA3-BD1F-0C45B1657DDF}" presName="horz1" presStyleCnt="0"/>
      <dgm:spPr/>
    </dgm:pt>
    <dgm:pt modelId="{61A7B03C-8E76-4937-8B21-83EDDA8A22AA}" type="pres">
      <dgm:prSet presAssocID="{101C96AE-73DA-4CA3-BD1F-0C45B1657DDF}" presName="tx1" presStyleLbl="revTx" presStyleIdx="0" presStyleCnt="5"/>
      <dgm:spPr/>
    </dgm:pt>
    <dgm:pt modelId="{F2E0FF7D-4E50-4FF5-B0F0-92AA96FF363A}" type="pres">
      <dgm:prSet presAssocID="{101C96AE-73DA-4CA3-BD1F-0C45B1657DDF}" presName="vert1" presStyleCnt="0"/>
      <dgm:spPr/>
    </dgm:pt>
    <dgm:pt modelId="{36E08BCC-7B59-408C-9344-4FC24B4567D7}" type="pres">
      <dgm:prSet presAssocID="{77240BDC-85B6-4624-ACC8-789F995DEB4D}" presName="thickLine" presStyleLbl="alignNode1" presStyleIdx="1" presStyleCnt="5"/>
      <dgm:spPr/>
    </dgm:pt>
    <dgm:pt modelId="{D9EED684-3D93-435D-8782-9AA0EC23C619}" type="pres">
      <dgm:prSet presAssocID="{77240BDC-85B6-4624-ACC8-789F995DEB4D}" presName="horz1" presStyleCnt="0"/>
      <dgm:spPr/>
    </dgm:pt>
    <dgm:pt modelId="{6EF81602-FAD4-43D6-BD21-90DE7376AA35}" type="pres">
      <dgm:prSet presAssocID="{77240BDC-85B6-4624-ACC8-789F995DEB4D}" presName="tx1" presStyleLbl="revTx" presStyleIdx="1" presStyleCnt="5"/>
      <dgm:spPr/>
    </dgm:pt>
    <dgm:pt modelId="{EB2CDE09-D1E8-47E1-9C13-B3FEAB67899E}" type="pres">
      <dgm:prSet presAssocID="{77240BDC-85B6-4624-ACC8-789F995DEB4D}" presName="vert1" presStyleCnt="0"/>
      <dgm:spPr/>
    </dgm:pt>
    <dgm:pt modelId="{20EB5F63-9202-4D59-8F17-2E692AA2006A}" type="pres">
      <dgm:prSet presAssocID="{E2DD376B-F892-4BA2-8F8E-C51C68309EC7}" presName="thickLine" presStyleLbl="alignNode1" presStyleIdx="2" presStyleCnt="5"/>
      <dgm:spPr/>
    </dgm:pt>
    <dgm:pt modelId="{E0737DB1-2E4C-4EF1-A623-3604DFD5EF3B}" type="pres">
      <dgm:prSet presAssocID="{E2DD376B-F892-4BA2-8F8E-C51C68309EC7}" presName="horz1" presStyleCnt="0"/>
      <dgm:spPr/>
    </dgm:pt>
    <dgm:pt modelId="{94A66ADF-F728-4FE5-9FF7-93CF5CD2CB09}" type="pres">
      <dgm:prSet presAssocID="{E2DD376B-F892-4BA2-8F8E-C51C68309EC7}" presName="tx1" presStyleLbl="revTx" presStyleIdx="2" presStyleCnt="5"/>
      <dgm:spPr/>
    </dgm:pt>
    <dgm:pt modelId="{E2936630-01C9-4997-B3D3-986D3E9EAEBC}" type="pres">
      <dgm:prSet presAssocID="{E2DD376B-F892-4BA2-8F8E-C51C68309EC7}" presName="vert1" presStyleCnt="0"/>
      <dgm:spPr/>
    </dgm:pt>
    <dgm:pt modelId="{441A7A80-D4A8-41BD-97C6-13C1416582DA}" type="pres">
      <dgm:prSet presAssocID="{025A183A-202B-4A60-AB44-3EE56F66E5DF}" presName="thickLine" presStyleLbl="alignNode1" presStyleIdx="3" presStyleCnt="5"/>
      <dgm:spPr/>
    </dgm:pt>
    <dgm:pt modelId="{5950F8CE-E1C4-47EB-B7C4-342842DC2958}" type="pres">
      <dgm:prSet presAssocID="{025A183A-202B-4A60-AB44-3EE56F66E5DF}" presName="horz1" presStyleCnt="0"/>
      <dgm:spPr/>
    </dgm:pt>
    <dgm:pt modelId="{D4A907ED-0B81-4A33-A364-39D18C83E67C}" type="pres">
      <dgm:prSet presAssocID="{025A183A-202B-4A60-AB44-3EE56F66E5DF}" presName="tx1" presStyleLbl="revTx" presStyleIdx="3" presStyleCnt="5"/>
      <dgm:spPr/>
    </dgm:pt>
    <dgm:pt modelId="{B141DED2-5EEA-45F8-8DEB-A6644AFDC937}" type="pres">
      <dgm:prSet presAssocID="{025A183A-202B-4A60-AB44-3EE56F66E5DF}" presName="vert1" presStyleCnt="0"/>
      <dgm:spPr/>
    </dgm:pt>
    <dgm:pt modelId="{BF3ED01F-CC93-41E5-8B99-14FBE5B525FB}" type="pres">
      <dgm:prSet presAssocID="{76C116D2-979B-41A2-932E-7B26A2CF57EA}" presName="thickLine" presStyleLbl="alignNode1" presStyleIdx="4" presStyleCnt="5"/>
      <dgm:spPr/>
    </dgm:pt>
    <dgm:pt modelId="{DD77E0F8-F7E2-4FE5-9A9A-72676E9496C7}" type="pres">
      <dgm:prSet presAssocID="{76C116D2-979B-41A2-932E-7B26A2CF57EA}" presName="horz1" presStyleCnt="0"/>
      <dgm:spPr/>
    </dgm:pt>
    <dgm:pt modelId="{44AB13C7-27FA-4FD2-879A-DD0599D08769}" type="pres">
      <dgm:prSet presAssocID="{76C116D2-979B-41A2-932E-7B26A2CF57EA}" presName="tx1" presStyleLbl="revTx" presStyleIdx="4" presStyleCnt="5"/>
      <dgm:spPr/>
    </dgm:pt>
    <dgm:pt modelId="{5EF55BCA-1A7E-4B1B-98DE-176ACC618772}" type="pres">
      <dgm:prSet presAssocID="{76C116D2-979B-41A2-932E-7B26A2CF57EA}" presName="vert1" presStyleCnt="0"/>
      <dgm:spPr/>
    </dgm:pt>
  </dgm:ptLst>
  <dgm:cxnLst>
    <dgm:cxn modelId="{34310F0E-5E48-482A-8B28-5FF712C7D3C8}" srcId="{8F4A534D-E7CE-478E-8516-18853CB5BE25}" destId="{76C116D2-979B-41A2-932E-7B26A2CF57EA}" srcOrd="4" destOrd="0" parTransId="{C39DF933-DEF2-4A1B-BB99-EE0FCAA524B8}" sibTransId="{8645A5C4-502C-4EDE-BA8D-D9BB794F8EAC}"/>
    <dgm:cxn modelId="{6D116C2D-3E94-4C51-BAF1-F13A45853FDC}" srcId="{8F4A534D-E7CE-478E-8516-18853CB5BE25}" destId="{025A183A-202B-4A60-AB44-3EE56F66E5DF}" srcOrd="3" destOrd="0" parTransId="{57B84952-56CC-4576-95A8-F6A6E7F46E6B}" sibTransId="{E9EE0E3A-87EA-446C-A933-B464C0731EE5}"/>
    <dgm:cxn modelId="{73410838-DDB8-4967-BD19-AF49EBB657E5}" type="presOf" srcId="{8F4A534D-E7CE-478E-8516-18853CB5BE25}" destId="{44D699D1-6BA9-4A5B-B1AB-33CF8E350B65}" srcOrd="0" destOrd="0" presId="urn:microsoft.com/office/officeart/2008/layout/LinedList"/>
    <dgm:cxn modelId="{0631C643-19B2-4902-84DF-6587CA871946}" type="presOf" srcId="{77240BDC-85B6-4624-ACC8-789F995DEB4D}" destId="{6EF81602-FAD4-43D6-BD21-90DE7376AA35}" srcOrd="0" destOrd="0" presId="urn:microsoft.com/office/officeart/2008/layout/LinedList"/>
    <dgm:cxn modelId="{20AE3E6D-895D-4D49-AC4D-D5DE6136C75D}" type="presOf" srcId="{76C116D2-979B-41A2-932E-7B26A2CF57EA}" destId="{44AB13C7-27FA-4FD2-879A-DD0599D08769}" srcOrd="0" destOrd="0" presId="urn:microsoft.com/office/officeart/2008/layout/LinedList"/>
    <dgm:cxn modelId="{C3E0A88C-4DEC-4784-8118-3AF4632A2AC6}" type="presOf" srcId="{025A183A-202B-4A60-AB44-3EE56F66E5DF}" destId="{D4A907ED-0B81-4A33-A364-39D18C83E67C}" srcOrd="0" destOrd="0" presId="urn:microsoft.com/office/officeart/2008/layout/LinedList"/>
    <dgm:cxn modelId="{814B4FAE-6FE9-4435-A90C-63CCD310C2C6}" srcId="{8F4A534D-E7CE-478E-8516-18853CB5BE25}" destId="{E2DD376B-F892-4BA2-8F8E-C51C68309EC7}" srcOrd="2" destOrd="0" parTransId="{C6435B69-248D-49AD-AC38-58BCAF7BEA6D}" sibTransId="{8B91BE57-F80F-45BF-9C36-7E45AAA746ED}"/>
    <dgm:cxn modelId="{6FFBAFB6-3B49-453D-A2F1-4DBCD5676395}" srcId="{8F4A534D-E7CE-478E-8516-18853CB5BE25}" destId="{77240BDC-85B6-4624-ACC8-789F995DEB4D}" srcOrd="1" destOrd="0" parTransId="{4100275F-CB42-45EF-B36E-245D06FEEE6A}" sibTransId="{DC40E1E5-2C7C-4F0C-A5FF-1EF58CC1DD8C}"/>
    <dgm:cxn modelId="{E4049CC0-0BCF-4E22-A507-CB1965FE272B}" type="presOf" srcId="{101C96AE-73DA-4CA3-BD1F-0C45B1657DDF}" destId="{61A7B03C-8E76-4937-8B21-83EDDA8A22AA}" srcOrd="0" destOrd="0" presId="urn:microsoft.com/office/officeart/2008/layout/LinedList"/>
    <dgm:cxn modelId="{09081FD0-0D89-4620-BE42-618F6883ABAE}" type="presOf" srcId="{E2DD376B-F892-4BA2-8F8E-C51C68309EC7}" destId="{94A66ADF-F728-4FE5-9FF7-93CF5CD2CB09}" srcOrd="0" destOrd="0" presId="urn:microsoft.com/office/officeart/2008/layout/LinedList"/>
    <dgm:cxn modelId="{847205D9-020F-461E-A43A-DD3CC49AED3F}" srcId="{8F4A534D-E7CE-478E-8516-18853CB5BE25}" destId="{101C96AE-73DA-4CA3-BD1F-0C45B1657DDF}" srcOrd="0" destOrd="0" parTransId="{3F26F8DE-8543-425D-8897-1E23A49457DA}" sibTransId="{76B6F493-6D6C-49B8-BB38-3215957DBE43}"/>
    <dgm:cxn modelId="{B26AC4CC-4FF8-4895-9546-4194CA499F68}" type="presParOf" srcId="{44D699D1-6BA9-4A5B-B1AB-33CF8E350B65}" destId="{38D305AA-78EB-4CDD-ACEA-CFDC4263DB05}" srcOrd="0" destOrd="0" presId="urn:microsoft.com/office/officeart/2008/layout/LinedList"/>
    <dgm:cxn modelId="{09F1F6C3-4055-4F9C-B662-75FE397AA09A}" type="presParOf" srcId="{44D699D1-6BA9-4A5B-B1AB-33CF8E350B65}" destId="{A37CAC58-1823-423B-8133-2B21241A0BA9}" srcOrd="1" destOrd="0" presId="urn:microsoft.com/office/officeart/2008/layout/LinedList"/>
    <dgm:cxn modelId="{0B29EE47-260B-430E-8C8D-E273F33E22F2}" type="presParOf" srcId="{A37CAC58-1823-423B-8133-2B21241A0BA9}" destId="{61A7B03C-8E76-4937-8B21-83EDDA8A22AA}" srcOrd="0" destOrd="0" presId="urn:microsoft.com/office/officeart/2008/layout/LinedList"/>
    <dgm:cxn modelId="{D33A530E-1730-47FC-939D-0DB8E4B7A51E}" type="presParOf" srcId="{A37CAC58-1823-423B-8133-2B21241A0BA9}" destId="{F2E0FF7D-4E50-4FF5-B0F0-92AA96FF363A}" srcOrd="1" destOrd="0" presId="urn:microsoft.com/office/officeart/2008/layout/LinedList"/>
    <dgm:cxn modelId="{07039916-8747-4095-9FFC-042E2AE60E59}" type="presParOf" srcId="{44D699D1-6BA9-4A5B-B1AB-33CF8E350B65}" destId="{36E08BCC-7B59-408C-9344-4FC24B4567D7}" srcOrd="2" destOrd="0" presId="urn:microsoft.com/office/officeart/2008/layout/LinedList"/>
    <dgm:cxn modelId="{0CE476FF-DC2A-4157-BB05-DBFBB0EC1BA3}" type="presParOf" srcId="{44D699D1-6BA9-4A5B-B1AB-33CF8E350B65}" destId="{D9EED684-3D93-435D-8782-9AA0EC23C619}" srcOrd="3" destOrd="0" presId="urn:microsoft.com/office/officeart/2008/layout/LinedList"/>
    <dgm:cxn modelId="{6DF47F66-5D50-4302-8272-1BC9218963AE}" type="presParOf" srcId="{D9EED684-3D93-435D-8782-9AA0EC23C619}" destId="{6EF81602-FAD4-43D6-BD21-90DE7376AA35}" srcOrd="0" destOrd="0" presId="urn:microsoft.com/office/officeart/2008/layout/LinedList"/>
    <dgm:cxn modelId="{0A6232B5-848A-409B-ACCF-7C8CAFDB6D29}" type="presParOf" srcId="{D9EED684-3D93-435D-8782-9AA0EC23C619}" destId="{EB2CDE09-D1E8-47E1-9C13-B3FEAB67899E}" srcOrd="1" destOrd="0" presId="urn:microsoft.com/office/officeart/2008/layout/LinedList"/>
    <dgm:cxn modelId="{C90BD291-E11A-494A-9C26-5A4B366527F5}" type="presParOf" srcId="{44D699D1-6BA9-4A5B-B1AB-33CF8E350B65}" destId="{20EB5F63-9202-4D59-8F17-2E692AA2006A}" srcOrd="4" destOrd="0" presId="urn:microsoft.com/office/officeart/2008/layout/LinedList"/>
    <dgm:cxn modelId="{07ADF51F-72EF-4D38-920E-CFEF9291D94B}" type="presParOf" srcId="{44D699D1-6BA9-4A5B-B1AB-33CF8E350B65}" destId="{E0737DB1-2E4C-4EF1-A623-3604DFD5EF3B}" srcOrd="5" destOrd="0" presId="urn:microsoft.com/office/officeart/2008/layout/LinedList"/>
    <dgm:cxn modelId="{57B6AC1F-1973-45DB-8FD1-D208ACBBB57B}" type="presParOf" srcId="{E0737DB1-2E4C-4EF1-A623-3604DFD5EF3B}" destId="{94A66ADF-F728-4FE5-9FF7-93CF5CD2CB09}" srcOrd="0" destOrd="0" presId="urn:microsoft.com/office/officeart/2008/layout/LinedList"/>
    <dgm:cxn modelId="{F82E65CF-7DFD-4A21-B449-6C2F9573D05B}" type="presParOf" srcId="{E0737DB1-2E4C-4EF1-A623-3604DFD5EF3B}" destId="{E2936630-01C9-4997-B3D3-986D3E9EAEBC}" srcOrd="1" destOrd="0" presId="urn:microsoft.com/office/officeart/2008/layout/LinedList"/>
    <dgm:cxn modelId="{3BE089EC-EAE2-4E81-90D5-3F8442600D42}" type="presParOf" srcId="{44D699D1-6BA9-4A5B-B1AB-33CF8E350B65}" destId="{441A7A80-D4A8-41BD-97C6-13C1416582DA}" srcOrd="6" destOrd="0" presId="urn:microsoft.com/office/officeart/2008/layout/LinedList"/>
    <dgm:cxn modelId="{39814315-1F42-471B-970F-0347B2D6009D}" type="presParOf" srcId="{44D699D1-6BA9-4A5B-B1AB-33CF8E350B65}" destId="{5950F8CE-E1C4-47EB-B7C4-342842DC2958}" srcOrd="7" destOrd="0" presId="urn:microsoft.com/office/officeart/2008/layout/LinedList"/>
    <dgm:cxn modelId="{7E99C604-DA4C-498F-AF25-85978F8EDAD2}" type="presParOf" srcId="{5950F8CE-E1C4-47EB-B7C4-342842DC2958}" destId="{D4A907ED-0B81-4A33-A364-39D18C83E67C}" srcOrd="0" destOrd="0" presId="urn:microsoft.com/office/officeart/2008/layout/LinedList"/>
    <dgm:cxn modelId="{FE98B72A-184A-41A3-B4B1-AB06BB3D5D42}" type="presParOf" srcId="{5950F8CE-E1C4-47EB-B7C4-342842DC2958}" destId="{B141DED2-5EEA-45F8-8DEB-A6644AFDC937}" srcOrd="1" destOrd="0" presId="urn:microsoft.com/office/officeart/2008/layout/LinedList"/>
    <dgm:cxn modelId="{86B0E383-0AD6-4C47-A9E0-7AC23A0E0D91}" type="presParOf" srcId="{44D699D1-6BA9-4A5B-B1AB-33CF8E350B65}" destId="{BF3ED01F-CC93-41E5-8B99-14FBE5B525FB}" srcOrd="8" destOrd="0" presId="urn:microsoft.com/office/officeart/2008/layout/LinedList"/>
    <dgm:cxn modelId="{27460FEC-ED39-4F72-A423-B0F23B44C2A9}" type="presParOf" srcId="{44D699D1-6BA9-4A5B-B1AB-33CF8E350B65}" destId="{DD77E0F8-F7E2-4FE5-9A9A-72676E9496C7}" srcOrd="9" destOrd="0" presId="urn:microsoft.com/office/officeart/2008/layout/LinedList"/>
    <dgm:cxn modelId="{7C11DA3A-CA49-467B-8C36-989D1617568C}" type="presParOf" srcId="{DD77E0F8-F7E2-4FE5-9A9A-72676E9496C7}" destId="{44AB13C7-27FA-4FD2-879A-DD0599D08769}" srcOrd="0" destOrd="0" presId="urn:microsoft.com/office/officeart/2008/layout/LinedList"/>
    <dgm:cxn modelId="{E50FA54F-A84C-43E3-A8D8-DFEF7FE6C9FF}" type="presParOf" srcId="{DD77E0F8-F7E2-4FE5-9A9A-72676E9496C7}" destId="{5EF55BCA-1A7E-4B1B-98DE-176ACC61877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6BC3B-B585-41CD-9C8B-1764579E7D91}">
      <dsp:nvSpPr>
        <dsp:cNvPr id="0" name=""/>
        <dsp:cNvSpPr/>
      </dsp:nvSpPr>
      <dsp:spPr>
        <a:xfrm>
          <a:off x="0" y="78077"/>
          <a:ext cx="6192319" cy="5936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>
              <a:latin typeface="Century Gothic" panose="020B0502020202020204" pitchFamily="34" charset="0"/>
            </a:rPr>
            <a:t>izglītības</a:t>
          </a:r>
          <a:endParaRPr lang="en-US" sz="2400" b="1" kern="1200" dirty="0">
            <a:latin typeface="Century Gothic" panose="020B0502020202020204" pitchFamily="34" charset="0"/>
          </a:endParaRPr>
        </a:p>
      </dsp:txBody>
      <dsp:txXfrm>
        <a:off x="28979" y="107056"/>
        <a:ext cx="6134361" cy="535670"/>
      </dsp:txXfrm>
    </dsp:sp>
    <dsp:sp modelId="{521380AD-9A9A-455C-9EF1-C09DD0CC45A7}">
      <dsp:nvSpPr>
        <dsp:cNvPr id="0" name=""/>
        <dsp:cNvSpPr/>
      </dsp:nvSpPr>
      <dsp:spPr>
        <a:xfrm>
          <a:off x="0" y="740826"/>
          <a:ext cx="6192319" cy="5936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>
              <a:latin typeface="Century Gothic" panose="020B0502020202020204" pitchFamily="34" charset="0"/>
            </a:rPr>
            <a:t>veselības</a:t>
          </a:r>
          <a:r>
            <a:rPr lang="lv-LV" sz="2400" b="1" kern="1200">
              <a:latin typeface="+mj-lt"/>
            </a:rPr>
            <a:t> </a:t>
          </a:r>
          <a:endParaRPr lang="en-US" sz="2400" b="1" kern="1200">
            <a:latin typeface="+mj-lt"/>
          </a:endParaRPr>
        </a:p>
      </dsp:txBody>
      <dsp:txXfrm>
        <a:off x="28979" y="769805"/>
        <a:ext cx="6134361" cy="535670"/>
      </dsp:txXfrm>
    </dsp:sp>
    <dsp:sp modelId="{ADA9F996-7473-4A6A-9D07-6322BD9FDF5F}">
      <dsp:nvSpPr>
        <dsp:cNvPr id="0" name=""/>
        <dsp:cNvSpPr/>
      </dsp:nvSpPr>
      <dsp:spPr>
        <a:xfrm>
          <a:off x="0" y="1403574"/>
          <a:ext cx="6192319" cy="5936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>
              <a:latin typeface="Century Gothic" panose="020B0502020202020204" pitchFamily="34" charset="0"/>
            </a:rPr>
            <a:t>sociālā atbalsta</a:t>
          </a:r>
          <a:endParaRPr lang="en-US" sz="2400" b="1" kern="1200">
            <a:latin typeface="Century Gothic" panose="020B0502020202020204" pitchFamily="34" charset="0"/>
          </a:endParaRPr>
        </a:p>
      </dsp:txBody>
      <dsp:txXfrm>
        <a:off x="28979" y="1432553"/>
        <a:ext cx="6134361" cy="535670"/>
      </dsp:txXfrm>
    </dsp:sp>
    <dsp:sp modelId="{4F81EF93-4C27-47F3-8C37-F3D283D138BB}">
      <dsp:nvSpPr>
        <dsp:cNvPr id="0" name=""/>
        <dsp:cNvSpPr/>
      </dsp:nvSpPr>
      <dsp:spPr>
        <a:xfrm>
          <a:off x="0" y="2066323"/>
          <a:ext cx="6192319" cy="5936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>
              <a:latin typeface="Century Gothic" panose="020B0502020202020204" pitchFamily="34" charset="0"/>
            </a:rPr>
            <a:t>sadzīves</a:t>
          </a:r>
          <a:endParaRPr lang="en-US" sz="2400" b="1" kern="1200">
            <a:latin typeface="Century Gothic" panose="020B0502020202020204" pitchFamily="34" charset="0"/>
          </a:endParaRPr>
        </a:p>
      </dsp:txBody>
      <dsp:txXfrm>
        <a:off x="28979" y="2095302"/>
        <a:ext cx="6134361" cy="535670"/>
      </dsp:txXfrm>
    </dsp:sp>
    <dsp:sp modelId="{DE491B0C-5A15-4AC9-8E1A-479FB1111766}">
      <dsp:nvSpPr>
        <dsp:cNvPr id="0" name=""/>
        <dsp:cNvSpPr/>
      </dsp:nvSpPr>
      <dsp:spPr>
        <a:xfrm>
          <a:off x="0" y="2729072"/>
          <a:ext cx="6192319" cy="5936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>
              <a:latin typeface="Century Gothic" panose="020B0502020202020204" pitchFamily="34" charset="0"/>
            </a:rPr>
            <a:t>uzņēmējdarbības</a:t>
          </a:r>
          <a:endParaRPr lang="en-US" sz="2400" b="1" kern="1200">
            <a:latin typeface="Century Gothic" panose="020B0502020202020204" pitchFamily="34" charset="0"/>
          </a:endParaRPr>
        </a:p>
      </dsp:txBody>
      <dsp:txXfrm>
        <a:off x="28979" y="2758051"/>
        <a:ext cx="6134361" cy="535670"/>
      </dsp:txXfrm>
    </dsp:sp>
    <dsp:sp modelId="{1D884E6D-C1A1-40E2-A1F6-B475233307B7}">
      <dsp:nvSpPr>
        <dsp:cNvPr id="0" name=""/>
        <dsp:cNvSpPr/>
      </dsp:nvSpPr>
      <dsp:spPr>
        <a:xfrm>
          <a:off x="0" y="3391821"/>
          <a:ext cx="6192319" cy="5936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>
              <a:latin typeface="Century Gothic" panose="020B0502020202020204" pitchFamily="34" charset="0"/>
            </a:rPr>
            <a:t>valsts un  pašvaldību pakalpojumu</a:t>
          </a:r>
          <a:endParaRPr lang="en-US" sz="2400" b="1" kern="1200">
            <a:latin typeface="Century Gothic" panose="020B0502020202020204" pitchFamily="34" charset="0"/>
          </a:endParaRPr>
        </a:p>
      </dsp:txBody>
      <dsp:txXfrm>
        <a:off x="28979" y="3420800"/>
        <a:ext cx="6134361" cy="535670"/>
      </dsp:txXfrm>
    </dsp:sp>
    <dsp:sp modelId="{7442369D-DC55-4C45-B94D-38860BF8D4C1}">
      <dsp:nvSpPr>
        <dsp:cNvPr id="0" name=""/>
        <dsp:cNvSpPr/>
      </dsp:nvSpPr>
      <dsp:spPr>
        <a:xfrm>
          <a:off x="0" y="4054569"/>
          <a:ext cx="6192319" cy="5936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>
              <a:latin typeface="Century Gothic" panose="020B0502020202020204" pitchFamily="34" charset="0"/>
            </a:rPr>
            <a:t>u.c. jomām</a:t>
          </a:r>
          <a:endParaRPr lang="en-US" sz="2400" b="1" kern="1200">
            <a:latin typeface="Century Gothic" panose="020B0502020202020204" pitchFamily="34" charset="0"/>
          </a:endParaRPr>
        </a:p>
      </dsp:txBody>
      <dsp:txXfrm>
        <a:off x="28979" y="4083548"/>
        <a:ext cx="6134361" cy="5356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3CE3D-108F-4B11-9F25-8F3F91D5DCD0}">
      <dsp:nvSpPr>
        <dsp:cNvPr id="0" name=""/>
        <dsp:cNvSpPr/>
      </dsp:nvSpPr>
      <dsp:spPr>
        <a:xfrm>
          <a:off x="0" y="0"/>
          <a:ext cx="59352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358E3-CDB9-4BD6-8847-93A692FDE63B}">
      <dsp:nvSpPr>
        <dsp:cNvPr id="0" name=""/>
        <dsp:cNvSpPr/>
      </dsp:nvSpPr>
      <dsp:spPr>
        <a:xfrm>
          <a:off x="0" y="0"/>
          <a:ext cx="5935249" cy="131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>
              <a:latin typeface="Century Gothic" panose="020B0502020202020204" pitchFamily="34" charset="0"/>
            </a:rPr>
            <a:t>Remigrantu uzklausīšana</a:t>
          </a:r>
          <a:endParaRPr lang="en-US" sz="2400" kern="1200" dirty="0">
            <a:latin typeface="Century Gothic" panose="020B0502020202020204" pitchFamily="34" charset="0"/>
          </a:endParaRPr>
        </a:p>
      </dsp:txBody>
      <dsp:txXfrm>
        <a:off x="0" y="0"/>
        <a:ext cx="5935249" cy="1315137"/>
      </dsp:txXfrm>
    </dsp:sp>
    <dsp:sp modelId="{AF5DF053-1688-40F7-B04B-0E578413E81F}">
      <dsp:nvSpPr>
        <dsp:cNvPr id="0" name=""/>
        <dsp:cNvSpPr/>
      </dsp:nvSpPr>
      <dsp:spPr>
        <a:xfrm>
          <a:off x="0" y="1315137"/>
          <a:ext cx="59352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84677-D345-4E2E-96A7-C15E5BB61288}">
      <dsp:nvSpPr>
        <dsp:cNvPr id="0" name=""/>
        <dsp:cNvSpPr/>
      </dsp:nvSpPr>
      <dsp:spPr>
        <a:xfrm>
          <a:off x="0" y="1315137"/>
          <a:ext cx="5935249" cy="131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>
              <a:latin typeface="Century Gothic" panose="020B0502020202020204" pitchFamily="34" charset="0"/>
            </a:rPr>
            <a:t>Atbalsta sniegšana</a:t>
          </a:r>
          <a:endParaRPr lang="en-US" sz="2400" kern="1200" dirty="0">
            <a:latin typeface="Century Gothic" panose="020B0502020202020204" pitchFamily="34" charset="0"/>
          </a:endParaRPr>
        </a:p>
      </dsp:txBody>
      <dsp:txXfrm>
        <a:off x="0" y="1315137"/>
        <a:ext cx="5935249" cy="1315137"/>
      </dsp:txXfrm>
    </dsp:sp>
    <dsp:sp modelId="{BBB75251-F420-47AB-A146-5B8E8DB8F409}">
      <dsp:nvSpPr>
        <dsp:cNvPr id="0" name=""/>
        <dsp:cNvSpPr/>
      </dsp:nvSpPr>
      <dsp:spPr>
        <a:xfrm>
          <a:off x="0" y="2630274"/>
          <a:ext cx="59352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C7951-763D-4B3B-801F-25B9F940CC9B}">
      <dsp:nvSpPr>
        <dsp:cNvPr id="0" name=""/>
        <dsp:cNvSpPr/>
      </dsp:nvSpPr>
      <dsp:spPr>
        <a:xfrm>
          <a:off x="0" y="2630274"/>
          <a:ext cx="5935249" cy="131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>
              <a:latin typeface="Century Gothic" panose="020B0502020202020204" pitchFamily="34" charset="0"/>
            </a:rPr>
            <a:t>Pašvaldības redzējums remigrācijas jautājumā</a:t>
          </a:r>
          <a:endParaRPr lang="en-US" sz="2400" kern="1200" dirty="0">
            <a:latin typeface="Century Gothic" panose="020B0502020202020204" pitchFamily="34" charset="0"/>
          </a:endParaRPr>
        </a:p>
      </dsp:txBody>
      <dsp:txXfrm>
        <a:off x="0" y="2630274"/>
        <a:ext cx="5935249" cy="1315137"/>
      </dsp:txXfrm>
    </dsp:sp>
    <dsp:sp modelId="{277E7F8C-D0ED-42B3-BC7B-6FE0A337DDF3}">
      <dsp:nvSpPr>
        <dsp:cNvPr id="0" name=""/>
        <dsp:cNvSpPr/>
      </dsp:nvSpPr>
      <dsp:spPr>
        <a:xfrm>
          <a:off x="0" y="3945411"/>
          <a:ext cx="59352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4C5EA-6455-4441-9924-C17126F1B553}">
      <dsp:nvSpPr>
        <dsp:cNvPr id="0" name=""/>
        <dsp:cNvSpPr/>
      </dsp:nvSpPr>
      <dsp:spPr>
        <a:xfrm>
          <a:off x="0" y="3945411"/>
          <a:ext cx="5935249" cy="131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>
              <a:latin typeface="Century Gothic" panose="020B0502020202020204" pitchFamily="34" charset="0"/>
            </a:rPr>
            <a:t>Pašvaldības iespējas (uzņēmējdarbības atbalsts, pašdarbības kolektīvi, bezmaksas autobusi un pusdienas skolēniem,pašvaldības dzīvokļi, u.c.)</a:t>
          </a:r>
          <a:endParaRPr lang="en-US" sz="2400" kern="1200" dirty="0">
            <a:latin typeface="Century Gothic" panose="020B0502020202020204" pitchFamily="34" charset="0"/>
          </a:endParaRPr>
        </a:p>
      </dsp:txBody>
      <dsp:txXfrm>
        <a:off x="0" y="3945411"/>
        <a:ext cx="5935249" cy="13151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305AA-78EB-4CDD-ACEA-CFDC4263DB05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7B03C-8E76-4937-8B21-83EDDA8A22AA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/>
            <a:t>Atgriezušies – </a:t>
          </a:r>
          <a:r>
            <a:rPr lang="lv-LV" sz="2400" b="1" kern="1200" dirty="0"/>
            <a:t>700 cilvēki / 243 ģimenes</a:t>
          </a:r>
          <a:endParaRPr lang="en-US" sz="2400" kern="1200" dirty="0"/>
        </a:p>
      </dsp:txBody>
      <dsp:txXfrm>
        <a:off x="0" y="531"/>
        <a:ext cx="10515600" cy="870055"/>
      </dsp:txXfrm>
    </dsp:sp>
    <dsp:sp modelId="{36E08BCC-7B59-408C-9344-4FC24B4567D7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81602-FAD4-43D6-BD21-90DE7376AA35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/>
            <a:t>Sazinājušies – </a:t>
          </a:r>
          <a:r>
            <a:rPr lang="lv-LV" sz="2400" b="1" kern="1200" dirty="0"/>
            <a:t>1731 cilvēks / 631 ģimene</a:t>
          </a:r>
          <a:endParaRPr lang="en-US" sz="2400" kern="1200" dirty="0"/>
        </a:p>
      </dsp:txBody>
      <dsp:txXfrm>
        <a:off x="0" y="870586"/>
        <a:ext cx="10515600" cy="870055"/>
      </dsp:txXfrm>
    </dsp:sp>
    <dsp:sp modelId="{20EB5F63-9202-4D59-8F17-2E692AA2006A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66ADF-F728-4FE5-9FF7-93CF5CD2CB09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/>
            <a:t>Sagatavoti personalizēti piedāvājumi – </a:t>
          </a:r>
          <a:r>
            <a:rPr lang="lv-LV" sz="2400" b="1" kern="1200" dirty="0"/>
            <a:t>1753 cilvēkiem / 631 ģimenei</a:t>
          </a:r>
          <a:endParaRPr lang="en-US" sz="2400" kern="1200" dirty="0"/>
        </a:p>
      </dsp:txBody>
      <dsp:txXfrm>
        <a:off x="0" y="1740641"/>
        <a:ext cx="10515600" cy="870055"/>
      </dsp:txXfrm>
    </dsp:sp>
    <dsp:sp modelId="{441A7A80-D4A8-41BD-97C6-13C1416582DA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907ED-0B81-4A33-A364-39D18C83E67C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/>
            <a:t>Potenciāli plāni atgriezties – </a:t>
          </a:r>
          <a:r>
            <a:rPr lang="lv-LV" sz="2400" b="1" kern="1200" dirty="0"/>
            <a:t>583 cilvēkiem / 202 ģimenēm</a:t>
          </a:r>
          <a:endParaRPr lang="en-US" sz="2400" kern="1200" dirty="0"/>
        </a:p>
      </dsp:txBody>
      <dsp:txXfrm>
        <a:off x="0" y="2610696"/>
        <a:ext cx="10515600" cy="870055"/>
      </dsp:txXfrm>
    </dsp:sp>
    <dsp:sp modelId="{BF3ED01F-CC93-41E5-8B99-14FBE5B525FB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B13C7-27FA-4FD2-879A-DD0599D08769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/>
            <a:t>Visvairāk uz dzīvi Kurzemē cilvēki atgriezušies Liepājā, Ventspilī, Saldū, Talsos, Kuldīgā u.c.</a:t>
          </a:r>
          <a:endParaRPr lang="en-US" sz="2400" kern="1200" dirty="0"/>
        </a:p>
      </dsp:txBody>
      <dsp:txXfrm>
        <a:off x="0" y="3480751"/>
        <a:ext cx="10515600" cy="870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513C-15BE-4270-89E5-A2A049DDB80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BE75-CA10-4CD8-8EE0-5D85EEDB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18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513C-15BE-4270-89E5-A2A049DDB80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BE75-CA10-4CD8-8EE0-5D85EEDB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1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513C-15BE-4270-89E5-A2A049DDB80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BE75-CA10-4CD8-8EE0-5D85EEDB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1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513C-15BE-4270-89E5-A2A049DDB80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BE75-CA10-4CD8-8EE0-5D85EEDB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7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513C-15BE-4270-89E5-A2A049DDB80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BE75-CA10-4CD8-8EE0-5D85EEDB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3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513C-15BE-4270-89E5-A2A049DDB80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BE75-CA10-4CD8-8EE0-5D85EEDB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1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513C-15BE-4270-89E5-A2A049DDB80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BE75-CA10-4CD8-8EE0-5D85EEDB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7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513C-15BE-4270-89E5-A2A049DDB80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BE75-CA10-4CD8-8EE0-5D85EEDB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4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513C-15BE-4270-89E5-A2A049DDB80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BE75-CA10-4CD8-8EE0-5D85EEDB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9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513C-15BE-4270-89E5-A2A049DDB80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BE75-CA10-4CD8-8EE0-5D85EEDB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2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513C-15BE-4270-89E5-A2A049DDB80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BE75-CA10-4CD8-8EE0-5D85EEDB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7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6513C-15BE-4270-89E5-A2A049DDB80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FBE75-CA10-4CD8-8EE0-5D85EEDB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aps.lv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rzemesregions.lv/remigracija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9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77965-C327-4E71-A04A-F83E6EC56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3400" y="818457"/>
            <a:ext cx="3322317" cy="2975876"/>
          </a:xfrm>
        </p:spPr>
        <p:txBody>
          <a:bodyPr anchor="b">
            <a:normAutofit/>
          </a:bodyPr>
          <a:lstStyle/>
          <a:p>
            <a:pPr algn="l"/>
            <a:r>
              <a:rPr lang="lv-LV" sz="3700" b="1">
                <a:latin typeface="Century Gothic" panose="020B0502020202020204" pitchFamily="34" charset="0"/>
              </a:rPr>
              <a:t>Reģionālais Remigrācijas koordinators</a:t>
            </a:r>
            <a:endParaRPr lang="lv-LV" sz="3700" b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7E2A9D-6E47-4B4D-A012-29373A206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3401" y="3948158"/>
            <a:ext cx="3322316" cy="1692066"/>
          </a:xfrm>
        </p:spPr>
        <p:txBody>
          <a:bodyPr anchor="t">
            <a:normAutofit/>
          </a:bodyPr>
          <a:lstStyle/>
          <a:p>
            <a:pPr algn="l">
              <a:spcAft>
                <a:spcPts val="600"/>
              </a:spcAft>
            </a:pPr>
            <a:r>
              <a:rPr lang="lv-LV" sz="1600" b="1">
                <a:latin typeface="Century Gothic" panose="020B0502020202020204" pitchFamily="34" charset="0"/>
              </a:rPr>
              <a:t>Kurzemes plānošanas reģiona remigrācijas koordinatore </a:t>
            </a:r>
          </a:p>
          <a:p>
            <a:pPr algn="l">
              <a:spcAft>
                <a:spcPts val="600"/>
              </a:spcAft>
            </a:pPr>
            <a:r>
              <a:rPr lang="lv-LV" sz="1600" b="1">
                <a:latin typeface="Century Gothic" panose="020B0502020202020204" pitchFamily="34" charset="0"/>
              </a:rPr>
              <a:t>Agnese Berģe</a:t>
            </a:r>
          </a:p>
          <a:p>
            <a:pPr algn="l">
              <a:spcAft>
                <a:spcPts val="600"/>
              </a:spcAft>
            </a:pPr>
            <a:r>
              <a:rPr lang="lv-LV" sz="1600" b="1">
                <a:latin typeface="Century Gothic" panose="020B0502020202020204" pitchFamily="34" charset="0"/>
              </a:rPr>
              <a:t> 07.12. 2021.  </a:t>
            </a:r>
          </a:p>
          <a:p>
            <a:pPr algn="l">
              <a:spcAft>
                <a:spcPts val="600"/>
              </a:spcAft>
            </a:pPr>
            <a:endParaRPr lang="lv-LV" sz="1600" b="1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688DE15-A005-4852-9ADE-5163A83DD8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716280" y="1618721"/>
            <a:ext cx="6436548" cy="3620557"/>
          </a:xfrm>
          <a:prstGeom prst="rect">
            <a:avLst/>
          </a:prstGeom>
        </p:spPr>
      </p:pic>
      <p:cxnSp>
        <p:nvCxnSpPr>
          <p:cNvPr id="45" name="Straight Connector 41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786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543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4360" y="640263"/>
            <a:ext cx="5239512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Par </a:t>
            </a:r>
            <a:r>
              <a:rPr lang="en-US" sz="4000" b="1" kern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remigrācijas</a:t>
            </a:r>
            <a:r>
              <a:rPr lang="en-US" sz="4000" b="1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projektu</a:t>
            </a:r>
            <a:endParaRPr lang="en-US" sz="4000" b="1" kern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3610" y="2121763"/>
            <a:ext cx="5235490" cy="377301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lvl="0"/>
            <a:r>
              <a:rPr lang="en-US" sz="2000" dirty="0" err="1">
                <a:latin typeface="Century Gothic" panose="020B0502020202020204" pitchFamily="34" charset="0"/>
              </a:rPr>
              <a:t>Pilotprojekts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pašvaldībās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remigrācijas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veicināšanai</a:t>
            </a:r>
            <a:r>
              <a:rPr lang="en-US" sz="2000" dirty="0">
                <a:latin typeface="Century Gothic" panose="020B0502020202020204" pitchFamily="34" charset="0"/>
              </a:rPr>
              <a:t> «</a:t>
            </a:r>
            <a:r>
              <a:rPr lang="en-US" sz="2000" dirty="0" err="1">
                <a:latin typeface="Century Gothic" panose="020B0502020202020204" pitchFamily="34" charset="0"/>
              </a:rPr>
              <a:t>Reģionālās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remigrācijas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koordinators</a:t>
            </a:r>
            <a:r>
              <a:rPr lang="en-US" sz="2000" dirty="0">
                <a:latin typeface="Century Gothic" panose="020B0502020202020204" pitchFamily="34" charset="0"/>
              </a:rPr>
              <a:t>»</a:t>
            </a:r>
          </a:p>
          <a:p>
            <a:pPr marL="342900"/>
            <a:r>
              <a:rPr lang="en-US" sz="2000" dirty="0">
                <a:latin typeface="Century Gothic" panose="020B0502020202020204" pitchFamily="34" charset="0"/>
              </a:rPr>
              <a:t>2019.gadā </a:t>
            </a:r>
            <a:r>
              <a:rPr lang="en-US" sz="2000" dirty="0" err="1">
                <a:latin typeface="Century Gothic" panose="020B0502020202020204" pitchFamily="34" charset="0"/>
              </a:rPr>
              <a:t>pilotprojekts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kļūst</a:t>
            </a:r>
            <a:r>
              <a:rPr lang="en-US" sz="2000" dirty="0">
                <a:latin typeface="Century Gothic" panose="020B0502020202020204" pitchFamily="34" charset="0"/>
              </a:rPr>
              <a:t> pat </a:t>
            </a:r>
            <a:r>
              <a:rPr lang="en-US" sz="2000" dirty="0" err="1">
                <a:latin typeface="Century Gothic" panose="020B0502020202020204" pitchFamily="34" charset="0"/>
              </a:rPr>
              <a:t>stabilu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projektu</a:t>
            </a:r>
            <a:endParaRPr lang="en-US" sz="2000" dirty="0">
              <a:latin typeface="Century Gothic" panose="020B0502020202020204" pitchFamily="34" charset="0"/>
            </a:endParaRPr>
          </a:p>
          <a:p>
            <a:pPr lvl="0"/>
            <a:r>
              <a:rPr lang="en-US" sz="2000" dirty="0">
                <a:latin typeface="Century Gothic" panose="020B0502020202020204" pitchFamily="34" charset="0"/>
              </a:rPr>
              <a:t>2020.gads - Diasporas </a:t>
            </a:r>
            <a:r>
              <a:rPr lang="en-US" sz="2000" dirty="0" err="1">
                <a:latin typeface="Century Gothic" panose="020B0502020202020204" pitchFamily="34" charset="0"/>
              </a:rPr>
              <a:t>likuma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normu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īstenošana</a:t>
            </a:r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 err="1">
                <a:latin typeface="Century Gothic" panose="020B0502020202020204" pitchFamily="34" charset="0"/>
              </a:rPr>
              <a:t>Katrā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plānošanas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reģionā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viens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koordinators</a:t>
            </a:r>
            <a:r>
              <a:rPr lang="en-US" sz="2000" dirty="0">
                <a:latin typeface="Century Gothic" panose="020B0502020202020204" pitchFamily="34" charset="0"/>
              </a:rPr>
              <a:t> -  </a:t>
            </a:r>
            <a:r>
              <a:rPr lang="en-US" sz="2000" dirty="0" err="1">
                <a:latin typeface="Century Gothic" panose="020B0502020202020204" pitchFamily="34" charset="0"/>
              </a:rPr>
              <a:t>Kurzemes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Vidzemes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Zemgales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Latgales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Rīgas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reģionā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</a:p>
          <a:p>
            <a:pPr marL="342900"/>
            <a:r>
              <a:rPr lang="en-US" sz="2000" dirty="0"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www.paps.lv</a:t>
            </a:r>
            <a:r>
              <a:rPr lang="en-US" sz="2000" dirty="0">
                <a:latin typeface="Century Gothic" panose="020B0502020202020204" pitchFamily="34" charset="0"/>
              </a:rPr>
              <a:t> (</a:t>
            </a:r>
            <a:r>
              <a:rPr lang="en-US" sz="2000" dirty="0" err="1">
                <a:latin typeface="Century Gothic" panose="020B0502020202020204" pitchFamily="34" charset="0"/>
              </a:rPr>
              <a:t>Palīdzam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Atgriezties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Pašu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Sētā</a:t>
            </a:r>
            <a:r>
              <a:rPr lang="en-US" sz="2000" dirty="0">
                <a:latin typeface="Century Gothic" panose="020B0502020202020204" pitchFamily="34" charset="0"/>
              </a:rPr>
              <a:t>)</a:t>
            </a:r>
          </a:p>
          <a:p>
            <a:pPr marL="342900"/>
            <a:endParaRPr lang="en-US" sz="2000" dirty="0"/>
          </a:p>
        </p:txBody>
      </p:sp>
      <p:pic>
        <p:nvPicPr>
          <p:cNvPr id="10" name="Content Placeholder 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D3D32BB-C306-471F-98A3-8967886BE7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745" b="-1"/>
          <a:stretch/>
        </p:blipFill>
        <p:spPr>
          <a:xfrm>
            <a:off x="6580632" y="1235348"/>
            <a:ext cx="5126736" cy="423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8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9BDAAF-DF5E-45C8-B014-0FCBB11212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alphaModFix amt="35000"/>
          </a:blip>
          <a:srcRect t="8472" b="147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FCEC2294-5A7B-45E5-9251-C1AA89F4A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>
              <a:alpha val="6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659C2F-14CE-4236-82B5-FA3F17F26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lv-LV" sz="3700" b="1" dirty="0">
                <a:latin typeface="Century Gothic" panose="020B0502020202020204" pitchFamily="34" charset="0"/>
              </a:rPr>
              <a:t>Remigrācijas koordinators sniedz personalizētu informāciju un atbalstu jautājumos par:</a:t>
            </a:r>
            <a:endParaRPr lang="en-US" sz="3700" dirty="0">
              <a:latin typeface="Century Gothic" panose="020B050202020202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AD1204E-5268-4465-B978-03175E5368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453527"/>
              </p:ext>
            </p:extLst>
          </p:nvPr>
        </p:nvGraphicFramePr>
        <p:xfrm>
          <a:off x="5155379" y="1065862"/>
          <a:ext cx="6192319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145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53989"/>
            <a:ext cx="3932237" cy="1431402"/>
          </a:xfrm>
        </p:spPr>
        <p:txBody>
          <a:bodyPr>
            <a:normAutofit fontScale="90000"/>
          </a:bodyPr>
          <a:lstStyle/>
          <a:p>
            <a:pPr algn="ctr"/>
            <a:r>
              <a:rPr lang="lv-LV" sz="3600" b="1" dirty="0">
                <a:latin typeface="Century Gothic" panose="020B0502020202020204" pitchFamily="34" charset="0"/>
                <a:ea typeface="Verdana" panose="020B0604030504040204" pitchFamily="34" charset="0"/>
              </a:rPr>
              <a:t>Pašvaldību loma remigrantu piesaistē:</a:t>
            </a:r>
            <a:br>
              <a:rPr lang="lv-LV" sz="3600" b="1" dirty="0">
                <a:latin typeface="Century Gothic" panose="020B0502020202020204" pitchFamily="34" charset="0"/>
                <a:ea typeface="Verdana" panose="020B0604030504040204" pitchFamily="34" charset="0"/>
              </a:rPr>
            </a:br>
            <a:br>
              <a:rPr lang="lv-LV" sz="3200" b="1" dirty="0">
                <a:solidFill>
                  <a:srgbClr val="002060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endParaRPr lang="en-US" sz="3200" b="1" dirty="0">
              <a:solidFill>
                <a:srgbClr val="002060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F357AA65-0075-4223-9292-1B00EB3264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794820"/>
              </p:ext>
            </p:extLst>
          </p:nvPr>
        </p:nvGraphicFramePr>
        <p:xfrm>
          <a:off x="5420138" y="600501"/>
          <a:ext cx="5935249" cy="5260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E398F-D95B-4AB6-8C65-7E37DF081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4" descr="Seedlings growing in a garden with sunlight">
            <a:extLst>
              <a:ext uri="{FF2B5EF4-FFF2-40B4-BE49-F238E27FC236}">
                <a16:creationId xmlns:a16="http://schemas.microsoft.com/office/drawing/2014/main" id="{C57BE982-9589-48D9-AC86-7024572E896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1668" r="9091" b="1723"/>
          <a:stretch/>
        </p:blipFill>
        <p:spPr>
          <a:xfrm>
            <a:off x="225287" y="2057400"/>
            <a:ext cx="4989875" cy="384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88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2140436"/>
          </a:xfrm>
        </p:spPr>
        <p:txBody>
          <a:bodyPr anchor="b">
            <a:noAutofit/>
          </a:bodyPr>
          <a:lstStyle/>
          <a:p>
            <a:r>
              <a:rPr lang="lv-LV" sz="3600" b="1" dirty="0">
                <a:latin typeface="Century Gothic" panose="020B0502020202020204" pitchFamily="34" charset="0"/>
                <a:ea typeface="Verdana" panose="020B0604030504040204" pitchFamily="34" charset="0"/>
              </a:rPr>
              <a:t>Pašvaldības ieguvumi no remigrācijas veicināšanas aktivitātēm:</a:t>
            </a:r>
            <a:br>
              <a:rPr lang="lv-LV" sz="3600" b="1" dirty="0">
                <a:latin typeface="Century Gothic" panose="020B0502020202020204" pitchFamily="34" charset="0"/>
                <a:ea typeface="Verdana" panose="020B0604030504040204" pitchFamily="34" charset="0"/>
              </a:rPr>
            </a:br>
            <a:br>
              <a:rPr lang="lv-LV" sz="3200" b="1" dirty="0">
                <a:latin typeface="Century Gothic" panose="020B0502020202020204" pitchFamily="34" charset="0"/>
                <a:ea typeface="Verdana" panose="020B0604030504040204" pitchFamily="34" charset="0"/>
              </a:rPr>
            </a:br>
            <a:endParaRPr lang="en-US" sz="3200" b="1" dirty="0"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1A904BE-6657-4CED-9A07-FF94166B9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637183"/>
            <a:ext cx="6586489" cy="3586636"/>
          </a:xfrm>
        </p:spPr>
        <p:txBody>
          <a:bodyPr>
            <a:normAutofit/>
          </a:bodyPr>
          <a:lstStyle/>
          <a:p>
            <a:r>
              <a:rPr lang="lv-LV" sz="3200" dirty="0">
                <a:latin typeface="Century Gothic" panose="020B0502020202020204" pitchFamily="34" charset="0"/>
                <a:ea typeface="Verdana" panose="020B0604030504040204" pitchFamily="34" charset="0"/>
              </a:rPr>
              <a:t>Jauni iedzīvotāji</a:t>
            </a:r>
          </a:p>
          <a:p>
            <a:r>
              <a:rPr lang="lv-LV" sz="3200" dirty="0">
                <a:latin typeface="Century Gothic" panose="020B0502020202020204" pitchFamily="34" charset="0"/>
                <a:ea typeface="Verdana" panose="020B0604030504040204" pitchFamily="34" charset="0"/>
              </a:rPr>
              <a:t>Darba spēks gan privātajā, gan publiskajā sektorā</a:t>
            </a:r>
          </a:p>
          <a:p>
            <a:r>
              <a:rPr lang="lv-LV" sz="3200" dirty="0">
                <a:latin typeface="Century Gothic" panose="020B0502020202020204" pitchFamily="34" charset="0"/>
                <a:ea typeface="Verdana" panose="020B0604030504040204" pitchFamily="34" charset="0"/>
              </a:rPr>
              <a:t>Jauni uzņēmumi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12" name="Content Placeholder 9" descr="One glowing light bulb among other light bulbs">
            <a:extLst>
              <a:ext uri="{FF2B5EF4-FFF2-40B4-BE49-F238E27FC236}">
                <a16:creationId xmlns:a16="http://schemas.microsoft.com/office/drawing/2014/main" id="{BD6EF253-5EE0-4008-874B-F80B60430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39" r="56695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CD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977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>
            <a:extLst>
              <a:ext uri="{FF2B5EF4-FFF2-40B4-BE49-F238E27FC236}">
                <a16:creationId xmlns:a16="http://schemas.microsoft.com/office/drawing/2014/main" id="{5A8F5173-ADDF-418B-A043-D50515B8A9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2" b="70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latin typeface="Century Gothic" panose="020B0502020202020204" pitchFamily="34" charset="0"/>
                <a:ea typeface="Verdana" panose="020B0604030504040204" pitchFamily="34" charset="0"/>
              </a:rPr>
              <a:t>Statistika Kurzemē (2018.gada maijs – 2021. gada jūnijs)</a:t>
            </a:r>
            <a:endParaRPr lang="lv-LV" sz="3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2" name="Satura vietturis 2">
            <a:extLst>
              <a:ext uri="{FF2B5EF4-FFF2-40B4-BE49-F238E27FC236}">
                <a16:creationId xmlns:a16="http://schemas.microsoft.com/office/drawing/2014/main" id="{4736513D-ED63-4152-8D11-4D67C590DE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4667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8998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5DC431E-043A-4EAC-B788-B3B6562EA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483" y="5626355"/>
            <a:ext cx="2183130" cy="85983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3657601" y="965199"/>
            <a:ext cx="7885156" cy="40204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2400" dirty="0">
                <a:latin typeface="Century Gothic" panose="020B0502020202020204" pitchFamily="34" charset="0"/>
                <a:hlinkClick r:id="rId3"/>
              </a:rPr>
              <a:t>https://www.kurzemesregions.lv/remigracija/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/>
            <a:r>
              <a:rPr lang="en-US" sz="2400" dirty="0">
                <a:latin typeface="Century Gothic" panose="020B0502020202020204" pitchFamily="34" charset="0"/>
              </a:rPr>
              <a:t>FB </a:t>
            </a:r>
            <a:r>
              <a:rPr lang="en-US" sz="2400" dirty="0" err="1">
                <a:latin typeface="Century Gothic" panose="020B0502020202020204" pitchFamily="34" charset="0"/>
              </a:rPr>
              <a:t>lapa</a:t>
            </a:r>
            <a:r>
              <a:rPr lang="en-US" sz="2400" dirty="0">
                <a:latin typeface="Century Gothic" panose="020B0502020202020204" pitchFamily="34" charset="0"/>
              </a:rPr>
              <a:t> @</a:t>
            </a:r>
            <a:r>
              <a:rPr lang="en-US" sz="2400" i="1" dirty="0">
                <a:latin typeface="Century Gothic" panose="020B0502020202020204" pitchFamily="34" charset="0"/>
              </a:rPr>
              <a:t>AtgriežosKurzemē</a:t>
            </a:r>
          </a:p>
          <a:p>
            <a:pPr marL="0"/>
            <a:r>
              <a:rPr lang="en-US" sz="2400" b="0" i="0" dirty="0">
                <a:effectLst/>
                <a:latin typeface="Century Gothic" panose="020B0502020202020204" pitchFamily="34" charset="0"/>
              </a:rPr>
              <a:t>Agnese </a:t>
            </a:r>
            <a:r>
              <a:rPr lang="en-US" sz="2400" b="0" i="0" dirty="0" err="1">
                <a:effectLst/>
                <a:latin typeface="Century Gothic" panose="020B0502020202020204" pitchFamily="34" charset="0"/>
              </a:rPr>
              <a:t>Berģe</a:t>
            </a:r>
            <a:endParaRPr lang="en-US" sz="2400" b="0" i="0" dirty="0">
              <a:effectLst/>
              <a:latin typeface="Century Gothic" panose="020B0502020202020204" pitchFamily="34" charset="0"/>
            </a:endParaRPr>
          </a:p>
          <a:p>
            <a:pPr marL="0"/>
            <a:r>
              <a:rPr lang="en-US" sz="2400" b="0" i="0" dirty="0" err="1">
                <a:effectLst/>
                <a:latin typeface="Century Gothic" panose="020B0502020202020204" pitchFamily="34" charset="0"/>
              </a:rPr>
              <a:t>Kurzemes</a:t>
            </a:r>
            <a:r>
              <a:rPr lang="en-US" sz="2400" b="0" i="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2400" b="0" i="0" dirty="0" err="1">
                <a:effectLst/>
                <a:latin typeface="Century Gothic" panose="020B0502020202020204" pitchFamily="34" charset="0"/>
              </a:rPr>
              <a:t>plānošanas</a:t>
            </a:r>
            <a:r>
              <a:rPr lang="en-US" sz="2400" b="0" i="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2400" b="0" i="0" dirty="0" err="1">
                <a:effectLst/>
                <a:latin typeface="Century Gothic" panose="020B0502020202020204" pitchFamily="34" charset="0"/>
              </a:rPr>
              <a:t>reģiona</a:t>
            </a:r>
            <a:endParaRPr lang="en-US" sz="2400" b="0" i="0" dirty="0">
              <a:effectLst/>
              <a:latin typeface="Century Gothic" panose="020B0502020202020204" pitchFamily="34" charset="0"/>
            </a:endParaRPr>
          </a:p>
          <a:p>
            <a:pPr marL="0"/>
            <a:r>
              <a:rPr lang="en-US" sz="2400" b="0" i="0" dirty="0" err="1">
                <a:effectLst/>
                <a:latin typeface="Century Gothic" panose="020B0502020202020204" pitchFamily="34" charset="0"/>
              </a:rPr>
              <a:t>Remigrācijas</a:t>
            </a:r>
            <a:r>
              <a:rPr lang="en-US" sz="2400" b="0" i="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2400" b="0" i="0" dirty="0" err="1">
                <a:effectLst/>
                <a:latin typeface="Century Gothic" panose="020B0502020202020204" pitchFamily="34" charset="0"/>
              </a:rPr>
              <a:t>koordinatore</a:t>
            </a:r>
            <a:endParaRPr lang="en-US" sz="2400" b="0" i="0" dirty="0">
              <a:effectLst/>
              <a:latin typeface="Century Gothic" panose="020B0502020202020204" pitchFamily="34" charset="0"/>
            </a:endParaRPr>
          </a:p>
          <a:p>
            <a:pPr marL="0"/>
            <a:r>
              <a:rPr lang="en-US" sz="2400" b="0" i="0" dirty="0" err="1">
                <a:effectLst/>
                <a:latin typeface="Century Gothic" panose="020B0502020202020204" pitchFamily="34" charset="0"/>
              </a:rPr>
              <a:t>Tālr</a:t>
            </a:r>
            <a:r>
              <a:rPr lang="en-US" sz="2400" b="0" i="0" dirty="0">
                <a:effectLst/>
                <a:latin typeface="Century Gothic" panose="020B0502020202020204" pitchFamily="34" charset="0"/>
              </a:rPr>
              <a:t>.: 20478252</a:t>
            </a:r>
          </a:p>
          <a:p>
            <a:pPr marL="0"/>
            <a:r>
              <a:rPr lang="en-US" sz="2400" b="0" i="0" dirty="0" err="1">
                <a:effectLst/>
                <a:latin typeface="Century Gothic" panose="020B0502020202020204" pitchFamily="34" charset="0"/>
              </a:rPr>
              <a:t>Valguma</a:t>
            </a:r>
            <a:r>
              <a:rPr lang="en-US" sz="2400" b="0" i="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2400" b="0" i="0" dirty="0" err="1">
                <a:effectLst/>
                <a:latin typeface="Century Gothic" panose="020B0502020202020204" pitchFamily="34" charset="0"/>
              </a:rPr>
              <a:t>iela</a:t>
            </a:r>
            <a:r>
              <a:rPr lang="en-US" sz="2400" b="0" i="0" dirty="0">
                <a:effectLst/>
                <a:latin typeface="Century Gothic" panose="020B0502020202020204" pitchFamily="34" charset="0"/>
              </a:rPr>
              <a:t> 4a, </a:t>
            </a:r>
            <a:r>
              <a:rPr lang="en-US" sz="2400" b="0" i="0" dirty="0" err="1">
                <a:effectLst/>
                <a:latin typeface="Century Gothic" panose="020B0502020202020204" pitchFamily="34" charset="0"/>
              </a:rPr>
              <a:t>Rīga</a:t>
            </a:r>
            <a:r>
              <a:rPr lang="en-US" sz="2400" b="0" i="0" dirty="0">
                <a:effectLst/>
                <a:latin typeface="Century Gothic" panose="020B0502020202020204" pitchFamily="34" charset="0"/>
              </a:rPr>
              <a:t>, LV - 1048</a:t>
            </a:r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453" y="5626354"/>
            <a:ext cx="1314730" cy="88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24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21081</TotalTime>
  <Words>250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Tw Cen MT</vt:lpstr>
      <vt:lpstr>Office Theme</vt:lpstr>
      <vt:lpstr>Reģionālais Remigrācijas koordinators</vt:lpstr>
      <vt:lpstr>Par remigrācijas projektu</vt:lpstr>
      <vt:lpstr>Remigrācijas koordinators sniedz personalizētu informāciju un atbalstu jautājumos par:</vt:lpstr>
      <vt:lpstr>Pašvaldību loma remigrantu piesaistē:  </vt:lpstr>
      <vt:lpstr>Pašvaldības ieguvumi no remigrācijas veicināšanas aktivitātēm:  </vt:lpstr>
      <vt:lpstr>Statistika Kurzemē (2018.gada maijs – 2021. gada jūnijs)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Reģionālie remigrācijas koordinatori - atbalsts jūsu darbiniekiem un viņu ģimenēm</dc:title>
  <dc:creator>Windows User</dc:creator>
  <cp:lastModifiedBy>Elīza</cp:lastModifiedBy>
  <cp:revision>171</cp:revision>
  <cp:lastPrinted>2020-02-04T12:20:10Z</cp:lastPrinted>
  <dcterms:created xsi:type="dcterms:W3CDTF">2018-06-20T08:55:29Z</dcterms:created>
  <dcterms:modified xsi:type="dcterms:W3CDTF">2021-12-07T10:14:12Z</dcterms:modified>
</cp:coreProperties>
</file>