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58" r:id="rId6"/>
    <p:sldId id="261" r:id="rId7"/>
    <p:sldId id="264" r:id="rId8"/>
    <p:sldId id="262" r:id="rId9"/>
    <p:sldId id="265" r:id="rId10"/>
    <p:sldId id="266" r:id="rId11"/>
    <p:sldId id="267" r:id="rId12"/>
    <p:sldId id="270" r:id="rId13"/>
    <p:sldId id="271" r:id="rId14"/>
    <p:sldId id="263" r:id="rId1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846276A0-4B24-45A3-A38F-83E5C4269576}">
          <p14:sldIdLst>
            <p14:sldId id="256"/>
            <p14:sldId id="257"/>
            <p14:sldId id="268"/>
            <p14:sldId id="269"/>
            <p14:sldId id="258"/>
            <p14:sldId id="261"/>
            <p14:sldId id="264"/>
            <p14:sldId id="262"/>
            <p14:sldId id="265"/>
            <p14:sldId id="266"/>
            <p14:sldId id="267"/>
            <p14:sldId id="270"/>
            <p14:sldId id="27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7" autoAdjust="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C9773-EAF1-48D1-8372-D33566C12116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E56D6-55D3-4C9E-93E1-CCB1CAEAF12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932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56D6-55D3-4C9E-93E1-CCB1CAEAF12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238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EE56D6-55D3-4C9E-93E1-CCB1CAEAF125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737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92CE3F-7BFB-4204-8C78-D7EB12E4C40B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10730E-B3B6-4006-8EEE-E754414E1FA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CE3F-7BFB-4204-8C78-D7EB12E4C40B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730E-B3B6-4006-8EEE-E754414E1FA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CE3F-7BFB-4204-8C78-D7EB12E4C40B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730E-B3B6-4006-8EEE-E754414E1FA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CE3F-7BFB-4204-8C78-D7EB12E4C40B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730E-B3B6-4006-8EEE-E754414E1FAA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CE3F-7BFB-4204-8C78-D7EB12E4C40B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730E-B3B6-4006-8EEE-E754414E1FAA}" type="slidenum">
              <a:rPr lang="lv-LV" smtClean="0"/>
              <a:t>‹#›</a:t>
            </a:fld>
            <a:endParaRPr lang="lv-LV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CE3F-7BFB-4204-8C78-D7EB12E4C40B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730E-B3B6-4006-8EEE-E754414E1FAA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CE3F-7BFB-4204-8C78-D7EB12E4C40B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730E-B3B6-4006-8EEE-E754414E1FAA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CE3F-7BFB-4204-8C78-D7EB12E4C40B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730E-B3B6-4006-8EEE-E754414E1FAA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2CE3F-7BFB-4204-8C78-D7EB12E4C40B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730E-B3B6-4006-8EEE-E754414E1FA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192CE3F-7BFB-4204-8C78-D7EB12E4C40B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730E-B3B6-4006-8EEE-E754414E1FAA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92CE3F-7BFB-4204-8C78-D7EB12E4C40B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10730E-B3B6-4006-8EEE-E754414E1FAA}" type="slidenum">
              <a:rPr lang="lv-LV" smtClean="0"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92CE3F-7BFB-4204-8C78-D7EB12E4C40B}" type="datetimeFigureOut">
              <a:rPr lang="lv-LV" smtClean="0"/>
              <a:t>02.11.2022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10730E-B3B6-4006-8EEE-E754414E1FAA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549841"/>
          </a:xfrm>
        </p:spPr>
        <p:txBody>
          <a:bodyPr>
            <a:noAutofit/>
          </a:bodyPr>
          <a:lstStyle/>
          <a:p>
            <a:pPr algn="ctr"/>
            <a:r>
              <a:rPr lang="lv-LV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Sabiedrībā balstītu sociālo pakalpojumu infrastruktūras izveide Ventspils novada Ugāles pagastā                                    </a:t>
            </a:r>
            <a:br>
              <a:rPr lang="lv-LV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Vien. Nr. </a:t>
            </a:r>
            <a:r>
              <a:rPr lang="lv-LV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9.3.1.1./19/I/002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772400" cy="720080"/>
          </a:xfrm>
        </p:spPr>
        <p:txBody>
          <a:bodyPr/>
          <a:lstStyle/>
          <a:p>
            <a:pPr algn="ctr"/>
            <a:r>
              <a:rPr lang="lv-LV" i="1" dirty="0"/>
              <a:t>Rūpnīcas iela 6</a:t>
            </a:r>
          </a:p>
          <a:p>
            <a:pPr algn="ctr"/>
            <a:endParaRPr lang="lv-LV" i="1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17C13E04-7B76-4D52-8158-1FA783200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4797152"/>
            <a:ext cx="5274310" cy="15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9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D3D83BB1-F45E-AABB-00FC-D28536A2F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0648"/>
            <a:ext cx="4392488" cy="5856651"/>
          </a:xfr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DF750B8A-BD74-2A07-8B5E-4C32C094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5E1E7398-2733-B249-65DE-FA78AAAB6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7340"/>
            <a:ext cx="4235444" cy="57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83E31A2E-AEF1-B109-BD74-51F84AA1E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7" y="11413"/>
            <a:ext cx="2970329" cy="3960440"/>
          </a:xfr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58E227DF-41E1-7704-4AC2-44A920D0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14FEB24A-2BA3-FB29-EEB9-BDCF63D6BC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78" y="0"/>
            <a:ext cx="3275205" cy="4366940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B8CF85E5-C981-F228-E4C3-30FE7222A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6" y="3750686"/>
            <a:ext cx="6731953" cy="37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2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0C5A9126-EF30-CA0C-1DA5-0AC754F0B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" y="3800"/>
            <a:ext cx="4781616" cy="3586212"/>
          </a:xfr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6FD6F096-F72E-30DC-7D02-15ABB096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177343A3-1BBC-F9B3-6E68-DA7B0DCDB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36" y="3371194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6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1ACCCFE2-3EDE-6903-6640-5DF9C6ED5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3861048"/>
          </a:xfr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ACEC9EDB-73C3-C930-27E8-ED544C14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F5A5E2CD-F8E2-F69C-D9AD-7FB96523C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08" y="1552857"/>
            <a:ext cx="3955992" cy="52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0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E1C4A3ED-A605-4A72-81CB-988F459AE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</a:p>
          <a:p>
            <a:pPr marL="109728" indent="0" algn="ctr"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lv-LV" sz="4800" dirty="0">
                <a:solidFill>
                  <a:srgbClr val="FF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BRAUCIET CIEMOS!</a:t>
            </a:r>
          </a:p>
          <a:p>
            <a:pPr marL="109728" indent="0" algn="ctr"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32177D3-30B6-44E0-879A-27A26A5C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273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AAA9B539-3D71-428A-B20B-5AD724CC6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7"/>
            <a:ext cx="8229600" cy="5400600"/>
          </a:xfr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FFE61173-0BC9-4445-82DC-38850AE7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678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A6CDAA32-5957-B0AA-01CE-9442D08E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2019.gadā izstrādāts būvprojekts- SIA «JOE»;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2019.gada 12.decembrī Vienošanās ar CFLA;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Līgums ar būvnieku SIA «Ostas celtnieks»;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Līgums par būvuzraudzību ar SIA «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Baltline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Globe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09728" indent="0"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Būvdarbi 31.01.2020.- 02.07.2021.</a:t>
            </a:r>
            <a:endParaRPr lang="lv-LV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45838E82-816F-1823-2D78-5291F8FF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00B050"/>
                </a:solidFill>
              </a:rPr>
              <a:t>Maza hronoloģija</a:t>
            </a:r>
          </a:p>
        </p:txBody>
      </p:sp>
    </p:spTree>
    <p:extLst>
      <p:ext uri="{BB962C8B-B14F-4D97-AF65-F5344CB8AC3E}">
        <p14:creationId xmlns:p14="http://schemas.microsoft.com/office/powerpoint/2010/main" val="299091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27376EA3-77E2-13B0-275F-1E2EE89E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00B050"/>
                </a:solidFill>
              </a:rPr>
              <a:t>Maza hronoloģija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0903D-067F-3E33-86EC-EE4C538B016B}"/>
              </a:ext>
            </a:extLst>
          </p:cNvPr>
          <p:cNvSpPr txBox="1"/>
          <p:nvPr/>
        </p:nvSpPr>
        <p:spPr>
          <a:xfrm>
            <a:off x="1151620" y="1772816"/>
            <a:ext cx="68407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Ēkas 1.stāvā 5 dzīvokļi+ koplietošanas telpa;</a:t>
            </a: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Ēkas 2.stāvā 3 dzīvokļi;</a:t>
            </a: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Pacēlājs mājas galā;</a:t>
            </a: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Mēbeļu iegāde, uzstādīšana;</a:t>
            </a: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Objekta pieņemšana ekspluatācijā 2021.gada jūlijs</a:t>
            </a:r>
          </a:p>
        </p:txBody>
      </p:sp>
    </p:spTree>
    <p:extLst>
      <p:ext uri="{BB962C8B-B14F-4D97-AF65-F5344CB8AC3E}">
        <p14:creationId xmlns:p14="http://schemas.microsoft.com/office/powerpoint/2010/main" val="390407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B4EB8C58-C59F-431C-8A50-A7E39AF97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Rezultātā tika izveidoti 8 dzīvokļi un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koptelpa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pakalpojumam «Grupu dzīvoklis».</a:t>
            </a:r>
          </a:p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2022.gada 1.martā tika izsniegta sociālo pakalpojumu sniedzēja reģistrācijas apliecība.</a:t>
            </a:r>
          </a:p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2022.gada 24. martā pakalpojumā «Grupu dzīvoklis» ieradās pirmie divi klienti no pansionāta «Iecava»</a:t>
            </a:r>
          </a:p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2022.gada 20.maijā pakalpojums tika piešķirts vēl trim klientiem.</a:t>
            </a:r>
          </a:p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2022.gada 6.septembrī pakalpojumu sāka saņemt divi klienti no pansionāta «Ropaži».</a:t>
            </a:r>
          </a:p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2022.gada 27.oktobrī pakalpojums tika piešķirts 8. klientam.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2C4E1947-ADD4-4982-9BA6-FA7A3FEE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00B050"/>
                </a:solidFill>
              </a:rPr>
              <a:t>Maza hronoloģija</a:t>
            </a:r>
          </a:p>
        </p:txBody>
      </p:sp>
    </p:spTree>
    <p:extLst>
      <p:ext uri="{BB962C8B-B14F-4D97-AF65-F5344CB8AC3E}">
        <p14:creationId xmlns:p14="http://schemas.microsoft.com/office/powerpoint/2010/main" val="9971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47FE59E0-CFC0-2B8A-B144-EF7A1DC08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" y="1213859"/>
            <a:ext cx="3465003" cy="4620004"/>
          </a:xfr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F5D1188A-AA76-41D2-9E26-037ED97C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FFFF00"/>
                </a:solidFill>
              </a:rPr>
              <a:t>Lieldienas 2022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FDC69F8D-F830-4888-7458-3D1EF1C10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36807"/>
            <a:ext cx="4258816" cy="3194112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1C91B95F-D178-A471-086D-A1101C6F4D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97" y="1367069"/>
            <a:ext cx="3465003" cy="46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5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D6F9851D-51B2-4C67-B608-CAACC6543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lv-LV" dirty="0"/>
          </a:p>
          <a:p>
            <a:pPr marL="109728" indent="0" algn="ct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7A9320AA-1604-486B-8F95-D531F7B5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68D5509E-70F3-5843-5346-28CF459E7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08435"/>
            <a:ext cx="3960440" cy="5280587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3F6C0F1C-14B1-9051-5E49-23FAFD283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1328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BF10714B-1AE2-48A2-9E3B-25672FDA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8" name="Satura vietturis 7">
            <a:extLst>
              <a:ext uri="{FF2B5EF4-FFF2-40B4-BE49-F238E27FC236}">
                <a16:creationId xmlns:a16="http://schemas.microsoft.com/office/drawing/2014/main" id="{538D9144-C976-4A47-C284-C0AC5ED96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51" y="1628800"/>
            <a:ext cx="3834425" cy="5112568"/>
          </a:xfr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9A8EC01C-5325-201A-FA3A-7F14A130D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8" y="1417638"/>
            <a:ext cx="4079344" cy="543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9DA3E10B-4BE3-4D7E-84F9-FCC64969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A0A3F26E-DEBE-0BAC-0446-C61C17187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" y="260023"/>
            <a:ext cx="3057805" cy="4077073"/>
          </a:xfr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30477DCA-66AB-C7D0-D7D6-B8965D222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14" y="145413"/>
            <a:ext cx="3229719" cy="4306291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3E003D07-3B96-6118-61A6-6DA67D69F3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72" y="2780928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1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627</TotalTime>
  <Words>205</Words>
  <Application>Microsoft Office PowerPoint</Application>
  <PresentationFormat>Slaidrāde ekrānā (4:3)</PresentationFormat>
  <Paragraphs>37</Paragraphs>
  <Slides>14</Slides>
  <Notes>2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22" baseType="lpstr">
      <vt:lpstr>Calibri</vt:lpstr>
      <vt:lpstr>Lucida Sans Unicode</vt:lpstr>
      <vt:lpstr>Stencil</vt:lpstr>
      <vt:lpstr>Times New Roman</vt:lpstr>
      <vt:lpstr>Verdana</vt:lpstr>
      <vt:lpstr>Wingdings 2</vt:lpstr>
      <vt:lpstr>Wingdings 3</vt:lpstr>
      <vt:lpstr>Concourse</vt:lpstr>
      <vt:lpstr>Sabiedrībā balstītu sociālo pakalpojumu infrastruktūras izveide Ventspils novada Ugāles pagastā                                      Vien. Nr. 9.3.1.1./19/I/002</vt:lpstr>
      <vt:lpstr>PowerPoint prezentācija</vt:lpstr>
      <vt:lpstr>Maza hronoloģija</vt:lpstr>
      <vt:lpstr>Maza hronoloģija</vt:lpstr>
      <vt:lpstr>Maza hronoloģija</vt:lpstr>
      <vt:lpstr>Lieldienas 2022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‘’Ventspils novada Tārgales pagasta Tārgales ciema ūdenssaimniecības attīstība’’</dc:title>
  <dc:creator>Lietotajs</dc:creator>
  <cp:lastModifiedBy>Lietotajs</cp:lastModifiedBy>
  <cp:revision>116</cp:revision>
  <dcterms:created xsi:type="dcterms:W3CDTF">2013-10-29T12:23:22Z</dcterms:created>
  <dcterms:modified xsi:type="dcterms:W3CDTF">2022-11-02T05:34:21Z</dcterms:modified>
</cp:coreProperties>
</file>